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3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96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20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45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0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4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33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9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4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4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5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1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6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5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179082-CD59-45F6-8EEB-463F9D153D7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BD9A2A-0121-4512-80DB-6DA14F7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C7EB3-5A98-4EA1-9EDB-000095D7F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5893" y="549224"/>
            <a:ext cx="8700653" cy="1909763"/>
          </a:xfrm>
        </p:spPr>
        <p:txBody>
          <a:bodyPr>
            <a:normAutofit fontScale="90000"/>
          </a:bodyPr>
          <a:lstStyle/>
          <a:p>
            <a:r>
              <a:rPr lang="en-US" dirty="0"/>
              <a:t>Roberts </a:t>
            </a:r>
            <a:r>
              <a:rPr lang="en-US" dirty="0" err="1"/>
              <a:t>Unt</a:t>
            </a:r>
            <a:r>
              <a:rPr lang="lv-LV" dirty="0"/>
              <a:t>ā</a:t>
            </a:r>
            <a:r>
              <a:rPr lang="en-US" dirty="0"/>
              <a:t>ls un </a:t>
            </a:r>
            <a:r>
              <a:rPr lang="en-US" dirty="0" err="1"/>
              <a:t>Domeniks</a:t>
            </a:r>
            <a:r>
              <a:rPr lang="en-US" dirty="0"/>
              <a:t> </a:t>
            </a:r>
            <a:r>
              <a:rPr lang="en-US" dirty="0" err="1"/>
              <a:t>Domokejevs</a:t>
            </a:r>
            <a:r>
              <a:rPr lang="en-US" dirty="0"/>
              <a:t>, 8.a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9EBC9-BDBE-40E1-9010-1C9B7CEBC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7347" y="1936448"/>
            <a:ext cx="2466109" cy="1045079"/>
          </a:xfrm>
        </p:spPr>
        <p:txBody>
          <a:bodyPr>
            <a:normAutofit/>
          </a:bodyPr>
          <a:lstStyle/>
          <a:p>
            <a:r>
              <a:rPr lang="lv-LV" sz="6000" dirty="0"/>
              <a:t>Latvia</a:t>
            </a:r>
            <a:endParaRPr lang="en-US" sz="6000" dirty="0"/>
          </a:p>
        </p:txBody>
      </p:sp>
      <p:pic>
        <p:nvPicPr>
          <p:cNvPr id="1026" name="Picture 2" descr="Coronavirus - ISGLOBAL">
            <a:extLst>
              <a:ext uri="{FF2B5EF4-FFF2-40B4-BE49-F238E27FC236}">
                <a16:creationId xmlns:a16="http://schemas.microsoft.com/office/drawing/2014/main" id="{4F2DB986-FA07-49EE-B310-CAA86EF9E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11" y="3304819"/>
            <a:ext cx="5742243" cy="272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verview - Sport - Eurostat">
            <a:extLst>
              <a:ext uri="{FF2B5EF4-FFF2-40B4-BE49-F238E27FC236}">
                <a16:creationId xmlns:a16="http://schemas.microsoft.com/office/drawing/2014/main" id="{1A80F5B4-AC8F-46A6-B0F7-40F3734D9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73" y="2981527"/>
            <a:ext cx="3574293" cy="336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23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968AF-6F2F-4B91-A03F-9CA5775C5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7673" y="166254"/>
            <a:ext cx="8621276" cy="1904230"/>
          </a:xfrm>
        </p:spPr>
        <p:txBody>
          <a:bodyPr>
            <a:normAutofit fontScale="90000"/>
          </a:bodyPr>
          <a:lstStyle/>
          <a:p>
            <a:r>
              <a:rPr lang="en-US" dirty="0"/>
              <a:t>What</a:t>
            </a:r>
            <a:r>
              <a:rPr lang="lv-LV" dirty="0"/>
              <a:t> is our mission and what</a:t>
            </a:r>
            <a:r>
              <a:rPr lang="en-US" dirty="0"/>
              <a:t> we have already done.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9D140-DB28-4766-B045-31E80AD0E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8218" y="2499974"/>
            <a:ext cx="4395639" cy="4191771"/>
          </a:xfrm>
        </p:spPr>
        <p:txBody>
          <a:bodyPr>
            <a:normAutofit/>
          </a:bodyPr>
          <a:lstStyle/>
          <a:p>
            <a:pPr algn="ctr"/>
            <a:r>
              <a:rPr lang="lv-LV" sz="2800" dirty="0"/>
              <a:t>O</a:t>
            </a:r>
            <a:r>
              <a:rPr lang="en-US" sz="2800" dirty="0" err="1"/>
              <a:t>ur</a:t>
            </a:r>
            <a:r>
              <a:rPr lang="en-US" sz="2800" dirty="0"/>
              <a:t> mission is to preserve sports in Latvia during covid-19. We want sport not to be completely abolished in Latvia, but to be restricted. We want to do everything to make sport happen in Latvia again.    </a:t>
            </a:r>
          </a:p>
        </p:txBody>
      </p:sp>
      <p:pic>
        <p:nvPicPr>
          <p:cNvPr id="2050" name="Picture 2" descr="The 5 Most Popular Sports in Latvia - Fan Banter">
            <a:extLst>
              <a:ext uri="{FF2B5EF4-FFF2-40B4-BE49-F238E27FC236}">
                <a16:creationId xmlns:a16="http://schemas.microsoft.com/office/drawing/2014/main" id="{27549E1C-7D66-4B4F-BC6B-1A43B761C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3" y="1371167"/>
            <a:ext cx="4173966" cy="265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atvian basketball team withdraws from European championship - Baltic News  Network - News from Latvia, Lithuania, Estonia">
            <a:extLst>
              <a:ext uri="{FF2B5EF4-FFF2-40B4-BE49-F238E27FC236}">
                <a16:creationId xmlns:a16="http://schemas.microsoft.com/office/drawing/2014/main" id="{06253B33-2E99-4E62-A106-D7DC9B71F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916" y="4217939"/>
            <a:ext cx="3724302" cy="247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56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419BD84-1FB5-4A85-8D43-6878F928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1527" y="2022764"/>
            <a:ext cx="5088367" cy="5084618"/>
          </a:xfrm>
        </p:spPr>
        <p:txBody>
          <a:bodyPr>
            <a:normAutofit/>
          </a:bodyPr>
          <a:lstStyle/>
          <a:p>
            <a:r>
              <a:rPr lang="lv-LV" sz="2800" dirty="0"/>
              <a:t>O</a:t>
            </a:r>
            <a:r>
              <a:rPr lang="en-US" sz="2800" dirty="0" err="1"/>
              <a:t>ur</a:t>
            </a:r>
            <a:r>
              <a:rPr lang="en-US" sz="2800" dirty="0"/>
              <a:t> idea is to bring sports back to Latvia. To achieve this, we thought of returning all sports only without fans or a limited number of fans. For example, in hockey, fan seats are allowed 2 meters apart. the same would be allowed in football, basketball and other sports.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8C753F-8774-47CA-84A4-DEB715328E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3733472" y="199140"/>
            <a:ext cx="59442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What we plan to do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lv-LV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endParaRPr kumimoji="0" lang="en-US" altLang="en-US" sz="8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5" name="Picture 3" descr="PALAMI Sports Screens for Arena Riga, Latvia">
            <a:extLst>
              <a:ext uri="{FF2B5EF4-FFF2-40B4-BE49-F238E27FC236}">
                <a16:creationId xmlns:a16="http://schemas.microsoft.com/office/drawing/2014/main" id="{4BAE5070-A053-4642-B983-BBB83EF07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33" y="3939054"/>
            <a:ext cx="4990467" cy="282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World Stadiums - Arena Riga in Ríga">
            <a:extLst>
              <a:ext uri="{FF2B5EF4-FFF2-40B4-BE49-F238E27FC236}">
                <a16:creationId xmlns:a16="http://schemas.microsoft.com/office/drawing/2014/main" id="{E7111D82-7A81-4B48-90B6-D35DFF7B8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01" y="1446773"/>
            <a:ext cx="5540899" cy="226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9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9379-9116-4E59-B4E3-7D93E5FF6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892" y="263209"/>
            <a:ext cx="10848108" cy="1100667"/>
          </a:xfrm>
        </p:spPr>
        <p:txBody>
          <a:bodyPr>
            <a:normAutofit/>
          </a:bodyPr>
          <a:lstStyle/>
          <a:p>
            <a:r>
              <a:rPr lang="en-US" sz="5200" dirty="0"/>
              <a:t>World ice hockey championship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D5E71-CCEF-45FC-8F93-4EFE2652A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828802"/>
            <a:ext cx="5668985" cy="49183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/>
              <a:t>This year, from May 21 to June 6, in Latvia was world ice hockey </a:t>
            </a:r>
            <a:r>
              <a:rPr lang="en-US" sz="2800" dirty="0" err="1"/>
              <a:t>chamionship</a:t>
            </a:r>
            <a:r>
              <a:rPr lang="en-US" sz="2800" dirty="0"/>
              <a:t>. This was a very big event for Latvia, and it is great that during covid-19 we were able to host 16 different countries around the world</a:t>
            </a:r>
            <a:r>
              <a:rPr lang="lv-LV" sz="2800" dirty="0"/>
              <a:t>.</a:t>
            </a:r>
            <a:r>
              <a:rPr lang="en-US" sz="2800" dirty="0"/>
              <a:t> No player was infected with the virus throughout the tournament. As the tournament progressed, fans were also able to attend the games according to the rules of covid-19.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B18DAC-A3A3-4CDB-8DDA-E4DEA456A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0" y="3142507"/>
            <a:ext cx="3604658" cy="3604658"/>
          </a:xfrm>
          <a:prstGeom prst="rect">
            <a:avLst/>
          </a:prstGeom>
        </p:spPr>
      </p:pic>
      <p:pic>
        <p:nvPicPr>
          <p:cNvPr id="1029" name="Picture 5" descr="Canada Wins Over Finland in 2021 IIHF World Championship, Becomes Champion  For 27th Time - Sputnik International">
            <a:extLst>
              <a:ext uri="{FF2B5EF4-FFF2-40B4-BE49-F238E27FC236}">
                <a16:creationId xmlns:a16="http://schemas.microsoft.com/office/drawing/2014/main" id="{669C5013-7AF4-45A8-94D2-7FD1BA195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613" y="1693882"/>
            <a:ext cx="4157278" cy="234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946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61</TotalTime>
  <Words>210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Unicode MS</vt:lpstr>
      <vt:lpstr>Corbel</vt:lpstr>
      <vt:lpstr>Parallax</vt:lpstr>
      <vt:lpstr>Roberts Untāls un Domeniks Domokejevs, 8.a</vt:lpstr>
      <vt:lpstr>What is our mission and what we have already done. </vt:lpstr>
      <vt:lpstr>What we plan to do ?</vt:lpstr>
      <vt:lpstr>World ice hockey championship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Roberts Untāls un Domeniks Domokejevs, 8.a</dc:title>
  <dc:creator>Kristīne Domokejeva</dc:creator>
  <cp:lastModifiedBy>Kristīne Domokejeva</cp:lastModifiedBy>
  <cp:revision>10</cp:revision>
  <dcterms:created xsi:type="dcterms:W3CDTF">2021-04-27T09:11:11Z</dcterms:created>
  <dcterms:modified xsi:type="dcterms:W3CDTF">2021-06-09T08:06:28Z</dcterms:modified>
</cp:coreProperties>
</file>