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Lst>
  <p:sldSz cy="5143500" cx="9144000"/>
  <p:notesSz cx="6858000" cy="9144000"/>
  <p:embeddedFontLst>
    <p:embeddedFont>
      <p:font typeface="Proxima Nova"/>
      <p:regular r:id="rId34"/>
      <p:bold r:id="rId35"/>
      <p:italic r:id="rId36"/>
      <p:boldItalic r:id="rId37"/>
    </p:embeddedFont>
    <p:embeddedFont>
      <p:font typeface="Varela Round"/>
      <p:regular r:id="rId38"/>
    </p:embeddedFont>
    <p:embeddedFont>
      <p:font typeface="Oswald"/>
      <p:regular r:id="rId39"/>
      <p:bold r:id="rId40"/>
    </p:embeddedFont>
    <p:embeddedFont>
      <p:font typeface="Gaegu"/>
      <p:regular r:id="rId41"/>
      <p:bold r:id="rId4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Oswald-bold.fntdata"/><Relationship Id="rId20" Type="http://schemas.openxmlformats.org/officeDocument/2006/relationships/slide" Target="slides/slide16.xml"/><Relationship Id="rId42" Type="http://schemas.openxmlformats.org/officeDocument/2006/relationships/font" Target="fonts/Gaegu-bold.fntdata"/><Relationship Id="rId41" Type="http://schemas.openxmlformats.org/officeDocument/2006/relationships/font" Target="fonts/Gaegu-regular.fntdata"/><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slide" Target="slides/slide29.xml"/><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35" Type="http://schemas.openxmlformats.org/officeDocument/2006/relationships/font" Target="fonts/ProximaNova-bold.fntdata"/><Relationship Id="rId12" Type="http://schemas.openxmlformats.org/officeDocument/2006/relationships/slide" Target="slides/slide8.xml"/><Relationship Id="rId34" Type="http://schemas.openxmlformats.org/officeDocument/2006/relationships/font" Target="fonts/ProximaNova-regular.fntdata"/><Relationship Id="rId15" Type="http://schemas.openxmlformats.org/officeDocument/2006/relationships/slide" Target="slides/slide11.xml"/><Relationship Id="rId37" Type="http://schemas.openxmlformats.org/officeDocument/2006/relationships/font" Target="fonts/ProximaNova-boldItalic.fntdata"/><Relationship Id="rId14" Type="http://schemas.openxmlformats.org/officeDocument/2006/relationships/slide" Target="slides/slide10.xml"/><Relationship Id="rId36" Type="http://schemas.openxmlformats.org/officeDocument/2006/relationships/font" Target="fonts/ProximaNova-italic.fntdata"/><Relationship Id="rId17" Type="http://schemas.openxmlformats.org/officeDocument/2006/relationships/slide" Target="slides/slide13.xml"/><Relationship Id="rId39" Type="http://schemas.openxmlformats.org/officeDocument/2006/relationships/font" Target="fonts/Oswald-regular.fntdata"/><Relationship Id="rId16" Type="http://schemas.openxmlformats.org/officeDocument/2006/relationships/slide" Target="slides/slide12.xml"/><Relationship Id="rId38" Type="http://schemas.openxmlformats.org/officeDocument/2006/relationships/font" Target="fonts/VarelaRound-regular.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5" name="Shape 1905"/>
        <p:cNvGrpSpPr/>
        <p:nvPr/>
      </p:nvGrpSpPr>
      <p:grpSpPr>
        <a:xfrm>
          <a:off x="0" y="0"/>
          <a:ext cx="0" cy="0"/>
          <a:chOff x="0" y="0"/>
          <a:chExt cx="0" cy="0"/>
        </a:xfrm>
      </p:grpSpPr>
      <p:sp>
        <p:nvSpPr>
          <p:cNvPr id="1906" name="Google Shape;1906;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907" name="Google Shape;1907;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9" name="Shape 2019"/>
        <p:cNvGrpSpPr/>
        <p:nvPr/>
      </p:nvGrpSpPr>
      <p:grpSpPr>
        <a:xfrm>
          <a:off x="0" y="0"/>
          <a:ext cx="0" cy="0"/>
          <a:chOff x="0" y="0"/>
          <a:chExt cx="0" cy="0"/>
        </a:xfrm>
      </p:grpSpPr>
      <p:sp>
        <p:nvSpPr>
          <p:cNvPr id="2020" name="Google Shape;2020;gca1a8d16bc_0_11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1" name="Google Shape;2021;gca1a8d16bc_0_1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2" name="Shape 2032"/>
        <p:cNvGrpSpPr/>
        <p:nvPr/>
      </p:nvGrpSpPr>
      <p:grpSpPr>
        <a:xfrm>
          <a:off x="0" y="0"/>
          <a:ext cx="0" cy="0"/>
          <a:chOff x="0" y="0"/>
          <a:chExt cx="0" cy="0"/>
        </a:xfrm>
      </p:grpSpPr>
      <p:sp>
        <p:nvSpPr>
          <p:cNvPr id="2033" name="Google Shape;2033;gca1a8d16bc_0_14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4" name="Google Shape;2034;gca1a8d16bc_0_14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3" name="Shape 2043"/>
        <p:cNvGrpSpPr/>
        <p:nvPr/>
      </p:nvGrpSpPr>
      <p:grpSpPr>
        <a:xfrm>
          <a:off x="0" y="0"/>
          <a:ext cx="0" cy="0"/>
          <a:chOff x="0" y="0"/>
          <a:chExt cx="0" cy="0"/>
        </a:xfrm>
      </p:grpSpPr>
      <p:sp>
        <p:nvSpPr>
          <p:cNvPr id="2044" name="Google Shape;2044;gc94c3d5336_0_4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5" name="Google Shape;2045;gc94c3d5336_0_4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5" name="Shape 2065"/>
        <p:cNvGrpSpPr/>
        <p:nvPr/>
      </p:nvGrpSpPr>
      <p:grpSpPr>
        <a:xfrm>
          <a:off x="0" y="0"/>
          <a:ext cx="0" cy="0"/>
          <a:chOff x="0" y="0"/>
          <a:chExt cx="0" cy="0"/>
        </a:xfrm>
      </p:grpSpPr>
      <p:sp>
        <p:nvSpPr>
          <p:cNvPr id="2066" name="Google Shape;2066;gd451b6c379_2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7" name="Google Shape;2067;gd451b6c379_2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1" name="Shape 2071"/>
        <p:cNvGrpSpPr/>
        <p:nvPr/>
      </p:nvGrpSpPr>
      <p:grpSpPr>
        <a:xfrm>
          <a:off x="0" y="0"/>
          <a:ext cx="0" cy="0"/>
          <a:chOff x="0" y="0"/>
          <a:chExt cx="0" cy="0"/>
        </a:xfrm>
      </p:grpSpPr>
      <p:sp>
        <p:nvSpPr>
          <p:cNvPr id="2072" name="Google Shape;2072;gc8f6cc2c49_0_6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3" name="Google Shape;2073;gc8f6cc2c49_0_6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8" name="Shape 2078"/>
        <p:cNvGrpSpPr/>
        <p:nvPr/>
      </p:nvGrpSpPr>
      <p:grpSpPr>
        <a:xfrm>
          <a:off x="0" y="0"/>
          <a:ext cx="0" cy="0"/>
          <a:chOff x="0" y="0"/>
          <a:chExt cx="0" cy="0"/>
        </a:xfrm>
      </p:grpSpPr>
      <p:sp>
        <p:nvSpPr>
          <p:cNvPr id="2079" name="Google Shape;2079;gca1a8d16bc_0_10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0" name="Google Shape;2080;gca1a8d16bc_0_10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2" name="Shape 2092"/>
        <p:cNvGrpSpPr/>
        <p:nvPr/>
      </p:nvGrpSpPr>
      <p:grpSpPr>
        <a:xfrm>
          <a:off x="0" y="0"/>
          <a:ext cx="0" cy="0"/>
          <a:chOff x="0" y="0"/>
          <a:chExt cx="0" cy="0"/>
        </a:xfrm>
      </p:grpSpPr>
      <p:sp>
        <p:nvSpPr>
          <p:cNvPr id="2093" name="Google Shape;2093;gc79573c1e9_0_4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4" name="Google Shape;2094;gc79573c1e9_0_4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4" name="Shape 2114"/>
        <p:cNvGrpSpPr/>
        <p:nvPr/>
      </p:nvGrpSpPr>
      <p:grpSpPr>
        <a:xfrm>
          <a:off x="0" y="0"/>
          <a:ext cx="0" cy="0"/>
          <a:chOff x="0" y="0"/>
          <a:chExt cx="0" cy="0"/>
        </a:xfrm>
      </p:grpSpPr>
      <p:sp>
        <p:nvSpPr>
          <p:cNvPr id="2115" name="Google Shape;2115;gd451b6c379_2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6" name="Google Shape;2116;gd451b6c379_2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1" name="Shape 2121"/>
        <p:cNvGrpSpPr/>
        <p:nvPr/>
      </p:nvGrpSpPr>
      <p:grpSpPr>
        <a:xfrm>
          <a:off x="0" y="0"/>
          <a:ext cx="0" cy="0"/>
          <a:chOff x="0" y="0"/>
          <a:chExt cx="0" cy="0"/>
        </a:xfrm>
      </p:grpSpPr>
      <p:sp>
        <p:nvSpPr>
          <p:cNvPr id="2122" name="Google Shape;2122;gd451b6c379_2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3" name="Google Shape;2123;gd451b6c379_2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8" name="Shape 2128"/>
        <p:cNvGrpSpPr/>
        <p:nvPr/>
      </p:nvGrpSpPr>
      <p:grpSpPr>
        <a:xfrm>
          <a:off x="0" y="0"/>
          <a:ext cx="0" cy="0"/>
          <a:chOff x="0" y="0"/>
          <a:chExt cx="0" cy="0"/>
        </a:xfrm>
      </p:grpSpPr>
      <p:sp>
        <p:nvSpPr>
          <p:cNvPr id="2129" name="Google Shape;2129;gd451b6c379_2_96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0" name="Google Shape;2130;gd451b6c379_2_96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0" name="Shape 1960"/>
        <p:cNvGrpSpPr/>
        <p:nvPr/>
      </p:nvGrpSpPr>
      <p:grpSpPr>
        <a:xfrm>
          <a:off x="0" y="0"/>
          <a:ext cx="0" cy="0"/>
          <a:chOff x="0" y="0"/>
          <a:chExt cx="0" cy="0"/>
        </a:xfrm>
      </p:grpSpPr>
      <p:sp>
        <p:nvSpPr>
          <p:cNvPr id="1961" name="Google Shape;1961;gc94c3d5336_0_2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2" name="Google Shape;1962;gc94c3d5336_0_2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3" name="Shape 2133"/>
        <p:cNvGrpSpPr/>
        <p:nvPr/>
      </p:nvGrpSpPr>
      <p:grpSpPr>
        <a:xfrm>
          <a:off x="0" y="0"/>
          <a:ext cx="0" cy="0"/>
          <a:chOff x="0" y="0"/>
          <a:chExt cx="0" cy="0"/>
        </a:xfrm>
      </p:grpSpPr>
      <p:sp>
        <p:nvSpPr>
          <p:cNvPr id="2134" name="Google Shape;2134;gc79573c1e9_0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5" name="Google Shape;2135;gc79573c1e9_0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5" name="Shape 2145"/>
        <p:cNvGrpSpPr/>
        <p:nvPr/>
      </p:nvGrpSpPr>
      <p:grpSpPr>
        <a:xfrm>
          <a:off x="0" y="0"/>
          <a:ext cx="0" cy="0"/>
          <a:chOff x="0" y="0"/>
          <a:chExt cx="0" cy="0"/>
        </a:xfrm>
      </p:grpSpPr>
      <p:sp>
        <p:nvSpPr>
          <p:cNvPr id="2146" name="Google Shape;2146;gd451b6c379_2_96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7" name="Google Shape;2147;gd451b6c379_2_96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1" name="Shape 2151"/>
        <p:cNvGrpSpPr/>
        <p:nvPr/>
      </p:nvGrpSpPr>
      <p:grpSpPr>
        <a:xfrm>
          <a:off x="0" y="0"/>
          <a:ext cx="0" cy="0"/>
          <a:chOff x="0" y="0"/>
          <a:chExt cx="0" cy="0"/>
        </a:xfrm>
      </p:grpSpPr>
      <p:sp>
        <p:nvSpPr>
          <p:cNvPr id="2152" name="Google Shape;2152;gc79573c1e9_0_11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3" name="Google Shape;2153;gc79573c1e9_0_11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3" name="Shape 2173"/>
        <p:cNvGrpSpPr/>
        <p:nvPr/>
      </p:nvGrpSpPr>
      <p:grpSpPr>
        <a:xfrm>
          <a:off x="0" y="0"/>
          <a:ext cx="0" cy="0"/>
          <a:chOff x="0" y="0"/>
          <a:chExt cx="0" cy="0"/>
        </a:xfrm>
      </p:grpSpPr>
      <p:sp>
        <p:nvSpPr>
          <p:cNvPr id="2174" name="Google Shape;2174;gd451b6c379_2_96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5" name="Google Shape;2175;gd451b6c379_2_96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2" name="Shape 2182"/>
        <p:cNvGrpSpPr/>
        <p:nvPr/>
      </p:nvGrpSpPr>
      <p:grpSpPr>
        <a:xfrm>
          <a:off x="0" y="0"/>
          <a:ext cx="0" cy="0"/>
          <a:chOff x="0" y="0"/>
          <a:chExt cx="0" cy="0"/>
        </a:xfrm>
      </p:grpSpPr>
      <p:sp>
        <p:nvSpPr>
          <p:cNvPr id="2183" name="Google Shape;2183;gc79573c1e9_0_21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4" name="Google Shape;2184;gc79573c1e9_0_2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2" name="Shape 2192"/>
        <p:cNvGrpSpPr/>
        <p:nvPr/>
      </p:nvGrpSpPr>
      <p:grpSpPr>
        <a:xfrm>
          <a:off x="0" y="0"/>
          <a:ext cx="0" cy="0"/>
          <a:chOff x="0" y="0"/>
          <a:chExt cx="0" cy="0"/>
        </a:xfrm>
      </p:grpSpPr>
      <p:sp>
        <p:nvSpPr>
          <p:cNvPr id="2193" name="Google Shape;2193;gd451b6c379_7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4" name="Google Shape;2194;gd451b6c379_7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8" name="Shape 2198"/>
        <p:cNvGrpSpPr/>
        <p:nvPr/>
      </p:nvGrpSpPr>
      <p:grpSpPr>
        <a:xfrm>
          <a:off x="0" y="0"/>
          <a:ext cx="0" cy="0"/>
          <a:chOff x="0" y="0"/>
          <a:chExt cx="0" cy="0"/>
        </a:xfrm>
      </p:grpSpPr>
      <p:sp>
        <p:nvSpPr>
          <p:cNvPr id="2199" name="Google Shape;2199;gd451b6c379_7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0" name="Google Shape;2200;gd451b6c379_7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3" name="Shape 2203"/>
        <p:cNvGrpSpPr/>
        <p:nvPr/>
      </p:nvGrpSpPr>
      <p:grpSpPr>
        <a:xfrm>
          <a:off x="0" y="0"/>
          <a:ext cx="0" cy="0"/>
          <a:chOff x="0" y="0"/>
          <a:chExt cx="0" cy="0"/>
        </a:xfrm>
      </p:grpSpPr>
      <p:sp>
        <p:nvSpPr>
          <p:cNvPr id="2204" name="Google Shape;2204;gc79573c1e9_0_15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5" name="Google Shape;2205;gc79573c1e9_0_15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1" name="Shape 2241"/>
        <p:cNvGrpSpPr/>
        <p:nvPr/>
      </p:nvGrpSpPr>
      <p:grpSpPr>
        <a:xfrm>
          <a:off x="0" y="0"/>
          <a:ext cx="0" cy="0"/>
          <a:chOff x="0" y="0"/>
          <a:chExt cx="0" cy="0"/>
        </a:xfrm>
      </p:grpSpPr>
      <p:sp>
        <p:nvSpPr>
          <p:cNvPr id="2242" name="Google Shape;2242;gc79573c1e9_0_12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43" name="Google Shape;2243;gc79573c1e9_0_12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5" name="Shape 2265"/>
        <p:cNvGrpSpPr/>
        <p:nvPr/>
      </p:nvGrpSpPr>
      <p:grpSpPr>
        <a:xfrm>
          <a:off x="0" y="0"/>
          <a:ext cx="0" cy="0"/>
          <a:chOff x="0" y="0"/>
          <a:chExt cx="0" cy="0"/>
        </a:xfrm>
      </p:grpSpPr>
      <p:sp>
        <p:nvSpPr>
          <p:cNvPr id="2266" name="Google Shape;2266;gca1a8d16bc_0_15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7" name="Google Shape;2267;gca1a8d16bc_0_15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6" name="Shape 1966"/>
        <p:cNvGrpSpPr/>
        <p:nvPr/>
      </p:nvGrpSpPr>
      <p:grpSpPr>
        <a:xfrm>
          <a:off x="0" y="0"/>
          <a:ext cx="0" cy="0"/>
          <a:chOff x="0" y="0"/>
          <a:chExt cx="0" cy="0"/>
        </a:xfrm>
      </p:grpSpPr>
      <p:sp>
        <p:nvSpPr>
          <p:cNvPr id="1967" name="Google Shape;1967;gca1a8d16bc_0_9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8" name="Google Shape;1968;gca1a8d16bc_0_9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6" name="Shape 1976"/>
        <p:cNvGrpSpPr/>
        <p:nvPr/>
      </p:nvGrpSpPr>
      <p:grpSpPr>
        <a:xfrm>
          <a:off x="0" y="0"/>
          <a:ext cx="0" cy="0"/>
          <a:chOff x="0" y="0"/>
          <a:chExt cx="0" cy="0"/>
        </a:xfrm>
      </p:grpSpPr>
      <p:sp>
        <p:nvSpPr>
          <p:cNvPr id="1977" name="Google Shape;1977;gd52be42449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8" name="Google Shape;1978;gd52be42449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6" name="Shape 1986"/>
        <p:cNvGrpSpPr/>
        <p:nvPr/>
      </p:nvGrpSpPr>
      <p:grpSpPr>
        <a:xfrm>
          <a:off x="0" y="0"/>
          <a:ext cx="0" cy="0"/>
          <a:chOff x="0" y="0"/>
          <a:chExt cx="0" cy="0"/>
        </a:xfrm>
      </p:grpSpPr>
      <p:sp>
        <p:nvSpPr>
          <p:cNvPr id="1987" name="Google Shape;1987;gd52be42449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8" name="Google Shape;1988;gd52be42449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6" name="Shape 1996"/>
        <p:cNvGrpSpPr/>
        <p:nvPr/>
      </p:nvGrpSpPr>
      <p:grpSpPr>
        <a:xfrm>
          <a:off x="0" y="0"/>
          <a:ext cx="0" cy="0"/>
          <a:chOff x="0" y="0"/>
          <a:chExt cx="0" cy="0"/>
        </a:xfrm>
      </p:grpSpPr>
      <p:sp>
        <p:nvSpPr>
          <p:cNvPr id="1997" name="Google Shape;1997;gd06ec9a55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8" name="Google Shape;1998;gd06ec9a55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2" name="Shape 2002"/>
        <p:cNvGrpSpPr/>
        <p:nvPr/>
      </p:nvGrpSpPr>
      <p:grpSpPr>
        <a:xfrm>
          <a:off x="0" y="0"/>
          <a:ext cx="0" cy="0"/>
          <a:chOff x="0" y="0"/>
          <a:chExt cx="0" cy="0"/>
        </a:xfrm>
      </p:grpSpPr>
      <p:sp>
        <p:nvSpPr>
          <p:cNvPr id="2003" name="Google Shape;2003;gd06ec9a559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4" name="Google Shape;2004;gd06ec9a559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7" name="Shape 2007"/>
        <p:cNvGrpSpPr/>
        <p:nvPr/>
      </p:nvGrpSpPr>
      <p:grpSpPr>
        <a:xfrm>
          <a:off x="0" y="0"/>
          <a:ext cx="0" cy="0"/>
          <a:chOff x="0" y="0"/>
          <a:chExt cx="0" cy="0"/>
        </a:xfrm>
      </p:grpSpPr>
      <p:sp>
        <p:nvSpPr>
          <p:cNvPr id="2008" name="Google Shape;2008;gd07201fac3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9" name="Google Shape;2009;gd07201fac3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2" name="Shape 2012"/>
        <p:cNvGrpSpPr/>
        <p:nvPr/>
      </p:nvGrpSpPr>
      <p:grpSpPr>
        <a:xfrm>
          <a:off x="0" y="0"/>
          <a:ext cx="0" cy="0"/>
          <a:chOff x="0" y="0"/>
          <a:chExt cx="0" cy="0"/>
        </a:xfrm>
      </p:grpSpPr>
      <p:sp>
        <p:nvSpPr>
          <p:cNvPr id="2013" name="Google Shape;2013;gca1a8d16bc_0_9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4" name="Google Shape;2014;gca1a8d16bc_0_9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9" name="Shape 9"/>
        <p:cNvGrpSpPr/>
        <p:nvPr/>
      </p:nvGrpSpPr>
      <p:grpSpPr>
        <a:xfrm>
          <a:off x="0" y="0"/>
          <a:ext cx="0" cy="0"/>
          <a:chOff x="0" y="0"/>
          <a:chExt cx="0" cy="0"/>
        </a:xfrm>
      </p:grpSpPr>
      <p:cxnSp>
        <p:nvCxnSpPr>
          <p:cNvPr id="10" name="Google Shape;10;p2"/>
          <p:cNvCxnSpPr/>
          <p:nvPr/>
        </p:nvCxnSpPr>
        <p:spPr>
          <a:xfrm>
            <a:off x="0" y="2998150"/>
            <a:ext cx="9144000" cy="0"/>
          </a:xfrm>
          <a:prstGeom prst="straightConnector1">
            <a:avLst/>
          </a:prstGeom>
          <a:noFill/>
          <a:ln cap="flat" cmpd="sng" w="19050">
            <a:solidFill>
              <a:schemeClr val="lt2"/>
            </a:solidFill>
            <a:prstDash val="solid"/>
            <a:round/>
            <a:headEnd len="sm" w="sm" type="none"/>
            <a:tailEnd len="sm" w="sm" type="none"/>
          </a:ln>
        </p:spPr>
      </p:cxnSp>
      <p:sp>
        <p:nvSpPr>
          <p:cNvPr id="11" name="Google Shape;11;p2"/>
          <p:cNvSpPr txBox="1"/>
          <p:nvPr>
            <p:ph type="ctrTitle"/>
          </p:nvPr>
        </p:nvSpPr>
        <p:spPr>
          <a:xfrm>
            <a:off x="510450" y="1257300"/>
            <a:ext cx="8123100" cy="1588500"/>
          </a:xfrm>
          <a:prstGeom prst="rect">
            <a:avLst/>
          </a:prstGeom>
        </p:spPr>
        <p:txBody>
          <a:bodyPr anchorCtr="0" anchor="b" bIns="91425" lIns="91425" spcFirstLastPara="1" rIns="91425" wrap="square" tIns="91425">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12" name="Google Shape;12;p2"/>
          <p:cNvSpPr txBox="1"/>
          <p:nvPr>
            <p:ph idx="1" type="subTitle"/>
          </p:nvPr>
        </p:nvSpPr>
        <p:spPr>
          <a:xfrm>
            <a:off x="510450" y="3182313"/>
            <a:ext cx="8123100" cy="6300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Clr>
                <a:schemeClr val="lt1"/>
              </a:buClr>
              <a:buSzPts val="2400"/>
              <a:buNone/>
              <a:defRPr sz="2400">
                <a:solidFill>
                  <a:schemeClr val="lt1"/>
                </a:solidFill>
              </a:defRPr>
            </a:lvl1pPr>
            <a:lvl2pPr lvl="1">
              <a:lnSpc>
                <a:spcPct val="100000"/>
              </a:lnSpc>
              <a:spcBef>
                <a:spcPts val="0"/>
              </a:spcBef>
              <a:spcAft>
                <a:spcPts val="0"/>
              </a:spcAft>
              <a:buClr>
                <a:schemeClr val="lt1"/>
              </a:buClr>
              <a:buSzPts val="2400"/>
              <a:buNone/>
              <a:defRPr sz="2400">
                <a:solidFill>
                  <a:schemeClr val="lt1"/>
                </a:solidFill>
              </a:defRPr>
            </a:lvl2pPr>
            <a:lvl3pPr lvl="2">
              <a:lnSpc>
                <a:spcPct val="100000"/>
              </a:lnSpc>
              <a:spcBef>
                <a:spcPts val="0"/>
              </a:spcBef>
              <a:spcAft>
                <a:spcPts val="0"/>
              </a:spcAft>
              <a:buClr>
                <a:schemeClr val="lt1"/>
              </a:buClr>
              <a:buSzPts val="2400"/>
              <a:buNone/>
              <a:defRPr sz="2400">
                <a:solidFill>
                  <a:schemeClr val="lt1"/>
                </a:solidFill>
              </a:defRPr>
            </a:lvl3pPr>
            <a:lvl4pPr lvl="3">
              <a:lnSpc>
                <a:spcPct val="100000"/>
              </a:lnSpc>
              <a:spcBef>
                <a:spcPts val="0"/>
              </a:spcBef>
              <a:spcAft>
                <a:spcPts val="0"/>
              </a:spcAft>
              <a:buClr>
                <a:schemeClr val="lt1"/>
              </a:buClr>
              <a:buSzPts val="2400"/>
              <a:buNone/>
              <a:defRPr sz="2400">
                <a:solidFill>
                  <a:schemeClr val="lt1"/>
                </a:solidFill>
              </a:defRPr>
            </a:lvl4pPr>
            <a:lvl5pPr lvl="4">
              <a:lnSpc>
                <a:spcPct val="100000"/>
              </a:lnSpc>
              <a:spcBef>
                <a:spcPts val="0"/>
              </a:spcBef>
              <a:spcAft>
                <a:spcPts val="0"/>
              </a:spcAft>
              <a:buClr>
                <a:schemeClr val="lt1"/>
              </a:buClr>
              <a:buSzPts val="2400"/>
              <a:buNone/>
              <a:defRPr sz="2400">
                <a:solidFill>
                  <a:schemeClr val="lt1"/>
                </a:solidFill>
              </a:defRPr>
            </a:lvl5pPr>
            <a:lvl6pPr lvl="5">
              <a:lnSpc>
                <a:spcPct val="100000"/>
              </a:lnSpc>
              <a:spcBef>
                <a:spcPts val="0"/>
              </a:spcBef>
              <a:spcAft>
                <a:spcPts val="0"/>
              </a:spcAft>
              <a:buClr>
                <a:schemeClr val="lt1"/>
              </a:buClr>
              <a:buSzPts val="2400"/>
              <a:buNone/>
              <a:defRPr sz="2400">
                <a:solidFill>
                  <a:schemeClr val="lt1"/>
                </a:solidFill>
              </a:defRPr>
            </a:lvl6pPr>
            <a:lvl7pPr lvl="6">
              <a:lnSpc>
                <a:spcPct val="100000"/>
              </a:lnSpc>
              <a:spcBef>
                <a:spcPts val="0"/>
              </a:spcBef>
              <a:spcAft>
                <a:spcPts val="0"/>
              </a:spcAft>
              <a:buClr>
                <a:schemeClr val="lt1"/>
              </a:buClr>
              <a:buSzPts val="2400"/>
              <a:buNone/>
              <a:defRPr sz="2400">
                <a:solidFill>
                  <a:schemeClr val="lt1"/>
                </a:solidFill>
              </a:defRPr>
            </a:lvl7pPr>
            <a:lvl8pPr lvl="7">
              <a:lnSpc>
                <a:spcPct val="100000"/>
              </a:lnSpc>
              <a:spcBef>
                <a:spcPts val="0"/>
              </a:spcBef>
              <a:spcAft>
                <a:spcPts val="0"/>
              </a:spcAft>
              <a:buClr>
                <a:schemeClr val="lt1"/>
              </a:buClr>
              <a:buSzPts val="2400"/>
              <a:buNone/>
              <a:defRPr sz="2400">
                <a:solidFill>
                  <a:schemeClr val="lt1"/>
                </a:solidFill>
              </a:defRPr>
            </a:lvl8pPr>
            <a:lvl9pPr lvl="8">
              <a:lnSpc>
                <a:spcPct val="100000"/>
              </a:lnSpc>
              <a:spcBef>
                <a:spcPts val="0"/>
              </a:spcBef>
              <a:spcAft>
                <a:spcPts val="0"/>
              </a:spcAft>
              <a:buClr>
                <a:schemeClr val="lt1"/>
              </a:buClr>
              <a:buSzPts val="2400"/>
              <a:buNone/>
              <a:defRPr sz="2400">
                <a:solidFill>
                  <a:schemeClr val="lt1"/>
                </a:solidFill>
              </a:defRPr>
            </a:lvl9pPr>
          </a:lstStyle>
          <a:p/>
        </p:txBody>
      </p:sp>
      <p:sp>
        <p:nvSpPr>
          <p:cNvPr id="13" name="Google Shape;13;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8" name="Shape 48"/>
        <p:cNvGrpSpPr/>
        <p:nvPr/>
      </p:nvGrpSpPr>
      <p:grpSpPr>
        <a:xfrm>
          <a:off x="0" y="0"/>
          <a:ext cx="0" cy="0"/>
          <a:chOff x="0" y="0"/>
          <a:chExt cx="0" cy="0"/>
        </a:xfrm>
      </p:grpSpPr>
      <p:sp>
        <p:nvSpPr>
          <p:cNvPr id="49" name="Google Shape;49;p11"/>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11"/>
          <p:cNvSpPr txBox="1"/>
          <p:nvPr>
            <p:ph hasCustomPrompt="1" type="title"/>
          </p:nvPr>
        </p:nvSpPr>
        <p:spPr>
          <a:xfrm>
            <a:off x="311700" y="991475"/>
            <a:ext cx="8520600" cy="19179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14000"/>
              <a:buNone/>
              <a:defRPr b="1" sz="14000"/>
            </a:lvl1pPr>
            <a:lvl2pPr lvl="1" algn="ctr">
              <a:spcBef>
                <a:spcPts val="0"/>
              </a:spcBef>
              <a:spcAft>
                <a:spcPts val="0"/>
              </a:spcAft>
              <a:buSzPts val="14000"/>
              <a:buNone/>
              <a:defRPr b="1" sz="14000"/>
            </a:lvl2pPr>
            <a:lvl3pPr lvl="2" algn="ctr">
              <a:spcBef>
                <a:spcPts val="0"/>
              </a:spcBef>
              <a:spcAft>
                <a:spcPts val="0"/>
              </a:spcAft>
              <a:buSzPts val="14000"/>
              <a:buNone/>
              <a:defRPr b="1" sz="14000"/>
            </a:lvl3pPr>
            <a:lvl4pPr lvl="3" algn="ctr">
              <a:spcBef>
                <a:spcPts val="0"/>
              </a:spcBef>
              <a:spcAft>
                <a:spcPts val="0"/>
              </a:spcAft>
              <a:buSzPts val="14000"/>
              <a:buNone/>
              <a:defRPr b="1" sz="14000"/>
            </a:lvl4pPr>
            <a:lvl5pPr lvl="4" algn="ctr">
              <a:spcBef>
                <a:spcPts val="0"/>
              </a:spcBef>
              <a:spcAft>
                <a:spcPts val="0"/>
              </a:spcAft>
              <a:buSzPts val="14000"/>
              <a:buNone/>
              <a:defRPr b="1" sz="14000"/>
            </a:lvl5pPr>
            <a:lvl6pPr lvl="5" algn="ctr">
              <a:spcBef>
                <a:spcPts val="0"/>
              </a:spcBef>
              <a:spcAft>
                <a:spcPts val="0"/>
              </a:spcAft>
              <a:buSzPts val="14000"/>
              <a:buNone/>
              <a:defRPr b="1" sz="14000"/>
            </a:lvl6pPr>
            <a:lvl7pPr lvl="6" algn="ctr">
              <a:spcBef>
                <a:spcPts val="0"/>
              </a:spcBef>
              <a:spcAft>
                <a:spcPts val="0"/>
              </a:spcAft>
              <a:buSzPts val="14000"/>
              <a:buNone/>
              <a:defRPr b="1" sz="14000"/>
            </a:lvl7pPr>
            <a:lvl8pPr lvl="7" algn="ctr">
              <a:spcBef>
                <a:spcPts val="0"/>
              </a:spcBef>
              <a:spcAft>
                <a:spcPts val="0"/>
              </a:spcAft>
              <a:buSzPts val="14000"/>
              <a:buNone/>
              <a:defRPr b="1" sz="14000"/>
            </a:lvl8pPr>
            <a:lvl9pPr lvl="8" algn="ctr">
              <a:spcBef>
                <a:spcPts val="0"/>
              </a:spcBef>
              <a:spcAft>
                <a:spcPts val="0"/>
              </a:spcAft>
              <a:buSzPts val="14000"/>
              <a:buNone/>
              <a:defRPr b="1" sz="14000"/>
            </a:lvl9pPr>
          </a:lstStyle>
          <a:p>
            <a:r>
              <a:t>xx%</a:t>
            </a:r>
          </a:p>
        </p:txBody>
      </p:sp>
      <p:sp>
        <p:nvSpPr>
          <p:cNvPr id="51" name="Google Shape;51;p11"/>
          <p:cNvSpPr txBox="1"/>
          <p:nvPr>
            <p:ph idx="1" type="body"/>
          </p:nvPr>
        </p:nvSpPr>
        <p:spPr>
          <a:xfrm>
            <a:off x="311700" y="3071300"/>
            <a:ext cx="8520600" cy="901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52" name="Google Shape;52;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3" name="Shape 53"/>
        <p:cNvGrpSpPr/>
        <p:nvPr/>
      </p:nvGrpSpPr>
      <p:grpSpPr>
        <a:xfrm>
          <a:off x="0" y="0"/>
          <a:ext cx="0" cy="0"/>
          <a:chOff x="0" y="0"/>
          <a:chExt cx="0" cy="0"/>
        </a:xfrm>
      </p:grpSpPr>
      <p:sp>
        <p:nvSpPr>
          <p:cNvPr id="54" name="Google Shape;54;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ölüm başlığı ve açıklama 1">
  <p:cSld name="SECTION_TITLE_AND_DESCRIPTION_1">
    <p:spTree>
      <p:nvGrpSpPr>
        <p:cNvPr id="55" name="Shape 55"/>
        <p:cNvGrpSpPr/>
        <p:nvPr/>
      </p:nvGrpSpPr>
      <p:grpSpPr>
        <a:xfrm>
          <a:off x="0" y="0"/>
          <a:ext cx="0" cy="0"/>
          <a:chOff x="0" y="0"/>
          <a:chExt cx="0" cy="0"/>
        </a:xfrm>
      </p:grpSpPr>
      <p:grpSp>
        <p:nvGrpSpPr>
          <p:cNvPr id="56" name="Google Shape;56;p13"/>
          <p:cNvGrpSpPr/>
          <p:nvPr/>
        </p:nvGrpSpPr>
        <p:grpSpPr>
          <a:xfrm>
            <a:off x="-23004" y="-1"/>
            <a:ext cx="9177565" cy="5143390"/>
            <a:chOff x="-23004" y="-1"/>
            <a:chExt cx="9177565" cy="5143390"/>
          </a:xfrm>
        </p:grpSpPr>
        <p:sp>
          <p:nvSpPr>
            <p:cNvPr id="57" name="Google Shape;57;p13"/>
            <p:cNvSpPr/>
            <p:nvPr/>
          </p:nvSpPr>
          <p:spPr>
            <a:xfrm>
              <a:off x="-22991"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13"/>
            <p:cNvSpPr/>
            <p:nvPr/>
          </p:nvSpPr>
          <p:spPr>
            <a:xfrm>
              <a:off x="32459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13"/>
            <p:cNvSpPr/>
            <p:nvPr/>
          </p:nvSpPr>
          <p:spPr>
            <a:xfrm>
              <a:off x="650686"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13"/>
            <p:cNvSpPr/>
            <p:nvPr/>
          </p:nvSpPr>
          <p:spPr>
            <a:xfrm>
              <a:off x="998608"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13"/>
            <p:cNvSpPr/>
            <p:nvPr/>
          </p:nvSpPr>
          <p:spPr>
            <a:xfrm>
              <a:off x="1346531"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13"/>
            <p:cNvSpPr/>
            <p:nvPr/>
          </p:nvSpPr>
          <p:spPr>
            <a:xfrm>
              <a:off x="1672285"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13"/>
            <p:cNvSpPr/>
            <p:nvPr/>
          </p:nvSpPr>
          <p:spPr>
            <a:xfrm>
              <a:off x="2020208"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13"/>
            <p:cNvSpPr/>
            <p:nvPr/>
          </p:nvSpPr>
          <p:spPr>
            <a:xfrm>
              <a:off x="2368130"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13"/>
            <p:cNvSpPr/>
            <p:nvPr/>
          </p:nvSpPr>
          <p:spPr>
            <a:xfrm>
              <a:off x="2694152"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13"/>
            <p:cNvSpPr/>
            <p:nvPr/>
          </p:nvSpPr>
          <p:spPr>
            <a:xfrm>
              <a:off x="3041740"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13"/>
            <p:cNvSpPr/>
            <p:nvPr/>
          </p:nvSpPr>
          <p:spPr>
            <a:xfrm>
              <a:off x="3389662"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13"/>
            <p:cNvSpPr/>
            <p:nvPr/>
          </p:nvSpPr>
          <p:spPr>
            <a:xfrm>
              <a:off x="3715752"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13"/>
            <p:cNvSpPr/>
            <p:nvPr/>
          </p:nvSpPr>
          <p:spPr>
            <a:xfrm>
              <a:off x="4063339"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13"/>
            <p:cNvSpPr/>
            <p:nvPr/>
          </p:nvSpPr>
          <p:spPr>
            <a:xfrm>
              <a:off x="4411262"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13"/>
            <p:cNvSpPr/>
            <p:nvPr/>
          </p:nvSpPr>
          <p:spPr>
            <a:xfrm>
              <a:off x="-23004" y="176275"/>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13"/>
            <p:cNvSpPr/>
            <p:nvPr/>
          </p:nvSpPr>
          <p:spPr>
            <a:xfrm>
              <a:off x="-23004" y="523862"/>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13"/>
            <p:cNvSpPr/>
            <p:nvPr/>
          </p:nvSpPr>
          <p:spPr>
            <a:xfrm>
              <a:off x="-23004" y="849884"/>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13"/>
            <p:cNvSpPr/>
            <p:nvPr/>
          </p:nvSpPr>
          <p:spPr>
            <a:xfrm>
              <a:off x="-23004" y="1197806"/>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13"/>
            <p:cNvSpPr/>
            <p:nvPr/>
          </p:nvSpPr>
          <p:spPr>
            <a:xfrm>
              <a:off x="-23004" y="1554501"/>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3"/>
            <p:cNvSpPr/>
            <p:nvPr/>
          </p:nvSpPr>
          <p:spPr>
            <a:xfrm>
              <a:off x="-23004" y="1880590"/>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13"/>
            <p:cNvSpPr/>
            <p:nvPr/>
          </p:nvSpPr>
          <p:spPr>
            <a:xfrm>
              <a:off x="-23004" y="2228511"/>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13"/>
            <p:cNvSpPr/>
            <p:nvPr/>
          </p:nvSpPr>
          <p:spPr>
            <a:xfrm>
              <a:off x="-23004" y="2576366"/>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13"/>
            <p:cNvSpPr/>
            <p:nvPr/>
          </p:nvSpPr>
          <p:spPr>
            <a:xfrm>
              <a:off x="-23004" y="2902455"/>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3"/>
            <p:cNvSpPr/>
            <p:nvPr/>
          </p:nvSpPr>
          <p:spPr>
            <a:xfrm>
              <a:off x="-23004" y="3250042"/>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13"/>
            <p:cNvSpPr/>
            <p:nvPr/>
          </p:nvSpPr>
          <p:spPr>
            <a:xfrm>
              <a:off x="-23004" y="3597964"/>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3"/>
            <p:cNvSpPr/>
            <p:nvPr/>
          </p:nvSpPr>
          <p:spPr>
            <a:xfrm>
              <a:off x="-23004" y="3924052"/>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13"/>
            <p:cNvSpPr/>
            <p:nvPr/>
          </p:nvSpPr>
          <p:spPr>
            <a:xfrm>
              <a:off x="-23004" y="4271639"/>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13"/>
            <p:cNvSpPr/>
            <p:nvPr/>
          </p:nvSpPr>
          <p:spPr>
            <a:xfrm>
              <a:off x="-23004" y="4619561"/>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13"/>
            <p:cNvSpPr/>
            <p:nvPr/>
          </p:nvSpPr>
          <p:spPr>
            <a:xfrm>
              <a:off x="-23004" y="4945583"/>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13"/>
            <p:cNvSpPr/>
            <p:nvPr/>
          </p:nvSpPr>
          <p:spPr>
            <a:xfrm>
              <a:off x="473259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13"/>
            <p:cNvSpPr/>
            <p:nvPr/>
          </p:nvSpPr>
          <p:spPr>
            <a:xfrm>
              <a:off x="505868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13"/>
            <p:cNvSpPr/>
            <p:nvPr/>
          </p:nvSpPr>
          <p:spPr>
            <a:xfrm>
              <a:off x="5406608"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13"/>
            <p:cNvSpPr/>
            <p:nvPr/>
          </p:nvSpPr>
          <p:spPr>
            <a:xfrm>
              <a:off x="575419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13"/>
            <p:cNvSpPr/>
            <p:nvPr/>
          </p:nvSpPr>
          <p:spPr>
            <a:xfrm>
              <a:off x="6080285"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3"/>
            <p:cNvSpPr/>
            <p:nvPr/>
          </p:nvSpPr>
          <p:spPr>
            <a:xfrm>
              <a:off x="6428207"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13"/>
            <p:cNvSpPr/>
            <p:nvPr/>
          </p:nvSpPr>
          <p:spPr>
            <a:xfrm>
              <a:off x="6775795"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13"/>
            <p:cNvSpPr/>
            <p:nvPr/>
          </p:nvSpPr>
          <p:spPr>
            <a:xfrm>
              <a:off x="7101884"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13"/>
            <p:cNvSpPr/>
            <p:nvPr/>
          </p:nvSpPr>
          <p:spPr>
            <a:xfrm>
              <a:off x="7449807"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13"/>
            <p:cNvSpPr/>
            <p:nvPr/>
          </p:nvSpPr>
          <p:spPr>
            <a:xfrm>
              <a:off x="7797394"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13"/>
            <p:cNvSpPr/>
            <p:nvPr/>
          </p:nvSpPr>
          <p:spPr>
            <a:xfrm>
              <a:off x="8123417"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13"/>
            <p:cNvSpPr/>
            <p:nvPr/>
          </p:nvSpPr>
          <p:spPr>
            <a:xfrm>
              <a:off x="8471339"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13"/>
            <p:cNvSpPr/>
            <p:nvPr/>
          </p:nvSpPr>
          <p:spPr>
            <a:xfrm>
              <a:off x="8828370"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13"/>
            <p:cNvSpPr/>
            <p:nvPr/>
          </p:nvSpPr>
          <p:spPr>
            <a:xfrm>
              <a:off x="9154459"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13"/>
            <p:cNvSpPr/>
            <p:nvPr/>
          </p:nvSpPr>
          <p:spPr>
            <a:xfrm>
              <a:off x="4732600" y="176275"/>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13"/>
            <p:cNvSpPr/>
            <p:nvPr/>
          </p:nvSpPr>
          <p:spPr>
            <a:xfrm>
              <a:off x="4732600" y="523862"/>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3"/>
            <p:cNvSpPr/>
            <p:nvPr/>
          </p:nvSpPr>
          <p:spPr>
            <a:xfrm>
              <a:off x="4732600" y="849884"/>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13"/>
            <p:cNvSpPr/>
            <p:nvPr/>
          </p:nvSpPr>
          <p:spPr>
            <a:xfrm>
              <a:off x="4732600" y="1197806"/>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13"/>
            <p:cNvSpPr/>
            <p:nvPr/>
          </p:nvSpPr>
          <p:spPr>
            <a:xfrm>
              <a:off x="4732600" y="1554501"/>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3"/>
            <p:cNvSpPr/>
            <p:nvPr/>
          </p:nvSpPr>
          <p:spPr>
            <a:xfrm>
              <a:off x="4732600" y="1880590"/>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3"/>
            <p:cNvSpPr/>
            <p:nvPr/>
          </p:nvSpPr>
          <p:spPr>
            <a:xfrm>
              <a:off x="4732600" y="2228511"/>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3"/>
            <p:cNvSpPr/>
            <p:nvPr/>
          </p:nvSpPr>
          <p:spPr>
            <a:xfrm>
              <a:off x="4732600" y="2576366"/>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3"/>
            <p:cNvSpPr/>
            <p:nvPr/>
          </p:nvSpPr>
          <p:spPr>
            <a:xfrm>
              <a:off x="4732600" y="2902455"/>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3"/>
            <p:cNvSpPr/>
            <p:nvPr/>
          </p:nvSpPr>
          <p:spPr>
            <a:xfrm>
              <a:off x="4732600" y="3250042"/>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3"/>
            <p:cNvSpPr/>
            <p:nvPr/>
          </p:nvSpPr>
          <p:spPr>
            <a:xfrm>
              <a:off x="4732600" y="3597964"/>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3"/>
            <p:cNvSpPr/>
            <p:nvPr/>
          </p:nvSpPr>
          <p:spPr>
            <a:xfrm>
              <a:off x="4732600" y="3924052"/>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3"/>
            <p:cNvSpPr/>
            <p:nvPr/>
          </p:nvSpPr>
          <p:spPr>
            <a:xfrm>
              <a:off x="4732600" y="4271639"/>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3"/>
            <p:cNvSpPr/>
            <p:nvPr/>
          </p:nvSpPr>
          <p:spPr>
            <a:xfrm>
              <a:off x="4732600" y="4619561"/>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3"/>
            <p:cNvSpPr/>
            <p:nvPr/>
          </p:nvSpPr>
          <p:spPr>
            <a:xfrm>
              <a:off x="4732600" y="4945583"/>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5" name="Google Shape;115;p13"/>
          <p:cNvSpPr/>
          <p:nvPr/>
        </p:nvSpPr>
        <p:spPr>
          <a:xfrm>
            <a:off x="946175" y="1068675"/>
            <a:ext cx="7251900" cy="34026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13"/>
          <p:cNvSpPr/>
          <p:nvPr/>
        </p:nvSpPr>
        <p:spPr>
          <a:xfrm rot="1888520">
            <a:off x="806999" y="808085"/>
            <a:ext cx="1884485" cy="1419556"/>
          </a:xfrm>
          <a:custGeom>
            <a:rect b="b" l="l" r="r" t="t"/>
            <a:pathLst>
              <a:path extrusionOk="0" h="10387" w="13789">
                <a:moveTo>
                  <a:pt x="5267" y="0"/>
                </a:moveTo>
                <a:cubicBezTo>
                  <a:pt x="4358" y="0"/>
                  <a:pt x="3499" y="191"/>
                  <a:pt x="2786" y="634"/>
                </a:cubicBezTo>
                <a:cubicBezTo>
                  <a:pt x="1234" y="1649"/>
                  <a:pt x="1" y="4573"/>
                  <a:pt x="1035" y="6623"/>
                </a:cubicBezTo>
                <a:cubicBezTo>
                  <a:pt x="2262" y="8933"/>
                  <a:pt x="5711" y="10386"/>
                  <a:pt x="8376" y="10386"/>
                </a:cubicBezTo>
                <a:cubicBezTo>
                  <a:pt x="8695" y="10386"/>
                  <a:pt x="9002" y="10366"/>
                  <a:pt x="9292" y="10323"/>
                </a:cubicBezTo>
                <a:cubicBezTo>
                  <a:pt x="12615" y="9846"/>
                  <a:pt x="13789" y="5309"/>
                  <a:pt x="11819" y="2942"/>
                </a:cubicBezTo>
                <a:cubicBezTo>
                  <a:pt x="10514" y="1376"/>
                  <a:pt x="7709" y="0"/>
                  <a:pt x="526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7" name="Google Shape;117;p13"/>
          <p:cNvGrpSpPr/>
          <p:nvPr/>
        </p:nvGrpSpPr>
        <p:grpSpPr>
          <a:xfrm>
            <a:off x="946050" y="672163"/>
            <a:ext cx="7251900" cy="417000"/>
            <a:chOff x="946050" y="672163"/>
            <a:chExt cx="7251900" cy="417000"/>
          </a:xfrm>
        </p:grpSpPr>
        <p:sp>
          <p:nvSpPr>
            <p:cNvPr id="118" name="Google Shape;118;p13"/>
            <p:cNvSpPr/>
            <p:nvPr/>
          </p:nvSpPr>
          <p:spPr>
            <a:xfrm>
              <a:off x="946050" y="672163"/>
              <a:ext cx="7251900" cy="417000"/>
            </a:xfrm>
            <a:prstGeom prst="rect">
              <a:avLst/>
            </a:prstGeom>
            <a:solidFill>
              <a:schemeClr val="accent4"/>
            </a:solid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9" name="Google Shape;119;p13"/>
            <p:cNvGrpSpPr/>
            <p:nvPr/>
          </p:nvGrpSpPr>
          <p:grpSpPr>
            <a:xfrm>
              <a:off x="7209519" y="794061"/>
              <a:ext cx="789243" cy="171052"/>
              <a:chOff x="733775" y="310686"/>
              <a:chExt cx="789243" cy="171052"/>
            </a:xfrm>
          </p:grpSpPr>
          <p:sp>
            <p:nvSpPr>
              <p:cNvPr id="120" name="Google Shape;120;p13"/>
              <p:cNvSpPr/>
              <p:nvPr/>
            </p:nvSpPr>
            <p:spPr>
              <a:xfrm>
                <a:off x="1364945" y="310686"/>
                <a:ext cx="158072" cy="171052"/>
              </a:xfrm>
              <a:prstGeom prst="rect">
                <a:avLst/>
              </a:prstGeom>
            </p:spPr>
            <p:txBody>
              <a:bodyPr>
                <a:prstTxWarp prst="textPlain"/>
              </a:bodyPr>
              <a:lstStyle/>
              <a:p>
                <a:pPr lvl="0" algn="ctr"/>
                <a:r>
                  <a:rPr b="0" i="0">
                    <a:ln>
                      <a:noFill/>
                    </a:ln>
                    <a:solidFill>
                      <a:schemeClr val="lt2"/>
                    </a:solidFill>
                    <a:latin typeface="Gaegu;300"/>
                  </a:rPr>
                  <a:t>x</a:t>
                </a:r>
              </a:p>
            </p:txBody>
          </p:sp>
          <p:sp>
            <p:nvSpPr>
              <p:cNvPr id="121" name="Google Shape;121;p13"/>
              <p:cNvSpPr/>
              <p:nvPr/>
            </p:nvSpPr>
            <p:spPr>
              <a:xfrm>
                <a:off x="733775" y="385383"/>
                <a:ext cx="155474" cy="21652"/>
              </a:xfrm>
              <a:prstGeom prst="rect">
                <a:avLst/>
              </a:prstGeom>
            </p:spPr>
            <p:txBody>
              <a:bodyPr>
                <a:prstTxWarp prst="textPlain"/>
              </a:bodyPr>
              <a:lstStyle/>
              <a:p>
                <a:pPr lvl="0" algn="ctr"/>
                <a:r>
                  <a:rPr b="0" i="0">
                    <a:ln>
                      <a:noFill/>
                    </a:ln>
                    <a:solidFill>
                      <a:schemeClr val="lt2"/>
                    </a:solidFill>
                    <a:latin typeface="Gaegu;300"/>
                  </a:rPr>
                  <a:t>-</a:t>
                </a:r>
              </a:p>
            </p:txBody>
          </p:sp>
          <p:grpSp>
            <p:nvGrpSpPr>
              <p:cNvPr id="122" name="Google Shape;122;p13"/>
              <p:cNvGrpSpPr/>
              <p:nvPr/>
            </p:nvGrpSpPr>
            <p:grpSpPr>
              <a:xfrm>
                <a:off x="1015525" y="313175"/>
                <a:ext cx="184510" cy="164017"/>
                <a:chOff x="7228702" y="774508"/>
                <a:chExt cx="285046" cy="253347"/>
              </a:xfrm>
            </p:grpSpPr>
            <p:grpSp>
              <p:nvGrpSpPr>
                <p:cNvPr id="123" name="Google Shape;123;p13"/>
                <p:cNvGrpSpPr/>
                <p:nvPr/>
              </p:nvGrpSpPr>
              <p:grpSpPr>
                <a:xfrm>
                  <a:off x="7313001" y="774508"/>
                  <a:ext cx="200747" cy="228523"/>
                  <a:chOff x="7313001" y="774508"/>
                  <a:chExt cx="200747" cy="228523"/>
                </a:xfrm>
              </p:grpSpPr>
              <p:sp>
                <p:nvSpPr>
                  <p:cNvPr id="124" name="Google Shape;124;p13"/>
                  <p:cNvSpPr/>
                  <p:nvPr/>
                </p:nvSpPr>
                <p:spPr>
                  <a:xfrm>
                    <a:off x="7315737" y="774508"/>
                    <a:ext cx="198011" cy="228523"/>
                  </a:xfrm>
                  <a:custGeom>
                    <a:rect b="b" l="l" r="r" t="t"/>
                    <a:pathLst>
                      <a:path extrusionOk="0" h="9811" w="9360">
                        <a:moveTo>
                          <a:pt x="0" y="0"/>
                        </a:moveTo>
                        <a:lnTo>
                          <a:pt x="9360" y="0"/>
                        </a:lnTo>
                        <a:lnTo>
                          <a:pt x="9135" y="9811"/>
                        </a:lnTo>
                        <a:lnTo>
                          <a:pt x="57" y="9699"/>
                        </a:lnTo>
                        <a:close/>
                      </a:path>
                    </a:pathLst>
                  </a:custGeom>
                  <a:solidFill>
                    <a:schemeClr val="accent4"/>
                  </a:solidFill>
                  <a:ln>
                    <a:noFill/>
                  </a:ln>
                </p:spPr>
              </p:sp>
              <p:sp>
                <p:nvSpPr>
                  <p:cNvPr id="125" name="Google Shape;125;p13"/>
                  <p:cNvSpPr/>
                  <p:nvPr/>
                </p:nvSpPr>
                <p:spPr>
                  <a:xfrm>
                    <a:off x="7313001" y="778289"/>
                    <a:ext cx="200743" cy="217215"/>
                  </a:xfrm>
                  <a:custGeom>
                    <a:rect b="b" l="l" r="r" t="t"/>
                    <a:pathLst>
                      <a:path extrusionOk="0" h="32566" w="46930">
                        <a:moveTo>
                          <a:pt x="30399" y="659"/>
                        </a:moveTo>
                        <a:cubicBezTo>
                          <a:pt x="35696" y="659"/>
                          <a:pt x="40992" y="748"/>
                          <a:pt x="46287" y="1032"/>
                        </a:cubicBezTo>
                        <a:cubicBezTo>
                          <a:pt x="46271" y="11283"/>
                          <a:pt x="46004" y="21534"/>
                          <a:pt x="46114" y="31801"/>
                        </a:cubicBezTo>
                        <a:cubicBezTo>
                          <a:pt x="40818" y="31890"/>
                          <a:pt x="35523" y="31916"/>
                          <a:pt x="30230" y="31916"/>
                        </a:cubicBezTo>
                        <a:cubicBezTo>
                          <a:pt x="22733" y="31916"/>
                          <a:pt x="15238" y="31864"/>
                          <a:pt x="7744" y="31864"/>
                        </a:cubicBezTo>
                        <a:cubicBezTo>
                          <a:pt x="5560" y="31864"/>
                          <a:pt x="3376" y="31868"/>
                          <a:pt x="1192" y="31879"/>
                        </a:cubicBezTo>
                        <a:cubicBezTo>
                          <a:pt x="925" y="21566"/>
                          <a:pt x="706" y="11252"/>
                          <a:pt x="659" y="923"/>
                        </a:cubicBezTo>
                        <a:lnTo>
                          <a:pt x="659" y="923"/>
                        </a:lnTo>
                        <a:cubicBezTo>
                          <a:pt x="1402" y="926"/>
                          <a:pt x="2145" y="928"/>
                          <a:pt x="2887" y="928"/>
                        </a:cubicBezTo>
                        <a:cubicBezTo>
                          <a:pt x="12055" y="928"/>
                          <a:pt x="21228" y="659"/>
                          <a:pt x="30399" y="659"/>
                        </a:cubicBezTo>
                        <a:close/>
                        <a:moveTo>
                          <a:pt x="30451" y="1"/>
                        </a:moveTo>
                        <a:cubicBezTo>
                          <a:pt x="21100" y="1"/>
                          <a:pt x="11743" y="284"/>
                          <a:pt x="2391" y="284"/>
                        </a:cubicBezTo>
                        <a:cubicBezTo>
                          <a:pt x="1792" y="284"/>
                          <a:pt x="1194" y="282"/>
                          <a:pt x="596" y="280"/>
                        </a:cubicBezTo>
                        <a:cubicBezTo>
                          <a:pt x="535" y="195"/>
                          <a:pt x="431" y="152"/>
                          <a:pt x="327" y="152"/>
                        </a:cubicBezTo>
                        <a:cubicBezTo>
                          <a:pt x="164" y="152"/>
                          <a:pt x="0" y="257"/>
                          <a:pt x="0" y="468"/>
                        </a:cubicBezTo>
                        <a:cubicBezTo>
                          <a:pt x="47" y="10986"/>
                          <a:pt x="267" y="21487"/>
                          <a:pt x="533" y="31989"/>
                        </a:cubicBezTo>
                        <a:cubicBezTo>
                          <a:pt x="533" y="32005"/>
                          <a:pt x="533" y="32020"/>
                          <a:pt x="549" y="32020"/>
                        </a:cubicBezTo>
                        <a:cubicBezTo>
                          <a:pt x="424" y="32224"/>
                          <a:pt x="518" y="32538"/>
                          <a:pt x="800" y="32538"/>
                        </a:cubicBezTo>
                        <a:cubicBezTo>
                          <a:pt x="3274" y="32522"/>
                          <a:pt x="5749" y="32517"/>
                          <a:pt x="8223" y="32517"/>
                        </a:cubicBezTo>
                        <a:cubicBezTo>
                          <a:pt x="15481" y="32517"/>
                          <a:pt x="22739" y="32566"/>
                          <a:pt x="29996" y="32566"/>
                        </a:cubicBezTo>
                        <a:cubicBezTo>
                          <a:pt x="35390" y="32566"/>
                          <a:pt x="40783" y="32539"/>
                          <a:pt x="46177" y="32444"/>
                        </a:cubicBezTo>
                        <a:cubicBezTo>
                          <a:pt x="46365" y="32444"/>
                          <a:pt x="46459" y="32318"/>
                          <a:pt x="46490" y="32162"/>
                        </a:cubicBezTo>
                        <a:cubicBezTo>
                          <a:pt x="46631" y="32146"/>
                          <a:pt x="46773" y="32052"/>
                          <a:pt x="46757" y="31848"/>
                        </a:cubicBezTo>
                        <a:cubicBezTo>
                          <a:pt x="46663" y="21409"/>
                          <a:pt x="46929" y="10954"/>
                          <a:pt x="46929" y="515"/>
                        </a:cubicBezTo>
                        <a:cubicBezTo>
                          <a:pt x="46929" y="300"/>
                          <a:pt x="46765" y="193"/>
                          <a:pt x="46602" y="193"/>
                        </a:cubicBezTo>
                        <a:cubicBezTo>
                          <a:pt x="46479" y="193"/>
                          <a:pt x="46356" y="253"/>
                          <a:pt x="46302" y="374"/>
                        </a:cubicBezTo>
                        <a:cubicBezTo>
                          <a:pt x="41022" y="91"/>
                          <a:pt x="35737" y="1"/>
                          <a:pt x="30451"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6" name="Google Shape;126;p13"/>
                <p:cNvGrpSpPr/>
                <p:nvPr/>
              </p:nvGrpSpPr>
              <p:grpSpPr>
                <a:xfrm>
                  <a:off x="7228702" y="809455"/>
                  <a:ext cx="200757" cy="218400"/>
                  <a:chOff x="7269477" y="781280"/>
                  <a:chExt cx="200757" cy="218400"/>
                </a:xfrm>
              </p:grpSpPr>
              <p:sp>
                <p:nvSpPr>
                  <p:cNvPr id="127" name="Google Shape;127;p13"/>
                  <p:cNvSpPr/>
                  <p:nvPr/>
                </p:nvSpPr>
                <p:spPr>
                  <a:xfrm>
                    <a:off x="7269477" y="781280"/>
                    <a:ext cx="200749" cy="217216"/>
                  </a:xfrm>
                  <a:custGeom>
                    <a:rect b="b" l="l" r="r" t="t"/>
                    <a:pathLst>
                      <a:path extrusionOk="0" h="9811" w="9360">
                        <a:moveTo>
                          <a:pt x="0" y="0"/>
                        </a:moveTo>
                        <a:lnTo>
                          <a:pt x="9360" y="0"/>
                        </a:lnTo>
                        <a:lnTo>
                          <a:pt x="9135" y="9811"/>
                        </a:lnTo>
                        <a:lnTo>
                          <a:pt x="57" y="9699"/>
                        </a:lnTo>
                        <a:close/>
                      </a:path>
                    </a:pathLst>
                  </a:custGeom>
                  <a:solidFill>
                    <a:schemeClr val="accent4"/>
                  </a:solidFill>
                  <a:ln>
                    <a:noFill/>
                  </a:ln>
                </p:spPr>
              </p:sp>
              <p:sp>
                <p:nvSpPr>
                  <p:cNvPr id="128" name="Google Shape;128;p13"/>
                  <p:cNvSpPr/>
                  <p:nvPr/>
                </p:nvSpPr>
                <p:spPr>
                  <a:xfrm>
                    <a:off x="7269491" y="782465"/>
                    <a:ext cx="200743" cy="217215"/>
                  </a:xfrm>
                  <a:custGeom>
                    <a:rect b="b" l="l" r="r" t="t"/>
                    <a:pathLst>
                      <a:path extrusionOk="0" h="32566" w="46930">
                        <a:moveTo>
                          <a:pt x="30399" y="659"/>
                        </a:moveTo>
                        <a:cubicBezTo>
                          <a:pt x="35696" y="659"/>
                          <a:pt x="40992" y="748"/>
                          <a:pt x="46287" y="1032"/>
                        </a:cubicBezTo>
                        <a:cubicBezTo>
                          <a:pt x="46271" y="11283"/>
                          <a:pt x="46004" y="21534"/>
                          <a:pt x="46114" y="31801"/>
                        </a:cubicBezTo>
                        <a:cubicBezTo>
                          <a:pt x="40818" y="31890"/>
                          <a:pt x="35523" y="31916"/>
                          <a:pt x="30230" y="31916"/>
                        </a:cubicBezTo>
                        <a:cubicBezTo>
                          <a:pt x="22733" y="31916"/>
                          <a:pt x="15238" y="31864"/>
                          <a:pt x="7744" y="31864"/>
                        </a:cubicBezTo>
                        <a:cubicBezTo>
                          <a:pt x="5560" y="31864"/>
                          <a:pt x="3376" y="31868"/>
                          <a:pt x="1192" y="31879"/>
                        </a:cubicBezTo>
                        <a:cubicBezTo>
                          <a:pt x="925" y="21566"/>
                          <a:pt x="706" y="11252"/>
                          <a:pt x="659" y="923"/>
                        </a:cubicBezTo>
                        <a:lnTo>
                          <a:pt x="659" y="923"/>
                        </a:lnTo>
                        <a:cubicBezTo>
                          <a:pt x="1402" y="926"/>
                          <a:pt x="2145" y="928"/>
                          <a:pt x="2887" y="928"/>
                        </a:cubicBezTo>
                        <a:cubicBezTo>
                          <a:pt x="12055" y="928"/>
                          <a:pt x="21228" y="659"/>
                          <a:pt x="30399" y="659"/>
                        </a:cubicBezTo>
                        <a:close/>
                        <a:moveTo>
                          <a:pt x="30451" y="1"/>
                        </a:moveTo>
                        <a:cubicBezTo>
                          <a:pt x="21100" y="1"/>
                          <a:pt x="11743" y="284"/>
                          <a:pt x="2391" y="284"/>
                        </a:cubicBezTo>
                        <a:cubicBezTo>
                          <a:pt x="1792" y="284"/>
                          <a:pt x="1194" y="282"/>
                          <a:pt x="596" y="280"/>
                        </a:cubicBezTo>
                        <a:cubicBezTo>
                          <a:pt x="535" y="195"/>
                          <a:pt x="431" y="152"/>
                          <a:pt x="327" y="152"/>
                        </a:cubicBezTo>
                        <a:cubicBezTo>
                          <a:pt x="164" y="152"/>
                          <a:pt x="0" y="257"/>
                          <a:pt x="0" y="468"/>
                        </a:cubicBezTo>
                        <a:cubicBezTo>
                          <a:pt x="47" y="10986"/>
                          <a:pt x="267" y="21487"/>
                          <a:pt x="533" y="31989"/>
                        </a:cubicBezTo>
                        <a:cubicBezTo>
                          <a:pt x="533" y="32005"/>
                          <a:pt x="533" y="32020"/>
                          <a:pt x="549" y="32020"/>
                        </a:cubicBezTo>
                        <a:cubicBezTo>
                          <a:pt x="424" y="32224"/>
                          <a:pt x="518" y="32538"/>
                          <a:pt x="800" y="32538"/>
                        </a:cubicBezTo>
                        <a:cubicBezTo>
                          <a:pt x="3274" y="32522"/>
                          <a:pt x="5749" y="32517"/>
                          <a:pt x="8223" y="32517"/>
                        </a:cubicBezTo>
                        <a:cubicBezTo>
                          <a:pt x="15481" y="32517"/>
                          <a:pt x="22739" y="32566"/>
                          <a:pt x="29996" y="32566"/>
                        </a:cubicBezTo>
                        <a:cubicBezTo>
                          <a:pt x="35390" y="32566"/>
                          <a:pt x="40783" y="32539"/>
                          <a:pt x="46177" y="32444"/>
                        </a:cubicBezTo>
                        <a:cubicBezTo>
                          <a:pt x="46365" y="32444"/>
                          <a:pt x="46459" y="32318"/>
                          <a:pt x="46490" y="32162"/>
                        </a:cubicBezTo>
                        <a:cubicBezTo>
                          <a:pt x="46631" y="32146"/>
                          <a:pt x="46773" y="32052"/>
                          <a:pt x="46757" y="31848"/>
                        </a:cubicBezTo>
                        <a:cubicBezTo>
                          <a:pt x="46663" y="21409"/>
                          <a:pt x="46929" y="10954"/>
                          <a:pt x="46929" y="515"/>
                        </a:cubicBezTo>
                        <a:cubicBezTo>
                          <a:pt x="46929" y="300"/>
                          <a:pt x="46765" y="193"/>
                          <a:pt x="46602" y="193"/>
                        </a:cubicBezTo>
                        <a:cubicBezTo>
                          <a:pt x="46479" y="193"/>
                          <a:pt x="46356" y="253"/>
                          <a:pt x="46302" y="374"/>
                        </a:cubicBezTo>
                        <a:cubicBezTo>
                          <a:pt x="41022" y="91"/>
                          <a:pt x="35737" y="1"/>
                          <a:pt x="30451"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grpSp>
          <p:nvGrpSpPr>
            <p:cNvPr id="129" name="Google Shape;129;p13"/>
            <p:cNvGrpSpPr/>
            <p:nvPr/>
          </p:nvGrpSpPr>
          <p:grpSpPr>
            <a:xfrm>
              <a:off x="1145239" y="777487"/>
              <a:ext cx="800559" cy="204209"/>
              <a:chOff x="747420" y="664537"/>
              <a:chExt cx="800559" cy="204209"/>
            </a:xfrm>
          </p:grpSpPr>
          <p:grpSp>
            <p:nvGrpSpPr>
              <p:cNvPr id="130" name="Google Shape;130;p13"/>
              <p:cNvGrpSpPr/>
              <p:nvPr/>
            </p:nvGrpSpPr>
            <p:grpSpPr>
              <a:xfrm>
                <a:off x="1339984" y="664537"/>
                <a:ext cx="207995" cy="204209"/>
                <a:chOff x="1541700" y="658850"/>
                <a:chExt cx="253838" cy="249218"/>
              </a:xfrm>
            </p:grpSpPr>
            <p:sp>
              <p:nvSpPr>
                <p:cNvPr id="131" name="Google Shape;131;p13"/>
                <p:cNvSpPr/>
                <p:nvPr/>
              </p:nvSpPr>
              <p:spPr>
                <a:xfrm>
                  <a:off x="1541700" y="658850"/>
                  <a:ext cx="253838" cy="249218"/>
                </a:xfrm>
                <a:custGeom>
                  <a:rect b="b" l="l" r="r" t="t"/>
                  <a:pathLst>
                    <a:path extrusionOk="0" h="16128" w="16427">
                      <a:moveTo>
                        <a:pt x="6489" y="697"/>
                      </a:moveTo>
                      <a:cubicBezTo>
                        <a:pt x="6850" y="1277"/>
                        <a:pt x="7179" y="1857"/>
                        <a:pt x="7524" y="2437"/>
                      </a:cubicBezTo>
                      <a:cubicBezTo>
                        <a:pt x="7595" y="2553"/>
                        <a:pt x="7692" y="2598"/>
                        <a:pt x="7788" y="2598"/>
                      </a:cubicBezTo>
                      <a:cubicBezTo>
                        <a:pt x="7861" y="2598"/>
                        <a:pt x="7933" y="2572"/>
                        <a:pt x="7994" y="2531"/>
                      </a:cubicBezTo>
                      <a:lnTo>
                        <a:pt x="8088" y="2531"/>
                      </a:lnTo>
                      <a:cubicBezTo>
                        <a:pt x="8274" y="2499"/>
                        <a:pt x="8456" y="2485"/>
                        <a:pt x="8637" y="2485"/>
                      </a:cubicBezTo>
                      <a:cubicBezTo>
                        <a:pt x="9083" y="2485"/>
                        <a:pt x="9518" y="2574"/>
                        <a:pt x="9953" y="2719"/>
                      </a:cubicBezTo>
                      <a:cubicBezTo>
                        <a:pt x="9987" y="2730"/>
                        <a:pt x="10020" y="2741"/>
                        <a:pt x="10053" y="2741"/>
                      </a:cubicBezTo>
                      <a:cubicBezTo>
                        <a:pt x="10067" y="2741"/>
                        <a:pt x="10081" y="2739"/>
                        <a:pt x="10094" y="2735"/>
                      </a:cubicBezTo>
                      <a:cubicBezTo>
                        <a:pt x="10116" y="2738"/>
                        <a:pt x="10137" y="2740"/>
                        <a:pt x="10158" y="2740"/>
                      </a:cubicBezTo>
                      <a:cubicBezTo>
                        <a:pt x="10230" y="2740"/>
                        <a:pt x="10300" y="2717"/>
                        <a:pt x="10361" y="2656"/>
                      </a:cubicBezTo>
                      <a:cubicBezTo>
                        <a:pt x="10847" y="2186"/>
                        <a:pt x="11348" y="1747"/>
                        <a:pt x="11881" y="1340"/>
                      </a:cubicBezTo>
                      <a:cubicBezTo>
                        <a:pt x="12054" y="1434"/>
                        <a:pt x="12242" y="1528"/>
                        <a:pt x="12414" y="1638"/>
                      </a:cubicBezTo>
                      <a:cubicBezTo>
                        <a:pt x="12242" y="2249"/>
                        <a:pt x="12069" y="2845"/>
                        <a:pt x="11897" y="3456"/>
                      </a:cubicBezTo>
                      <a:cubicBezTo>
                        <a:pt x="11756" y="3581"/>
                        <a:pt x="11725" y="3848"/>
                        <a:pt x="11928" y="3973"/>
                      </a:cubicBezTo>
                      <a:cubicBezTo>
                        <a:pt x="12477" y="4334"/>
                        <a:pt x="12869" y="4820"/>
                        <a:pt x="13167" y="5399"/>
                      </a:cubicBezTo>
                      <a:cubicBezTo>
                        <a:pt x="13198" y="5431"/>
                        <a:pt x="13214" y="5462"/>
                        <a:pt x="13245" y="5494"/>
                      </a:cubicBezTo>
                      <a:cubicBezTo>
                        <a:pt x="13292" y="5572"/>
                        <a:pt x="13386" y="5635"/>
                        <a:pt x="13511" y="5635"/>
                      </a:cubicBezTo>
                      <a:cubicBezTo>
                        <a:pt x="14185" y="5635"/>
                        <a:pt x="14859" y="5650"/>
                        <a:pt x="15518" y="5697"/>
                      </a:cubicBezTo>
                      <a:cubicBezTo>
                        <a:pt x="15596" y="5901"/>
                        <a:pt x="15659" y="6089"/>
                        <a:pt x="15706" y="6293"/>
                      </a:cubicBezTo>
                      <a:cubicBezTo>
                        <a:pt x="15126" y="6653"/>
                        <a:pt x="14546" y="6983"/>
                        <a:pt x="13966" y="7343"/>
                      </a:cubicBezTo>
                      <a:cubicBezTo>
                        <a:pt x="13935" y="7359"/>
                        <a:pt x="13903" y="7374"/>
                        <a:pt x="13888" y="7406"/>
                      </a:cubicBezTo>
                      <a:cubicBezTo>
                        <a:pt x="13778" y="7469"/>
                        <a:pt x="13700" y="7594"/>
                        <a:pt x="13731" y="7766"/>
                      </a:cubicBezTo>
                      <a:cubicBezTo>
                        <a:pt x="13888" y="8393"/>
                        <a:pt x="13856" y="9005"/>
                        <a:pt x="13684" y="9632"/>
                      </a:cubicBezTo>
                      <a:cubicBezTo>
                        <a:pt x="13684" y="9663"/>
                        <a:pt x="13684" y="9694"/>
                        <a:pt x="13684" y="9726"/>
                      </a:cubicBezTo>
                      <a:cubicBezTo>
                        <a:pt x="13653" y="9835"/>
                        <a:pt x="13668" y="9945"/>
                        <a:pt x="13762" y="10039"/>
                      </a:cubicBezTo>
                      <a:cubicBezTo>
                        <a:pt x="14264" y="10494"/>
                        <a:pt x="14750" y="10980"/>
                        <a:pt x="15220" y="11465"/>
                      </a:cubicBezTo>
                      <a:cubicBezTo>
                        <a:pt x="15126" y="11669"/>
                        <a:pt x="15048" y="11842"/>
                        <a:pt x="14938" y="12030"/>
                      </a:cubicBezTo>
                      <a:cubicBezTo>
                        <a:pt x="14280" y="11904"/>
                        <a:pt x="13637" y="11748"/>
                        <a:pt x="12979" y="11622"/>
                      </a:cubicBezTo>
                      <a:cubicBezTo>
                        <a:pt x="12947" y="11614"/>
                        <a:pt x="12916" y="11610"/>
                        <a:pt x="12886" y="11610"/>
                      </a:cubicBezTo>
                      <a:cubicBezTo>
                        <a:pt x="12857" y="11610"/>
                        <a:pt x="12830" y="11614"/>
                        <a:pt x="12806" y="11622"/>
                      </a:cubicBezTo>
                      <a:cubicBezTo>
                        <a:pt x="12777" y="11615"/>
                        <a:pt x="12748" y="11611"/>
                        <a:pt x="12718" y="11611"/>
                      </a:cubicBezTo>
                      <a:cubicBezTo>
                        <a:pt x="12618" y="11611"/>
                        <a:pt x="12518" y="11655"/>
                        <a:pt x="12446" y="11763"/>
                      </a:cubicBezTo>
                      <a:cubicBezTo>
                        <a:pt x="12069" y="12281"/>
                        <a:pt x="11552" y="12672"/>
                        <a:pt x="10972" y="12939"/>
                      </a:cubicBezTo>
                      <a:cubicBezTo>
                        <a:pt x="10925" y="12970"/>
                        <a:pt x="10878" y="13002"/>
                        <a:pt x="10863" y="13033"/>
                      </a:cubicBezTo>
                      <a:cubicBezTo>
                        <a:pt x="10784" y="13080"/>
                        <a:pt x="10737" y="13158"/>
                        <a:pt x="10737" y="13268"/>
                      </a:cubicBezTo>
                      <a:cubicBezTo>
                        <a:pt x="10706" y="13942"/>
                        <a:pt x="10674" y="14616"/>
                        <a:pt x="10596" y="15274"/>
                      </a:cubicBezTo>
                      <a:cubicBezTo>
                        <a:pt x="10392" y="15337"/>
                        <a:pt x="10189" y="15384"/>
                        <a:pt x="9985" y="15431"/>
                      </a:cubicBezTo>
                      <a:cubicBezTo>
                        <a:pt x="9687" y="14882"/>
                        <a:pt x="9389" y="14334"/>
                        <a:pt x="9091" y="13785"/>
                      </a:cubicBezTo>
                      <a:cubicBezTo>
                        <a:pt x="9091" y="13616"/>
                        <a:pt x="8951" y="13434"/>
                        <a:pt x="8752" y="13434"/>
                      </a:cubicBezTo>
                      <a:cubicBezTo>
                        <a:pt x="8730" y="13434"/>
                        <a:pt x="8707" y="13436"/>
                        <a:pt x="8684" y="13440"/>
                      </a:cubicBezTo>
                      <a:cubicBezTo>
                        <a:pt x="8460" y="13484"/>
                        <a:pt x="8240" y="13505"/>
                        <a:pt x="8021" y="13505"/>
                      </a:cubicBezTo>
                      <a:cubicBezTo>
                        <a:pt x="7613" y="13505"/>
                        <a:pt x="7211" y="13432"/>
                        <a:pt x="6803" y="13299"/>
                      </a:cubicBezTo>
                      <a:cubicBezTo>
                        <a:pt x="6772" y="13284"/>
                        <a:pt x="6724" y="13284"/>
                        <a:pt x="6693" y="13284"/>
                      </a:cubicBezTo>
                      <a:cubicBezTo>
                        <a:pt x="6673" y="13280"/>
                        <a:pt x="6652" y="13278"/>
                        <a:pt x="6631" y="13278"/>
                      </a:cubicBezTo>
                      <a:cubicBezTo>
                        <a:pt x="6553" y="13278"/>
                        <a:pt x="6472" y="13304"/>
                        <a:pt x="6411" y="13378"/>
                      </a:cubicBezTo>
                      <a:cubicBezTo>
                        <a:pt x="5925" y="13848"/>
                        <a:pt x="5439" y="14303"/>
                        <a:pt x="4922" y="14741"/>
                      </a:cubicBezTo>
                      <a:cubicBezTo>
                        <a:pt x="4734" y="14663"/>
                        <a:pt x="4546" y="14553"/>
                        <a:pt x="4373" y="14444"/>
                      </a:cubicBezTo>
                      <a:cubicBezTo>
                        <a:pt x="4530" y="13801"/>
                        <a:pt x="4718" y="13143"/>
                        <a:pt x="4875" y="12500"/>
                      </a:cubicBezTo>
                      <a:cubicBezTo>
                        <a:pt x="4922" y="12312"/>
                        <a:pt x="4828" y="12186"/>
                        <a:pt x="4702" y="12124"/>
                      </a:cubicBezTo>
                      <a:cubicBezTo>
                        <a:pt x="4687" y="12092"/>
                        <a:pt x="4655" y="12077"/>
                        <a:pt x="4624" y="12061"/>
                      </a:cubicBezTo>
                      <a:cubicBezTo>
                        <a:pt x="4060" y="11716"/>
                        <a:pt x="3637" y="11262"/>
                        <a:pt x="3323" y="10697"/>
                      </a:cubicBezTo>
                      <a:cubicBezTo>
                        <a:pt x="3307" y="10666"/>
                        <a:pt x="3276" y="10635"/>
                        <a:pt x="3260" y="10619"/>
                      </a:cubicBezTo>
                      <a:cubicBezTo>
                        <a:pt x="3213" y="10525"/>
                        <a:pt x="3119" y="10462"/>
                        <a:pt x="2978" y="10462"/>
                      </a:cubicBezTo>
                      <a:cubicBezTo>
                        <a:pt x="2562" y="10482"/>
                        <a:pt x="2145" y="10495"/>
                        <a:pt x="1725" y="10495"/>
                      </a:cubicBezTo>
                      <a:cubicBezTo>
                        <a:pt x="1465" y="10495"/>
                        <a:pt x="1204" y="10490"/>
                        <a:pt x="941" y="10478"/>
                      </a:cubicBezTo>
                      <a:cubicBezTo>
                        <a:pt x="862" y="10290"/>
                        <a:pt x="800" y="10086"/>
                        <a:pt x="737" y="9898"/>
                      </a:cubicBezTo>
                      <a:cubicBezTo>
                        <a:pt x="1301" y="9522"/>
                        <a:pt x="1865" y="9161"/>
                        <a:pt x="2430" y="8785"/>
                      </a:cubicBezTo>
                      <a:cubicBezTo>
                        <a:pt x="2477" y="8754"/>
                        <a:pt x="2524" y="8707"/>
                        <a:pt x="2539" y="8660"/>
                      </a:cubicBezTo>
                      <a:cubicBezTo>
                        <a:pt x="2649" y="8581"/>
                        <a:pt x="2728" y="8456"/>
                        <a:pt x="2696" y="8299"/>
                      </a:cubicBezTo>
                      <a:cubicBezTo>
                        <a:pt x="2602" y="7672"/>
                        <a:pt x="2681" y="7045"/>
                        <a:pt x="2900" y="6450"/>
                      </a:cubicBezTo>
                      <a:cubicBezTo>
                        <a:pt x="2916" y="6387"/>
                        <a:pt x="2931" y="6340"/>
                        <a:pt x="2916" y="6293"/>
                      </a:cubicBezTo>
                      <a:cubicBezTo>
                        <a:pt x="2931" y="6215"/>
                        <a:pt x="2916" y="6121"/>
                        <a:pt x="2837" y="6042"/>
                      </a:cubicBezTo>
                      <a:cubicBezTo>
                        <a:pt x="2383" y="5541"/>
                        <a:pt x="1944" y="5039"/>
                        <a:pt x="1521" y="4522"/>
                      </a:cubicBezTo>
                      <a:cubicBezTo>
                        <a:pt x="1615" y="4334"/>
                        <a:pt x="1724" y="4161"/>
                        <a:pt x="1834" y="3973"/>
                      </a:cubicBezTo>
                      <a:cubicBezTo>
                        <a:pt x="2430" y="4146"/>
                        <a:pt x="3025" y="4334"/>
                        <a:pt x="3637" y="4506"/>
                      </a:cubicBezTo>
                      <a:cubicBezTo>
                        <a:pt x="3698" y="4575"/>
                        <a:pt x="3793" y="4618"/>
                        <a:pt x="3891" y="4618"/>
                      </a:cubicBezTo>
                      <a:cubicBezTo>
                        <a:pt x="3993" y="4618"/>
                        <a:pt x="4097" y="4571"/>
                        <a:pt x="4170" y="4459"/>
                      </a:cubicBezTo>
                      <a:cubicBezTo>
                        <a:pt x="4514" y="3926"/>
                        <a:pt x="5016" y="3534"/>
                        <a:pt x="5580" y="3236"/>
                      </a:cubicBezTo>
                      <a:cubicBezTo>
                        <a:pt x="5627" y="3205"/>
                        <a:pt x="5659" y="3189"/>
                        <a:pt x="5690" y="3158"/>
                      </a:cubicBezTo>
                      <a:cubicBezTo>
                        <a:pt x="5768" y="3111"/>
                        <a:pt x="5815" y="3017"/>
                        <a:pt x="5815" y="2892"/>
                      </a:cubicBezTo>
                      <a:cubicBezTo>
                        <a:pt x="5815" y="2218"/>
                        <a:pt x="5847" y="1559"/>
                        <a:pt x="5894" y="885"/>
                      </a:cubicBezTo>
                      <a:cubicBezTo>
                        <a:pt x="6098" y="807"/>
                        <a:pt x="6286" y="744"/>
                        <a:pt x="6489" y="697"/>
                      </a:cubicBezTo>
                      <a:close/>
                      <a:moveTo>
                        <a:pt x="6651" y="1"/>
                      </a:moveTo>
                      <a:cubicBezTo>
                        <a:pt x="6629" y="1"/>
                        <a:pt x="6607" y="3"/>
                        <a:pt x="6583" y="8"/>
                      </a:cubicBezTo>
                      <a:cubicBezTo>
                        <a:pt x="6223" y="86"/>
                        <a:pt x="5862" y="180"/>
                        <a:pt x="5518" y="321"/>
                      </a:cubicBezTo>
                      <a:cubicBezTo>
                        <a:pt x="5424" y="368"/>
                        <a:pt x="5345" y="431"/>
                        <a:pt x="5298" y="525"/>
                      </a:cubicBezTo>
                      <a:cubicBezTo>
                        <a:pt x="5298" y="525"/>
                        <a:pt x="5298" y="540"/>
                        <a:pt x="5298" y="540"/>
                      </a:cubicBezTo>
                      <a:cubicBezTo>
                        <a:pt x="5282" y="572"/>
                        <a:pt x="5267" y="619"/>
                        <a:pt x="5267" y="666"/>
                      </a:cubicBezTo>
                      <a:cubicBezTo>
                        <a:pt x="5204" y="1356"/>
                        <a:pt x="5173" y="2030"/>
                        <a:pt x="5173" y="2719"/>
                      </a:cubicBezTo>
                      <a:cubicBezTo>
                        <a:pt x="4640" y="3017"/>
                        <a:pt x="4170" y="3393"/>
                        <a:pt x="3809" y="3879"/>
                      </a:cubicBezTo>
                      <a:cubicBezTo>
                        <a:pt x="3166" y="3691"/>
                        <a:pt x="2524" y="3487"/>
                        <a:pt x="1881" y="3315"/>
                      </a:cubicBezTo>
                      <a:cubicBezTo>
                        <a:pt x="1881" y="3315"/>
                        <a:pt x="1865" y="3299"/>
                        <a:pt x="1865" y="3299"/>
                      </a:cubicBezTo>
                      <a:cubicBezTo>
                        <a:pt x="1813" y="3271"/>
                        <a:pt x="1761" y="3258"/>
                        <a:pt x="1711" y="3258"/>
                      </a:cubicBezTo>
                      <a:cubicBezTo>
                        <a:pt x="1595" y="3258"/>
                        <a:pt x="1488" y="3326"/>
                        <a:pt x="1411" y="3425"/>
                      </a:cubicBezTo>
                      <a:cubicBezTo>
                        <a:pt x="1207" y="3722"/>
                        <a:pt x="1019" y="4036"/>
                        <a:pt x="862" y="4381"/>
                      </a:cubicBezTo>
                      <a:cubicBezTo>
                        <a:pt x="815" y="4475"/>
                        <a:pt x="815" y="4569"/>
                        <a:pt x="847" y="4663"/>
                      </a:cubicBezTo>
                      <a:cubicBezTo>
                        <a:pt x="862" y="4710"/>
                        <a:pt x="878" y="4757"/>
                        <a:pt x="909" y="4804"/>
                      </a:cubicBezTo>
                      <a:cubicBezTo>
                        <a:pt x="1333" y="5337"/>
                        <a:pt x="1787" y="5854"/>
                        <a:pt x="2242" y="6356"/>
                      </a:cubicBezTo>
                      <a:cubicBezTo>
                        <a:pt x="2038" y="6983"/>
                        <a:pt x="1959" y="7610"/>
                        <a:pt x="2038" y="8252"/>
                      </a:cubicBezTo>
                      <a:cubicBezTo>
                        <a:pt x="1442" y="8660"/>
                        <a:pt x="831" y="9052"/>
                        <a:pt x="235" y="9443"/>
                      </a:cubicBezTo>
                      <a:cubicBezTo>
                        <a:pt x="94" y="9506"/>
                        <a:pt x="0" y="9647"/>
                        <a:pt x="47" y="9820"/>
                      </a:cubicBezTo>
                      <a:cubicBezTo>
                        <a:pt x="141" y="10212"/>
                        <a:pt x="267" y="10588"/>
                        <a:pt x="439" y="10948"/>
                      </a:cubicBezTo>
                      <a:cubicBezTo>
                        <a:pt x="470" y="11011"/>
                        <a:pt x="517" y="11058"/>
                        <a:pt x="596" y="11089"/>
                      </a:cubicBezTo>
                      <a:cubicBezTo>
                        <a:pt x="643" y="11105"/>
                        <a:pt x="690" y="11121"/>
                        <a:pt x="753" y="11121"/>
                      </a:cubicBezTo>
                      <a:cubicBezTo>
                        <a:pt x="1097" y="11136"/>
                        <a:pt x="1442" y="11144"/>
                        <a:pt x="1787" y="11144"/>
                      </a:cubicBezTo>
                      <a:cubicBezTo>
                        <a:pt x="2132" y="11144"/>
                        <a:pt x="2477" y="11136"/>
                        <a:pt x="2822" y="11121"/>
                      </a:cubicBezTo>
                      <a:cubicBezTo>
                        <a:pt x="3166" y="11701"/>
                        <a:pt x="3621" y="12186"/>
                        <a:pt x="4185" y="12547"/>
                      </a:cubicBezTo>
                      <a:cubicBezTo>
                        <a:pt x="4028" y="13190"/>
                        <a:pt x="3840" y="13832"/>
                        <a:pt x="3684" y="14491"/>
                      </a:cubicBezTo>
                      <a:cubicBezTo>
                        <a:pt x="3684" y="14491"/>
                        <a:pt x="3684" y="14491"/>
                        <a:pt x="3684" y="14506"/>
                      </a:cubicBezTo>
                      <a:cubicBezTo>
                        <a:pt x="3652" y="14632"/>
                        <a:pt x="3684" y="14773"/>
                        <a:pt x="3825" y="14882"/>
                      </a:cubicBezTo>
                      <a:cubicBezTo>
                        <a:pt x="4123" y="15086"/>
                        <a:pt x="4452" y="15259"/>
                        <a:pt x="4797" y="15400"/>
                      </a:cubicBezTo>
                      <a:cubicBezTo>
                        <a:pt x="4840" y="15426"/>
                        <a:pt x="4892" y="15437"/>
                        <a:pt x="4944" y="15437"/>
                      </a:cubicBezTo>
                      <a:cubicBezTo>
                        <a:pt x="4986" y="15437"/>
                        <a:pt x="5028" y="15429"/>
                        <a:pt x="5063" y="15415"/>
                      </a:cubicBezTo>
                      <a:cubicBezTo>
                        <a:pt x="5126" y="15415"/>
                        <a:pt x="5173" y="15384"/>
                        <a:pt x="5220" y="15353"/>
                      </a:cubicBezTo>
                      <a:cubicBezTo>
                        <a:pt x="5753" y="14914"/>
                        <a:pt x="6254" y="14444"/>
                        <a:pt x="6740" y="13958"/>
                      </a:cubicBezTo>
                      <a:cubicBezTo>
                        <a:pt x="7154" y="14081"/>
                        <a:pt x="7575" y="14148"/>
                        <a:pt x="8005" y="14148"/>
                      </a:cubicBezTo>
                      <a:cubicBezTo>
                        <a:pt x="8178" y="14148"/>
                        <a:pt x="8352" y="14137"/>
                        <a:pt x="8527" y="14114"/>
                      </a:cubicBezTo>
                      <a:cubicBezTo>
                        <a:pt x="8841" y="14710"/>
                        <a:pt x="9154" y="15290"/>
                        <a:pt x="9483" y="15870"/>
                      </a:cubicBezTo>
                      <a:cubicBezTo>
                        <a:pt x="9483" y="15886"/>
                        <a:pt x="9483" y="15886"/>
                        <a:pt x="9483" y="15886"/>
                      </a:cubicBezTo>
                      <a:cubicBezTo>
                        <a:pt x="9537" y="16047"/>
                        <a:pt x="9671" y="16127"/>
                        <a:pt x="9817" y="16127"/>
                      </a:cubicBezTo>
                      <a:cubicBezTo>
                        <a:pt x="9841" y="16127"/>
                        <a:pt x="9866" y="16125"/>
                        <a:pt x="9891" y="16121"/>
                      </a:cubicBezTo>
                      <a:cubicBezTo>
                        <a:pt x="10251" y="16058"/>
                        <a:pt x="10612" y="15964"/>
                        <a:pt x="10957" y="15839"/>
                      </a:cubicBezTo>
                      <a:cubicBezTo>
                        <a:pt x="11051" y="15807"/>
                        <a:pt x="11113" y="15745"/>
                        <a:pt x="11145" y="15666"/>
                      </a:cubicBezTo>
                      <a:cubicBezTo>
                        <a:pt x="11192" y="15619"/>
                        <a:pt x="11207" y="15572"/>
                        <a:pt x="11223" y="15509"/>
                      </a:cubicBezTo>
                      <a:cubicBezTo>
                        <a:pt x="11301" y="14820"/>
                        <a:pt x="11348" y="14146"/>
                        <a:pt x="11380" y="13456"/>
                      </a:cubicBezTo>
                      <a:cubicBezTo>
                        <a:pt x="11960" y="13174"/>
                        <a:pt x="12461" y="12766"/>
                        <a:pt x="12869" y="12265"/>
                      </a:cubicBezTo>
                      <a:cubicBezTo>
                        <a:pt x="13574" y="12406"/>
                        <a:pt x="14280" y="12563"/>
                        <a:pt x="14985" y="12704"/>
                      </a:cubicBezTo>
                      <a:cubicBezTo>
                        <a:pt x="15029" y="12718"/>
                        <a:pt x="15075" y="12727"/>
                        <a:pt x="15120" y="12727"/>
                      </a:cubicBezTo>
                      <a:cubicBezTo>
                        <a:pt x="15220" y="12727"/>
                        <a:pt x="15317" y="12686"/>
                        <a:pt x="15392" y="12578"/>
                      </a:cubicBezTo>
                      <a:cubicBezTo>
                        <a:pt x="15596" y="12233"/>
                        <a:pt x="15769" y="11873"/>
                        <a:pt x="15910" y="11512"/>
                      </a:cubicBezTo>
                      <a:cubicBezTo>
                        <a:pt x="15925" y="11434"/>
                        <a:pt x="15925" y="11356"/>
                        <a:pt x="15894" y="11293"/>
                      </a:cubicBezTo>
                      <a:cubicBezTo>
                        <a:pt x="15878" y="11246"/>
                        <a:pt x="15847" y="11199"/>
                        <a:pt x="15816" y="11152"/>
                      </a:cubicBezTo>
                      <a:cubicBezTo>
                        <a:pt x="15345" y="10650"/>
                        <a:pt x="14859" y="10164"/>
                        <a:pt x="14342" y="9694"/>
                      </a:cubicBezTo>
                      <a:cubicBezTo>
                        <a:pt x="14499" y="9067"/>
                        <a:pt x="14530" y="8456"/>
                        <a:pt x="14421" y="7829"/>
                      </a:cubicBezTo>
                      <a:cubicBezTo>
                        <a:pt x="15016" y="7469"/>
                        <a:pt x="15627" y="7124"/>
                        <a:pt x="16223" y="6747"/>
                      </a:cubicBezTo>
                      <a:lnTo>
                        <a:pt x="16239" y="6747"/>
                      </a:lnTo>
                      <a:cubicBezTo>
                        <a:pt x="16349" y="6669"/>
                        <a:pt x="16427" y="6544"/>
                        <a:pt x="16396" y="6387"/>
                      </a:cubicBezTo>
                      <a:cubicBezTo>
                        <a:pt x="16333" y="6026"/>
                        <a:pt x="16223" y="5666"/>
                        <a:pt x="16082" y="5321"/>
                      </a:cubicBezTo>
                      <a:cubicBezTo>
                        <a:pt x="16035" y="5227"/>
                        <a:pt x="15972" y="5149"/>
                        <a:pt x="15878" y="5102"/>
                      </a:cubicBezTo>
                      <a:cubicBezTo>
                        <a:pt x="15847" y="5086"/>
                        <a:pt x="15800" y="5070"/>
                        <a:pt x="15737" y="5070"/>
                      </a:cubicBezTo>
                      <a:cubicBezTo>
                        <a:pt x="15048" y="5008"/>
                        <a:pt x="14374" y="4976"/>
                        <a:pt x="13684" y="4976"/>
                      </a:cubicBezTo>
                      <a:cubicBezTo>
                        <a:pt x="13386" y="4443"/>
                        <a:pt x="13010" y="3989"/>
                        <a:pt x="12524" y="3613"/>
                      </a:cubicBezTo>
                      <a:cubicBezTo>
                        <a:pt x="12712" y="2970"/>
                        <a:pt x="12900" y="2327"/>
                        <a:pt x="13073" y="1685"/>
                      </a:cubicBezTo>
                      <a:lnTo>
                        <a:pt x="13088" y="1685"/>
                      </a:lnTo>
                      <a:cubicBezTo>
                        <a:pt x="13182" y="1512"/>
                        <a:pt x="13120" y="1340"/>
                        <a:pt x="12979" y="1230"/>
                      </a:cubicBezTo>
                      <a:cubicBezTo>
                        <a:pt x="12681" y="1011"/>
                        <a:pt x="12352" y="823"/>
                        <a:pt x="12022" y="666"/>
                      </a:cubicBezTo>
                      <a:cubicBezTo>
                        <a:pt x="11971" y="649"/>
                        <a:pt x="11914" y="636"/>
                        <a:pt x="11859" y="636"/>
                      </a:cubicBezTo>
                      <a:cubicBezTo>
                        <a:pt x="11813" y="636"/>
                        <a:pt x="11767" y="645"/>
                        <a:pt x="11725" y="666"/>
                      </a:cubicBezTo>
                      <a:cubicBezTo>
                        <a:pt x="11678" y="666"/>
                        <a:pt x="11631" y="697"/>
                        <a:pt x="11584" y="729"/>
                      </a:cubicBezTo>
                      <a:cubicBezTo>
                        <a:pt x="11051" y="1152"/>
                        <a:pt x="10533" y="1591"/>
                        <a:pt x="10032" y="2061"/>
                      </a:cubicBezTo>
                      <a:cubicBezTo>
                        <a:pt x="9575" y="1912"/>
                        <a:pt x="9112" y="1836"/>
                        <a:pt x="8641" y="1836"/>
                      </a:cubicBezTo>
                      <a:cubicBezTo>
                        <a:pt x="8417" y="1836"/>
                        <a:pt x="8191" y="1853"/>
                        <a:pt x="7963" y="1888"/>
                      </a:cubicBezTo>
                      <a:cubicBezTo>
                        <a:pt x="7618" y="1324"/>
                        <a:pt x="7289" y="760"/>
                        <a:pt x="6944" y="196"/>
                      </a:cubicBezTo>
                      <a:cubicBezTo>
                        <a:pt x="6944" y="180"/>
                        <a:pt x="6944" y="180"/>
                        <a:pt x="6944" y="180"/>
                      </a:cubicBezTo>
                      <a:cubicBezTo>
                        <a:pt x="6877" y="73"/>
                        <a:pt x="6777" y="1"/>
                        <a:pt x="6651"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13"/>
                <p:cNvSpPr/>
                <p:nvPr/>
              </p:nvSpPr>
              <p:spPr>
                <a:xfrm>
                  <a:off x="1610522" y="731473"/>
                  <a:ext cx="118892" cy="100998"/>
                </a:xfrm>
                <a:custGeom>
                  <a:rect b="b" l="l" r="r" t="t"/>
                  <a:pathLst>
                    <a:path extrusionOk="0" h="6536" w="7694">
                      <a:moveTo>
                        <a:pt x="3911" y="632"/>
                      </a:moveTo>
                      <a:cubicBezTo>
                        <a:pt x="4113" y="632"/>
                        <a:pt x="4324" y="653"/>
                        <a:pt x="4543" y="699"/>
                      </a:cubicBezTo>
                      <a:cubicBezTo>
                        <a:pt x="4575" y="715"/>
                        <a:pt x="4590" y="715"/>
                        <a:pt x="4622" y="715"/>
                      </a:cubicBezTo>
                      <a:cubicBezTo>
                        <a:pt x="5923" y="1044"/>
                        <a:pt x="6910" y="2345"/>
                        <a:pt x="6659" y="3709"/>
                      </a:cubicBezTo>
                      <a:cubicBezTo>
                        <a:pt x="6424" y="5030"/>
                        <a:pt x="5141" y="5882"/>
                        <a:pt x="3857" y="5882"/>
                      </a:cubicBezTo>
                      <a:cubicBezTo>
                        <a:pt x="3603" y="5882"/>
                        <a:pt x="3348" y="5848"/>
                        <a:pt x="3101" y="5778"/>
                      </a:cubicBezTo>
                      <a:cubicBezTo>
                        <a:pt x="0" y="4856"/>
                        <a:pt x="1090" y="632"/>
                        <a:pt x="3911" y="632"/>
                      </a:cubicBezTo>
                      <a:close/>
                      <a:moveTo>
                        <a:pt x="3944" y="0"/>
                      </a:moveTo>
                      <a:cubicBezTo>
                        <a:pt x="2477" y="0"/>
                        <a:pt x="1085" y="880"/>
                        <a:pt x="640" y="2361"/>
                      </a:cubicBezTo>
                      <a:cubicBezTo>
                        <a:pt x="107" y="4132"/>
                        <a:pt x="1189" y="5888"/>
                        <a:pt x="2929" y="6405"/>
                      </a:cubicBezTo>
                      <a:cubicBezTo>
                        <a:pt x="3234" y="6493"/>
                        <a:pt x="3548" y="6535"/>
                        <a:pt x="3860" y="6535"/>
                      </a:cubicBezTo>
                      <a:cubicBezTo>
                        <a:pt x="5380" y="6535"/>
                        <a:pt x="6878" y="5541"/>
                        <a:pt x="7255" y="4007"/>
                      </a:cubicBezTo>
                      <a:cubicBezTo>
                        <a:pt x="7694" y="2267"/>
                        <a:pt x="6471" y="496"/>
                        <a:pt x="4778" y="73"/>
                      </a:cubicBezTo>
                      <a:lnTo>
                        <a:pt x="4669" y="73"/>
                      </a:lnTo>
                      <a:cubicBezTo>
                        <a:pt x="4428" y="24"/>
                        <a:pt x="4185" y="0"/>
                        <a:pt x="3944"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3" name="Google Shape;133;p13"/>
              <p:cNvSpPr/>
              <p:nvPr/>
            </p:nvSpPr>
            <p:spPr>
              <a:xfrm rot="-5400000">
                <a:off x="715100" y="702546"/>
                <a:ext cx="192827" cy="128187"/>
              </a:xfrm>
              <a:prstGeom prst="rect">
                <a:avLst/>
              </a:prstGeom>
            </p:spPr>
            <p:txBody>
              <a:bodyPr>
                <a:prstTxWarp prst="textPlain"/>
              </a:bodyPr>
              <a:lstStyle/>
              <a:p>
                <a:pPr lvl="0" algn="ctr"/>
                <a:r>
                  <a:rPr b="0" i="0">
                    <a:ln>
                      <a:noFill/>
                    </a:ln>
                    <a:solidFill>
                      <a:schemeClr val="lt2"/>
                    </a:solidFill>
                    <a:latin typeface="Gaegu;300"/>
                  </a:rPr>
                  <a:t>^</a:t>
                </a:r>
              </a:p>
            </p:txBody>
          </p:sp>
          <p:sp>
            <p:nvSpPr>
              <p:cNvPr id="134" name="Google Shape;134;p13"/>
              <p:cNvSpPr/>
              <p:nvPr/>
            </p:nvSpPr>
            <p:spPr>
              <a:xfrm flipH="1" rot="5400000">
                <a:off x="1011380" y="702546"/>
                <a:ext cx="192827" cy="128187"/>
              </a:xfrm>
              <a:prstGeom prst="rect">
                <a:avLst/>
              </a:prstGeom>
            </p:spPr>
            <p:txBody>
              <a:bodyPr>
                <a:prstTxWarp prst="textPlain"/>
              </a:bodyPr>
              <a:lstStyle/>
              <a:p>
                <a:pPr lvl="0" algn="ctr"/>
                <a:r>
                  <a:rPr b="0" i="0">
                    <a:ln>
                      <a:noFill/>
                    </a:ln>
                    <a:solidFill>
                      <a:schemeClr val="lt2"/>
                    </a:solidFill>
                    <a:latin typeface="Gaegu;300"/>
                  </a:rPr>
                  <a:t>^</a:t>
                </a:r>
              </a:p>
            </p:txBody>
          </p:sp>
        </p:grpSp>
      </p:grpSp>
      <p:sp>
        <p:nvSpPr>
          <p:cNvPr id="135" name="Google Shape;135;p13"/>
          <p:cNvSpPr/>
          <p:nvPr/>
        </p:nvSpPr>
        <p:spPr>
          <a:xfrm flipH="1" rot="7854059">
            <a:off x="6410582" y="3145827"/>
            <a:ext cx="1891661" cy="1386256"/>
          </a:xfrm>
          <a:custGeom>
            <a:rect b="b" l="l" r="r" t="t"/>
            <a:pathLst>
              <a:path extrusionOk="0" h="52534" w="71687">
                <a:moveTo>
                  <a:pt x="45501" y="1"/>
                </a:moveTo>
                <a:cubicBezTo>
                  <a:pt x="44031" y="1"/>
                  <a:pt x="42548" y="114"/>
                  <a:pt x="41066" y="337"/>
                </a:cubicBezTo>
                <a:cubicBezTo>
                  <a:pt x="40808" y="377"/>
                  <a:pt x="40549" y="417"/>
                  <a:pt x="40290" y="476"/>
                </a:cubicBezTo>
                <a:cubicBezTo>
                  <a:pt x="32093" y="1929"/>
                  <a:pt x="24592" y="6127"/>
                  <a:pt x="18325" y="11499"/>
                </a:cubicBezTo>
                <a:cubicBezTo>
                  <a:pt x="10923" y="17826"/>
                  <a:pt x="0" y="29485"/>
                  <a:pt x="3701" y="40249"/>
                </a:cubicBezTo>
                <a:cubicBezTo>
                  <a:pt x="4358" y="42139"/>
                  <a:pt x="5353" y="43910"/>
                  <a:pt x="6626" y="45482"/>
                </a:cubicBezTo>
                <a:cubicBezTo>
                  <a:pt x="10032" y="49704"/>
                  <a:pt x="15304" y="52534"/>
                  <a:pt x="20694" y="52534"/>
                </a:cubicBezTo>
                <a:cubicBezTo>
                  <a:pt x="21349" y="52534"/>
                  <a:pt x="22006" y="52492"/>
                  <a:pt x="22662" y="52406"/>
                </a:cubicBezTo>
                <a:cubicBezTo>
                  <a:pt x="28711" y="51630"/>
                  <a:pt x="34202" y="47113"/>
                  <a:pt x="35794" y="41224"/>
                </a:cubicBezTo>
                <a:cubicBezTo>
                  <a:pt x="40385" y="43315"/>
                  <a:pt x="44956" y="44761"/>
                  <a:pt x="49574" y="44761"/>
                </a:cubicBezTo>
                <a:cubicBezTo>
                  <a:pt x="52821" y="44761"/>
                  <a:pt x="56092" y="44046"/>
                  <a:pt x="59411" y="42338"/>
                </a:cubicBezTo>
                <a:cubicBezTo>
                  <a:pt x="64385" y="39811"/>
                  <a:pt x="69498" y="34897"/>
                  <a:pt x="70433" y="29167"/>
                </a:cubicBezTo>
                <a:cubicBezTo>
                  <a:pt x="71687" y="21547"/>
                  <a:pt x="68841" y="13588"/>
                  <a:pt x="63768" y="7858"/>
                </a:cubicBezTo>
                <a:cubicBezTo>
                  <a:pt x="59042" y="2508"/>
                  <a:pt x="52421" y="1"/>
                  <a:pt x="45501"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13"/>
          <p:cNvSpPr/>
          <p:nvPr/>
        </p:nvSpPr>
        <p:spPr>
          <a:xfrm rot="-1540137">
            <a:off x="513092" y="1647646"/>
            <a:ext cx="1484106" cy="1848219"/>
          </a:xfrm>
          <a:custGeom>
            <a:rect b="b" l="l" r="r" t="t"/>
            <a:pathLst>
              <a:path extrusionOk="0" h="32684" w="26245">
                <a:moveTo>
                  <a:pt x="25587" y="2110"/>
                </a:moveTo>
                <a:lnTo>
                  <a:pt x="25289" y="2627"/>
                </a:lnTo>
                <a:cubicBezTo>
                  <a:pt x="25275" y="2634"/>
                  <a:pt x="25263" y="2638"/>
                  <a:pt x="25254" y="2638"/>
                </a:cubicBezTo>
                <a:cubicBezTo>
                  <a:pt x="25209" y="2638"/>
                  <a:pt x="25209" y="2566"/>
                  <a:pt x="25209" y="2468"/>
                </a:cubicBezTo>
                <a:cubicBezTo>
                  <a:pt x="25209" y="2508"/>
                  <a:pt x="25190" y="2548"/>
                  <a:pt x="25170" y="2568"/>
                </a:cubicBezTo>
                <a:cubicBezTo>
                  <a:pt x="25132" y="2605"/>
                  <a:pt x="25102" y="2619"/>
                  <a:pt x="25080" y="2619"/>
                </a:cubicBezTo>
                <a:cubicBezTo>
                  <a:pt x="25068" y="2619"/>
                  <a:pt x="25058" y="2615"/>
                  <a:pt x="25050" y="2607"/>
                </a:cubicBezTo>
                <a:cubicBezTo>
                  <a:pt x="25110" y="2528"/>
                  <a:pt x="25150" y="2468"/>
                  <a:pt x="25209" y="2388"/>
                </a:cubicBezTo>
                <a:cubicBezTo>
                  <a:pt x="25209" y="2428"/>
                  <a:pt x="25209" y="2448"/>
                  <a:pt x="25209" y="2468"/>
                </a:cubicBezTo>
                <a:cubicBezTo>
                  <a:pt x="25229" y="2428"/>
                  <a:pt x="25229" y="2388"/>
                  <a:pt x="25249" y="2349"/>
                </a:cubicBezTo>
                <a:cubicBezTo>
                  <a:pt x="25269" y="2309"/>
                  <a:pt x="25309" y="2269"/>
                  <a:pt x="25329" y="2249"/>
                </a:cubicBezTo>
                <a:cubicBezTo>
                  <a:pt x="25428" y="2190"/>
                  <a:pt x="25528" y="2150"/>
                  <a:pt x="25587" y="2110"/>
                </a:cubicBezTo>
                <a:close/>
                <a:moveTo>
                  <a:pt x="20872" y="7820"/>
                </a:moveTo>
                <a:lnTo>
                  <a:pt x="20832" y="8218"/>
                </a:lnTo>
                <a:cubicBezTo>
                  <a:pt x="20812" y="8158"/>
                  <a:pt x="20733" y="8119"/>
                  <a:pt x="20653" y="8079"/>
                </a:cubicBezTo>
                <a:cubicBezTo>
                  <a:pt x="20713" y="7979"/>
                  <a:pt x="20792" y="7900"/>
                  <a:pt x="20872" y="7820"/>
                </a:cubicBezTo>
                <a:close/>
                <a:moveTo>
                  <a:pt x="14784" y="11143"/>
                </a:moveTo>
                <a:lnTo>
                  <a:pt x="14784" y="11143"/>
                </a:lnTo>
                <a:cubicBezTo>
                  <a:pt x="14776" y="11155"/>
                  <a:pt x="14770" y="11167"/>
                  <a:pt x="14766" y="11177"/>
                </a:cubicBezTo>
                <a:lnTo>
                  <a:pt x="14766" y="11177"/>
                </a:lnTo>
                <a:cubicBezTo>
                  <a:pt x="14772" y="11166"/>
                  <a:pt x="14778" y="11154"/>
                  <a:pt x="14784" y="11143"/>
                </a:cubicBezTo>
                <a:close/>
                <a:moveTo>
                  <a:pt x="18047" y="11322"/>
                </a:moveTo>
                <a:cubicBezTo>
                  <a:pt x="18047" y="11600"/>
                  <a:pt x="18027" y="11879"/>
                  <a:pt x="17888" y="12138"/>
                </a:cubicBezTo>
                <a:lnTo>
                  <a:pt x="17768" y="12158"/>
                </a:lnTo>
                <a:lnTo>
                  <a:pt x="17569" y="12555"/>
                </a:lnTo>
                <a:cubicBezTo>
                  <a:pt x="17569" y="12416"/>
                  <a:pt x="17569" y="12158"/>
                  <a:pt x="17609" y="11899"/>
                </a:cubicBezTo>
                <a:cubicBezTo>
                  <a:pt x="17748" y="11700"/>
                  <a:pt x="17908" y="11521"/>
                  <a:pt x="18047" y="11322"/>
                </a:cubicBezTo>
                <a:close/>
                <a:moveTo>
                  <a:pt x="16157" y="13729"/>
                </a:moveTo>
                <a:cubicBezTo>
                  <a:pt x="16276" y="13809"/>
                  <a:pt x="16376" y="13928"/>
                  <a:pt x="16376" y="14008"/>
                </a:cubicBezTo>
                <a:cubicBezTo>
                  <a:pt x="16336" y="14028"/>
                  <a:pt x="15779" y="14465"/>
                  <a:pt x="15600" y="14525"/>
                </a:cubicBezTo>
                <a:lnTo>
                  <a:pt x="15520" y="14525"/>
                </a:lnTo>
                <a:cubicBezTo>
                  <a:pt x="15619" y="14386"/>
                  <a:pt x="15719" y="14267"/>
                  <a:pt x="15818" y="14147"/>
                </a:cubicBezTo>
                <a:lnTo>
                  <a:pt x="15978" y="14267"/>
                </a:lnTo>
                <a:lnTo>
                  <a:pt x="15858" y="14087"/>
                </a:lnTo>
                <a:cubicBezTo>
                  <a:pt x="15958" y="13968"/>
                  <a:pt x="16057" y="13849"/>
                  <a:pt x="16157" y="13729"/>
                </a:cubicBezTo>
                <a:close/>
                <a:moveTo>
                  <a:pt x="14664" y="15600"/>
                </a:moveTo>
                <a:lnTo>
                  <a:pt x="14664" y="15600"/>
                </a:lnTo>
                <a:cubicBezTo>
                  <a:pt x="14645" y="15719"/>
                  <a:pt x="14605" y="15838"/>
                  <a:pt x="14545" y="15938"/>
                </a:cubicBezTo>
                <a:cubicBezTo>
                  <a:pt x="14533" y="15915"/>
                  <a:pt x="14508" y="15905"/>
                  <a:pt x="14477" y="15905"/>
                </a:cubicBezTo>
                <a:cubicBezTo>
                  <a:pt x="14455" y="15905"/>
                  <a:pt x="14430" y="15910"/>
                  <a:pt x="14406" y="15918"/>
                </a:cubicBezTo>
                <a:cubicBezTo>
                  <a:pt x="14485" y="15818"/>
                  <a:pt x="14585" y="15699"/>
                  <a:pt x="14664" y="15600"/>
                </a:cubicBezTo>
                <a:close/>
                <a:moveTo>
                  <a:pt x="9153" y="18723"/>
                </a:moveTo>
                <a:cubicBezTo>
                  <a:pt x="9115" y="18809"/>
                  <a:pt x="9095" y="18840"/>
                  <a:pt x="9085" y="18840"/>
                </a:cubicBezTo>
                <a:cubicBezTo>
                  <a:pt x="9074" y="18840"/>
                  <a:pt x="9074" y="18804"/>
                  <a:pt x="9074" y="18763"/>
                </a:cubicBezTo>
                <a:lnTo>
                  <a:pt x="9153" y="18723"/>
                </a:lnTo>
                <a:close/>
                <a:moveTo>
                  <a:pt x="12098" y="18902"/>
                </a:moveTo>
                <a:lnTo>
                  <a:pt x="12098" y="18902"/>
                </a:lnTo>
                <a:cubicBezTo>
                  <a:pt x="12088" y="18909"/>
                  <a:pt x="12078" y="18917"/>
                  <a:pt x="12068" y="18925"/>
                </a:cubicBezTo>
                <a:lnTo>
                  <a:pt x="12068" y="18925"/>
                </a:lnTo>
                <a:cubicBezTo>
                  <a:pt x="12080" y="18917"/>
                  <a:pt x="12090" y="18910"/>
                  <a:pt x="12098" y="18902"/>
                </a:cubicBezTo>
                <a:close/>
                <a:moveTo>
                  <a:pt x="13152" y="17510"/>
                </a:moveTo>
                <a:cubicBezTo>
                  <a:pt x="13152" y="17728"/>
                  <a:pt x="13053" y="18067"/>
                  <a:pt x="12854" y="18425"/>
                </a:cubicBezTo>
                <a:cubicBezTo>
                  <a:pt x="12750" y="18593"/>
                  <a:pt x="12688" y="18638"/>
                  <a:pt x="12649" y="18638"/>
                </a:cubicBezTo>
                <a:cubicBezTo>
                  <a:pt x="12603" y="18638"/>
                  <a:pt x="12591" y="18571"/>
                  <a:pt x="12582" y="18571"/>
                </a:cubicBezTo>
                <a:cubicBezTo>
                  <a:pt x="12580" y="18571"/>
                  <a:pt x="12578" y="18575"/>
                  <a:pt x="12575" y="18584"/>
                </a:cubicBezTo>
                <a:cubicBezTo>
                  <a:pt x="11978" y="19280"/>
                  <a:pt x="12396" y="19440"/>
                  <a:pt x="11799" y="19937"/>
                </a:cubicBezTo>
                <a:cubicBezTo>
                  <a:pt x="11740" y="19969"/>
                  <a:pt x="11694" y="19982"/>
                  <a:pt x="11659" y="19982"/>
                </a:cubicBezTo>
                <a:cubicBezTo>
                  <a:pt x="11518" y="19982"/>
                  <a:pt x="11537" y="19778"/>
                  <a:pt x="11441" y="19778"/>
                </a:cubicBezTo>
                <a:cubicBezTo>
                  <a:pt x="11640" y="19420"/>
                  <a:pt x="11899" y="19340"/>
                  <a:pt x="12058" y="19121"/>
                </a:cubicBezTo>
                <a:lnTo>
                  <a:pt x="12058" y="19121"/>
                </a:lnTo>
                <a:lnTo>
                  <a:pt x="11799" y="19360"/>
                </a:lnTo>
                <a:cubicBezTo>
                  <a:pt x="11836" y="19232"/>
                  <a:pt x="11956" y="19021"/>
                  <a:pt x="12068" y="18925"/>
                </a:cubicBezTo>
                <a:lnTo>
                  <a:pt x="12068" y="18925"/>
                </a:lnTo>
                <a:cubicBezTo>
                  <a:pt x="12046" y="18940"/>
                  <a:pt x="12016" y="18957"/>
                  <a:pt x="11978" y="18982"/>
                </a:cubicBezTo>
                <a:cubicBezTo>
                  <a:pt x="12376" y="18485"/>
                  <a:pt x="12774" y="18007"/>
                  <a:pt x="13152" y="17510"/>
                </a:cubicBezTo>
                <a:close/>
                <a:moveTo>
                  <a:pt x="8835" y="23001"/>
                </a:moveTo>
                <a:lnTo>
                  <a:pt x="8815" y="23041"/>
                </a:lnTo>
                <a:cubicBezTo>
                  <a:pt x="8815" y="23021"/>
                  <a:pt x="8815" y="23021"/>
                  <a:pt x="8835" y="23001"/>
                </a:cubicBezTo>
                <a:close/>
                <a:moveTo>
                  <a:pt x="5902" y="23051"/>
                </a:moveTo>
                <a:cubicBezTo>
                  <a:pt x="5893" y="23053"/>
                  <a:pt x="5883" y="23056"/>
                  <a:pt x="5870" y="23061"/>
                </a:cubicBezTo>
                <a:cubicBezTo>
                  <a:pt x="5881" y="23058"/>
                  <a:pt x="5891" y="23055"/>
                  <a:pt x="5902" y="23051"/>
                </a:cubicBezTo>
                <a:close/>
                <a:moveTo>
                  <a:pt x="8735" y="23120"/>
                </a:moveTo>
                <a:lnTo>
                  <a:pt x="8735" y="23120"/>
                </a:lnTo>
                <a:cubicBezTo>
                  <a:pt x="8696" y="23260"/>
                  <a:pt x="8596" y="23419"/>
                  <a:pt x="8437" y="23518"/>
                </a:cubicBezTo>
                <a:cubicBezTo>
                  <a:pt x="8536" y="23399"/>
                  <a:pt x="8636" y="23260"/>
                  <a:pt x="8735" y="23120"/>
                </a:cubicBezTo>
                <a:close/>
                <a:moveTo>
                  <a:pt x="24632" y="1"/>
                </a:moveTo>
                <a:lnTo>
                  <a:pt x="24613" y="21"/>
                </a:lnTo>
                <a:cubicBezTo>
                  <a:pt x="24593" y="41"/>
                  <a:pt x="24573" y="61"/>
                  <a:pt x="24553" y="81"/>
                </a:cubicBezTo>
                <a:cubicBezTo>
                  <a:pt x="24513" y="120"/>
                  <a:pt x="24473" y="180"/>
                  <a:pt x="24414" y="220"/>
                </a:cubicBezTo>
                <a:lnTo>
                  <a:pt x="24533" y="160"/>
                </a:lnTo>
                <a:lnTo>
                  <a:pt x="24533" y="160"/>
                </a:lnTo>
                <a:cubicBezTo>
                  <a:pt x="24453" y="359"/>
                  <a:pt x="24394" y="459"/>
                  <a:pt x="24294" y="538"/>
                </a:cubicBezTo>
                <a:cubicBezTo>
                  <a:pt x="24195" y="598"/>
                  <a:pt x="24055" y="677"/>
                  <a:pt x="23916" y="837"/>
                </a:cubicBezTo>
                <a:lnTo>
                  <a:pt x="23916" y="817"/>
                </a:lnTo>
                <a:cubicBezTo>
                  <a:pt x="23498" y="1115"/>
                  <a:pt x="23478" y="1155"/>
                  <a:pt x="23419" y="1235"/>
                </a:cubicBezTo>
                <a:cubicBezTo>
                  <a:pt x="23379" y="1294"/>
                  <a:pt x="23319" y="1354"/>
                  <a:pt x="22981" y="1573"/>
                </a:cubicBezTo>
                <a:lnTo>
                  <a:pt x="23100" y="1632"/>
                </a:lnTo>
                <a:cubicBezTo>
                  <a:pt x="23260" y="1871"/>
                  <a:pt x="22523" y="2010"/>
                  <a:pt x="22305" y="2408"/>
                </a:cubicBezTo>
                <a:lnTo>
                  <a:pt x="22464" y="2349"/>
                </a:lnTo>
                <a:lnTo>
                  <a:pt x="22464" y="2349"/>
                </a:lnTo>
                <a:cubicBezTo>
                  <a:pt x="22364" y="2587"/>
                  <a:pt x="21728" y="2607"/>
                  <a:pt x="21549" y="2767"/>
                </a:cubicBezTo>
                <a:cubicBezTo>
                  <a:pt x="21544" y="2768"/>
                  <a:pt x="21540" y="2769"/>
                  <a:pt x="21537" y="2769"/>
                </a:cubicBezTo>
                <a:cubicBezTo>
                  <a:pt x="21501" y="2769"/>
                  <a:pt x="21571" y="2663"/>
                  <a:pt x="21608" y="2607"/>
                </a:cubicBezTo>
                <a:lnTo>
                  <a:pt x="21608" y="2607"/>
                </a:lnTo>
                <a:cubicBezTo>
                  <a:pt x="21051" y="2965"/>
                  <a:pt x="21668" y="2767"/>
                  <a:pt x="21369" y="3145"/>
                </a:cubicBezTo>
                <a:cubicBezTo>
                  <a:pt x="21365" y="3145"/>
                  <a:pt x="21361" y="3146"/>
                  <a:pt x="21357" y="3146"/>
                </a:cubicBezTo>
                <a:cubicBezTo>
                  <a:pt x="21287" y="3146"/>
                  <a:pt x="21277" y="3043"/>
                  <a:pt x="21209" y="3043"/>
                </a:cubicBezTo>
                <a:cubicBezTo>
                  <a:pt x="21175" y="3043"/>
                  <a:pt x="21127" y="3068"/>
                  <a:pt x="21051" y="3145"/>
                </a:cubicBezTo>
                <a:cubicBezTo>
                  <a:pt x="20892" y="3224"/>
                  <a:pt x="20673" y="4040"/>
                  <a:pt x="20255" y="4259"/>
                </a:cubicBezTo>
                <a:cubicBezTo>
                  <a:pt x="20299" y="4251"/>
                  <a:pt x="20340" y="4242"/>
                  <a:pt x="20369" y="4242"/>
                </a:cubicBezTo>
                <a:cubicBezTo>
                  <a:pt x="20421" y="4242"/>
                  <a:pt x="20438" y="4272"/>
                  <a:pt x="20375" y="4398"/>
                </a:cubicBezTo>
                <a:cubicBezTo>
                  <a:pt x="20176" y="4677"/>
                  <a:pt x="19579" y="4935"/>
                  <a:pt x="19539" y="5313"/>
                </a:cubicBezTo>
                <a:cubicBezTo>
                  <a:pt x="19519" y="5323"/>
                  <a:pt x="19504" y="5328"/>
                  <a:pt x="19492" y="5328"/>
                </a:cubicBezTo>
                <a:cubicBezTo>
                  <a:pt x="19479" y="5328"/>
                  <a:pt x="19469" y="5323"/>
                  <a:pt x="19459" y="5313"/>
                </a:cubicBezTo>
                <a:cubicBezTo>
                  <a:pt x="19340" y="5552"/>
                  <a:pt x="19002" y="6029"/>
                  <a:pt x="19002" y="6228"/>
                </a:cubicBezTo>
                <a:cubicBezTo>
                  <a:pt x="18986" y="6225"/>
                  <a:pt x="18969" y="6224"/>
                  <a:pt x="18953" y="6224"/>
                </a:cubicBezTo>
                <a:cubicBezTo>
                  <a:pt x="18521" y="6224"/>
                  <a:pt x="18195" y="7373"/>
                  <a:pt x="17906" y="7373"/>
                </a:cubicBezTo>
                <a:cubicBezTo>
                  <a:pt x="17880" y="7373"/>
                  <a:pt x="17854" y="7364"/>
                  <a:pt x="17828" y="7343"/>
                </a:cubicBezTo>
                <a:cubicBezTo>
                  <a:pt x="17669" y="7542"/>
                  <a:pt x="17510" y="7760"/>
                  <a:pt x="17350" y="7979"/>
                </a:cubicBezTo>
                <a:lnTo>
                  <a:pt x="17331" y="7940"/>
                </a:lnTo>
                <a:cubicBezTo>
                  <a:pt x="16992" y="8318"/>
                  <a:pt x="16952" y="8517"/>
                  <a:pt x="16933" y="8715"/>
                </a:cubicBezTo>
                <a:cubicBezTo>
                  <a:pt x="16905" y="8738"/>
                  <a:pt x="16887" y="8746"/>
                  <a:pt x="16874" y="8746"/>
                </a:cubicBezTo>
                <a:cubicBezTo>
                  <a:pt x="16843" y="8746"/>
                  <a:pt x="16853" y="8690"/>
                  <a:pt x="16853" y="8676"/>
                </a:cubicBezTo>
                <a:lnTo>
                  <a:pt x="16853" y="8676"/>
                </a:lnTo>
                <a:cubicBezTo>
                  <a:pt x="16316" y="9213"/>
                  <a:pt x="16296" y="9273"/>
                  <a:pt x="16057" y="9889"/>
                </a:cubicBezTo>
                <a:lnTo>
                  <a:pt x="15918" y="9850"/>
                </a:lnTo>
                <a:cubicBezTo>
                  <a:pt x="15878" y="10029"/>
                  <a:pt x="15102" y="10586"/>
                  <a:pt x="14764" y="11242"/>
                </a:cubicBezTo>
                <a:cubicBezTo>
                  <a:pt x="14764" y="11242"/>
                  <a:pt x="14751" y="11217"/>
                  <a:pt x="14766" y="11177"/>
                </a:cubicBezTo>
                <a:lnTo>
                  <a:pt x="14766" y="11177"/>
                </a:lnTo>
                <a:cubicBezTo>
                  <a:pt x="14372" y="11916"/>
                  <a:pt x="13295" y="12484"/>
                  <a:pt x="13491" y="13013"/>
                </a:cubicBezTo>
                <a:lnTo>
                  <a:pt x="13252" y="13510"/>
                </a:lnTo>
                <a:cubicBezTo>
                  <a:pt x="13376" y="13364"/>
                  <a:pt x="13440" y="13314"/>
                  <a:pt x="13473" y="13314"/>
                </a:cubicBezTo>
                <a:cubicBezTo>
                  <a:pt x="13544" y="13314"/>
                  <a:pt x="13457" y="13565"/>
                  <a:pt x="13527" y="13565"/>
                </a:cubicBezTo>
                <a:cubicBezTo>
                  <a:pt x="13541" y="13565"/>
                  <a:pt x="13561" y="13555"/>
                  <a:pt x="13590" y="13530"/>
                </a:cubicBezTo>
                <a:lnTo>
                  <a:pt x="13590" y="13530"/>
                </a:lnTo>
                <a:cubicBezTo>
                  <a:pt x="13496" y="13692"/>
                  <a:pt x="13282" y="13864"/>
                  <a:pt x="13210" y="13864"/>
                </a:cubicBezTo>
                <a:cubicBezTo>
                  <a:pt x="13176" y="13864"/>
                  <a:pt x="13174" y="13825"/>
                  <a:pt x="13232" y="13729"/>
                </a:cubicBezTo>
                <a:lnTo>
                  <a:pt x="13292" y="13709"/>
                </a:lnTo>
                <a:cubicBezTo>
                  <a:pt x="13274" y="13677"/>
                  <a:pt x="13251" y="13662"/>
                  <a:pt x="13224" y="13662"/>
                </a:cubicBezTo>
                <a:cubicBezTo>
                  <a:pt x="13055" y="13662"/>
                  <a:pt x="12731" y="14238"/>
                  <a:pt x="12602" y="14238"/>
                </a:cubicBezTo>
                <a:cubicBezTo>
                  <a:pt x="12592" y="14238"/>
                  <a:pt x="12583" y="14234"/>
                  <a:pt x="12575" y="14227"/>
                </a:cubicBezTo>
                <a:cubicBezTo>
                  <a:pt x="11740" y="15321"/>
                  <a:pt x="10844" y="16316"/>
                  <a:pt x="10068" y="17350"/>
                </a:cubicBezTo>
                <a:lnTo>
                  <a:pt x="10307" y="17350"/>
                </a:lnTo>
                <a:lnTo>
                  <a:pt x="10029" y="17709"/>
                </a:lnTo>
                <a:cubicBezTo>
                  <a:pt x="10000" y="17726"/>
                  <a:pt x="9969" y="17737"/>
                  <a:pt x="9945" y="17737"/>
                </a:cubicBezTo>
                <a:cubicBezTo>
                  <a:pt x="9887" y="17737"/>
                  <a:pt x="9868" y="17673"/>
                  <a:pt x="10009" y="17490"/>
                </a:cubicBezTo>
                <a:lnTo>
                  <a:pt x="10009" y="17490"/>
                </a:lnTo>
                <a:cubicBezTo>
                  <a:pt x="9830" y="17549"/>
                  <a:pt x="9770" y="17967"/>
                  <a:pt x="9790" y="18007"/>
                </a:cubicBezTo>
                <a:cubicBezTo>
                  <a:pt x="9690" y="18112"/>
                  <a:pt x="9633" y="18151"/>
                  <a:pt x="9605" y="18151"/>
                </a:cubicBezTo>
                <a:cubicBezTo>
                  <a:pt x="9519" y="18151"/>
                  <a:pt x="9675" y="17807"/>
                  <a:pt x="9652" y="17807"/>
                </a:cubicBezTo>
                <a:cubicBezTo>
                  <a:pt x="9648" y="17807"/>
                  <a:pt x="9642" y="17813"/>
                  <a:pt x="9631" y="17828"/>
                </a:cubicBezTo>
                <a:lnTo>
                  <a:pt x="9491" y="18047"/>
                </a:lnTo>
                <a:lnTo>
                  <a:pt x="9551" y="18007"/>
                </a:lnTo>
                <a:lnTo>
                  <a:pt x="9551" y="18007"/>
                </a:lnTo>
                <a:cubicBezTo>
                  <a:pt x="9491" y="18226"/>
                  <a:pt x="9551" y="18286"/>
                  <a:pt x="9312" y="18604"/>
                </a:cubicBezTo>
                <a:cubicBezTo>
                  <a:pt x="9237" y="18670"/>
                  <a:pt x="9194" y="18685"/>
                  <a:pt x="9164" y="18685"/>
                </a:cubicBezTo>
                <a:cubicBezTo>
                  <a:pt x="9142" y="18685"/>
                  <a:pt x="9127" y="18677"/>
                  <a:pt x="9113" y="18677"/>
                </a:cubicBezTo>
                <a:cubicBezTo>
                  <a:pt x="9101" y="18677"/>
                  <a:pt x="9089" y="18682"/>
                  <a:pt x="9074" y="18703"/>
                </a:cubicBezTo>
                <a:cubicBezTo>
                  <a:pt x="9070" y="18700"/>
                  <a:pt x="9067" y="18698"/>
                  <a:pt x="9063" y="18698"/>
                </a:cubicBezTo>
                <a:cubicBezTo>
                  <a:pt x="9046" y="18698"/>
                  <a:pt x="9024" y="18740"/>
                  <a:pt x="8974" y="18823"/>
                </a:cubicBezTo>
                <a:lnTo>
                  <a:pt x="8636" y="19260"/>
                </a:lnTo>
                <a:lnTo>
                  <a:pt x="8895" y="19161"/>
                </a:lnTo>
                <a:lnTo>
                  <a:pt x="8895" y="19161"/>
                </a:lnTo>
                <a:cubicBezTo>
                  <a:pt x="8817" y="19363"/>
                  <a:pt x="8666" y="19517"/>
                  <a:pt x="8737" y="19517"/>
                </a:cubicBezTo>
                <a:cubicBezTo>
                  <a:pt x="8754" y="19517"/>
                  <a:pt x="8783" y="19509"/>
                  <a:pt x="8827" y="19491"/>
                </a:cubicBezTo>
                <a:lnTo>
                  <a:pt x="8827" y="19491"/>
                </a:lnTo>
                <a:cubicBezTo>
                  <a:pt x="8381" y="19699"/>
                  <a:pt x="7537" y="21134"/>
                  <a:pt x="7343" y="21270"/>
                </a:cubicBezTo>
                <a:cubicBezTo>
                  <a:pt x="7223" y="21628"/>
                  <a:pt x="7024" y="21907"/>
                  <a:pt x="6746" y="22245"/>
                </a:cubicBezTo>
                <a:cubicBezTo>
                  <a:pt x="6772" y="22224"/>
                  <a:pt x="6804" y="22212"/>
                  <a:pt x="6832" y="22212"/>
                </a:cubicBezTo>
                <a:cubicBezTo>
                  <a:pt x="6911" y="22212"/>
                  <a:pt x="6961" y="22299"/>
                  <a:pt x="6786" y="22504"/>
                </a:cubicBezTo>
                <a:cubicBezTo>
                  <a:pt x="6749" y="22450"/>
                  <a:pt x="6710" y="22427"/>
                  <a:pt x="6668" y="22427"/>
                </a:cubicBezTo>
                <a:cubicBezTo>
                  <a:pt x="6470" y="22427"/>
                  <a:pt x="6218" y="22943"/>
                  <a:pt x="5902" y="23051"/>
                </a:cubicBezTo>
                <a:lnTo>
                  <a:pt x="5902" y="23051"/>
                </a:lnTo>
                <a:cubicBezTo>
                  <a:pt x="5905" y="23051"/>
                  <a:pt x="5908" y="23051"/>
                  <a:pt x="5910" y="23051"/>
                </a:cubicBezTo>
                <a:cubicBezTo>
                  <a:pt x="6058" y="23051"/>
                  <a:pt x="5456" y="23764"/>
                  <a:pt x="5642" y="23764"/>
                </a:cubicBezTo>
                <a:cubicBezTo>
                  <a:pt x="5662" y="23764"/>
                  <a:pt x="5691" y="23755"/>
                  <a:pt x="5731" y="23737"/>
                </a:cubicBezTo>
                <a:lnTo>
                  <a:pt x="5731" y="23737"/>
                </a:lnTo>
                <a:cubicBezTo>
                  <a:pt x="5670" y="23811"/>
                  <a:pt x="5635" y="23833"/>
                  <a:pt x="5610" y="23833"/>
                </a:cubicBezTo>
                <a:cubicBezTo>
                  <a:pt x="5571" y="23833"/>
                  <a:pt x="5557" y="23778"/>
                  <a:pt x="5505" y="23778"/>
                </a:cubicBezTo>
                <a:cubicBezTo>
                  <a:pt x="5483" y="23778"/>
                  <a:pt x="5454" y="23788"/>
                  <a:pt x="5413" y="23817"/>
                </a:cubicBezTo>
                <a:cubicBezTo>
                  <a:pt x="5094" y="24493"/>
                  <a:pt x="4398" y="25090"/>
                  <a:pt x="3901" y="25846"/>
                </a:cubicBezTo>
                <a:cubicBezTo>
                  <a:pt x="3940" y="25886"/>
                  <a:pt x="4080" y="25806"/>
                  <a:pt x="4020" y="26005"/>
                </a:cubicBezTo>
                <a:lnTo>
                  <a:pt x="3562" y="26264"/>
                </a:lnTo>
                <a:cubicBezTo>
                  <a:pt x="3463" y="26423"/>
                  <a:pt x="3682" y="26562"/>
                  <a:pt x="3363" y="26722"/>
                </a:cubicBezTo>
                <a:cubicBezTo>
                  <a:pt x="3387" y="26722"/>
                  <a:pt x="3414" y="26715"/>
                  <a:pt x="3434" y="26715"/>
                </a:cubicBezTo>
                <a:cubicBezTo>
                  <a:pt x="3464" y="26715"/>
                  <a:pt x="3479" y="26730"/>
                  <a:pt x="3443" y="26801"/>
                </a:cubicBezTo>
                <a:cubicBezTo>
                  <a:pt x="2846" y="27438"/>
                  <a:pt x="2369" y="28194"/>
                  <a:pt x="1871" y="28930"/>
                </a:cubicBezTo>
                <a:cubicBezTo>
                  <a:pt x="1632" y="29308"/>
                  <a:pt x="1374" y="29686"/>
                  <a:pt x="1095" y="30024"/>
                </a:cubicBezTo>
                <a:lnTo>
                  <a:pt x="896" y="30283"/>
                </a:lnTo>
                <a:lnTo>
                  <a:pt x="657" y="30581"/>
                </a:lnTo>
                <a:cubicBezTo>
                  <a:pt x="459" y="30820"/>
                  <a:pt x="240" y="31059"/>
                  <a:pt x="1" y="31318"/>
                </a:cubicBezTo>
                <a:lnTo>
                  <a:pt x="1" y="31457"/>
                </a:lnTo>
                <a:cubicBezTo>
                  <a:pt x="21" y="31357"/>
                  <a:pt x="21" y="31318"/>
                  <a:pt x="41" y="31318"/>
                </a:cubicBezTo>
                <a:lnTo>
                  <a:pt x="61" y="31318"/>
                </a:lnTo>
                <a:cubicBezTo>
                  <a:pt x="80" y="31337"/>
                  <a:pt x="100" y="31457"/>
                  <a:pt x="120" y="31576"/>
                </a:cubicBezTo>
                <a:cubicBezTo>
                  <a:pt x="120" y="31527"/>
                  <a:pt x="133" y="31513"/>
                  <a:pt x="151" y="31513"/>
                </a:cubicBezTo>
                <a:cubicBezTo>
                  <a:pt x="178" y="31513"/>
                  <a:pt x="219" y="31544"/>
                  <a:pt x="254" y="31544"/>
                </a:cubicBezTo>
                <a:cubicBezTo>
                  <a:pt x="263" y="31544"/>
                  <a:pt x="271" y="31542"/>
                  <a:pt x="279" y="31536"/>
                </a:cubicBezTo>
                <a:lnTo>
                  <a:pt x="279" y="31536"/>
                </a:lnTo>
                <a:cubicBezTo>
                  <a:pt x="240" y="31636"/>
                  <a:pt x="200" y="31716"/>
                  <a:pt x="180" y="31815"/>
                </a:cubicBezTo>
                <a:lnTo>
                  <a:pt x="160" y="31875"/>
                </a:lnTo>
                <a:lnTo>
                  <a:pt x="160" y="31914"/>
                </a:lnTo>
                <a:lnTo>
                  <a:pt x="180" y="31914"/>
                </a:lnTo>
                <a:cubicBezTo>
                  <a:pt x="200" y="31914"/>
                  <a:pt x="220" y="31954"/>
                  <a:pt x="260" y="31974"/>
                </a:cubicBezTo>
                <a:cubicBezTo>
                  <a:pt x="279" y="32014"/>
                  <a:pt x="319" y="32054"/>
                  <a:pt x="359" y="32094"/>
                </a:cubicBezTo>
                <a:cubicBezTo>
                  <a:pt x="459" y="32113"/>
                  <a:pt x="638" y="32253"/>
                  <a:pt x="777" y="32472"/>
                </a:cubicBezTo>
                <a:cubicBezTo>
                  <a:pt x="896" y="32531"/>
                  <a:pt x="1016" y="32611"/>
                  <a:pt x="1115" y="32651"/>
                </a:cubicBezTo>
                <a:cubicBezTo>
                  <a:pt x="1150" y="32674"/>
                  <a:pt x="1185" y="32684"/>
                  <a:pt x="1216" y="32684"/>
                </a:cubicBezTo>
                <a:cubicBezTo>
                  <a:pt x="1238" y="32684"/>
                  <a:pt x="1258" y="32679"/>
                  <a:pt x="1274" y="32671"/>
                </a:cubicBezTo>
                <a:lnTo>
                  <a:pt x="1035" y="32551"/>
                </a:lnTo>
                <a:lnTo>
                  <a:pt x="1035" y="32551"/>
                </a:lnTo>
                <a:cubicBezTo>
                  <a:pt x="1058" y="32555"/>
                  <a:pt x="1078" y="32557"/>
                  <a:pt x="1096" y="32557"/>
                </a:cubicBezTo>
                <a:cubicBezTo>
                  <a:pt x="1259" y="32557"/>
                  <a:pt x="1189" y="32397"/>
                  <a:pt x="1135" y="32253"/>
                </a:cubicBezTo>
                <a:cubicBezTo>
                  <a:pt x="1135" y="32233"/>
                  <a:pt x="1135" y="32213"/>
                  <a:pt x="1135" y="32193"/>
                </a:cubicBezTo>
                <a:cubicBezTo>
                  <a:pt x="1453" y="32392"/>
                  <a:pt x="1752" y="32611"/>
                  <a:pt x="1752" y="32611"/>
                </a:cubicBezTo>
                <a:cubicBezTo>
                  <a:pt x="1911" y="32054"/>
                  <a:pt x="4557" y="28512"/>
                  <a:pt x="8039" y="24016"/>
                </a:cubicBezTo>
                <a:cubicBezTo>
                  <a:pt x="8039" y="24036"/>
                  <a:pt x="8039" y="24036"/>
                  <a:pt x="8039" y="24055"/>
                </a:cubicBezTo>
                <a:lnTo>
                  <a:pt x="8079" y="24075"/>
                </a:lnTo>
                <a:cubicBezTo>
                  <a:pt x="8160" y="23978"/>
                  <a:pt x="8201" y="23880"/>
                  <a:pt x="8171" y="23880"/>
                </a:cubicBezTo>
                <a:cubicBezTo>
                  <a:pt x="8164" y="23880"/>
                  <a:pt x="8153" y="23885"/>
                  <a:pt x="8138" y="23896"/>
                </a:cubicBezTo>
                <a:cubicBezTo>
                  <a:pt x="8218" y="23797"/>
                  <a:pt x="8318" y="23677"/>
                  <a:pt x="8397" y="23558"/>
                </a:cubicBezTo>
                <a:lnTo>
                  <a:pt x="8397" y="23558"/>
                </a:lnTo>
                <a:cubicBezTo>
                  <a:pt x="8339" y="23747"/>
                  <a:pt x="8525" y="23830"/>
                  <a:pt x="8745" y="23830"/>
                </a:cubicBezTo>
                <a:cubicBezTo>
                  <a:pt x="8827" y="23830"/>
                  <a:pt x="8913" y="23818"/>
                  <a:pt x="8994" y="23797"/>
                </a:cubicBezTo>
                <a:cubicBezTo>
                  <a:pt x="8954" y="23757"/>
                  <a:pt x="8914" y="23737"/>
                  <a:pt x="9054" y="23459"/>
                </a:cubicBezTo>
                <a:lnTo>
                  <a:pt x="9054" y="23459"/>
                </a:lnTo>
                <a:cubicBezTo>
                  <a:pt x="8978" y="23504"/>
                  <a:pt x="8716" y="23736"/>
                  <a:pt x="8632" y="23736"/>
                </a:cubicBezTo>
                <a:cubicBezTo>
                  <a:pt x="8606" y="23736"/>
                  <a:pt x="8597" y="23714"/>
                  <a:pt x="8616" y="23658"/>
                </a:cubicBezTo>
                <a:cubicBezTo>
                  <a:pt x="8835" y="23299"/>
                  <a:pt x="8855" y="23419"/>
                  <a:pt x="9014" y="23299"/>
                </a:cubicBezTo>
                <a:lnTo>
                  <a:pt x="9014" y="23299"/>
                </a:lnTo>
                <a:cubicBezTo>
                  <a:pt x="9006" y="23301"/>
                  <a:pt x="8999" y="23302"/>
                  <a:pt x="8993" y="23302"/>
                </a:cubicBezTo>
                <a:cubicBezTo>
                  <a:pt x="8857" y="23302"/>
                  <a:pt x="9090" y="22895"/>
                  <a:pt x="9014" y="22762"/>
                </a:cubicBezTo>
                <a:cubicBezTo>
                  <a:pt x="9511" y="22145"/>
                  <a:pt x="10009" y="21509"/>
                  <a:pt x="10506" y="20852"/>
                </a:cubicBezTo>
                <a:cubicBezTo>
                  <a:pt x="10520" y="20866"/>
                  <a:pt x="10524" y="20880"/>
                  <a:pt x="10540" y="20880"/>
                </a:cubicBezTo>
                <a:cubicBezTo>
                  <a:pt x="10546" y="20880"/>
                  <a:pt x="10554" y="20878"/>
                  <a:pt x="10566" y="20872"/>
                </a:cubicBezTo>
                <a:lnTo>
                  <a:pt x="10685" y="20693"/>
                </a:lnTo>
                <a:cubicBezTo>
                  <a:pt x="10705" y="20684"/>
                  <a:pt x="10720" y="20680"/>
                  <a:pt x="10731" y="20680"/>
                </a:cubicBezTo>
                <a:cubicBezTo>
                  <a:pt x="10826" y="20680"/>
                  <a:pt x="10647" y="20970"/>
                  <a:pt x="10701" y="20970"/>
                </a:cubicBezTo>
                <a:cubicBezTo>
                  <a:pt x="10712" y="20970"/>
                  <a:pt x="10732" y="20959"/>
                  <a:pt x="10765" y="20932"/>
                </a:cubicBezTo>
                <a:lnTo>
                  <a:pt x="10765" y="20932"/>
                </a:lnTo>
                <a:cubicBezTo>
                  <a:pt x="10645" y="21210"/>
                  <a:pt x="10526" y="21549"/>
                  <a:pt x="10228" y="21847"/>
                </a:cubicBezTo>
                <a:lnTo>
                  <a:pt x="10055" y="21809"/>
                </a:lnTo>
                <a:lnTo>
                  <a:pt x="10055" y="21809"/>
                </a:lnTo>
                <a:cubicBezTo>
                  <a:pt x="10056" y="21809"/>
                  <a:pt x="10056" y="21809"/>
                  <a:pt x="10056" y="21809"/>
                </a:cubicBezTo>
                <a:cubicBezTo>
                  <a:pt x="10108" y="21809"/>
                  <a:pt x="10289" y="21642"/>
                  <a:pt x="10327" y="21529"/>
                </a:cubicBezTo>
                <a:lnTo>
                  <a:pt x="10327" y="21529"/>
                </a:lnTo>
                <a:cubicBezTo>
                  <a:pt x="10267" y="21708"/>
                  <a:pt x="9750" y="21907"/>
                  <a:pt x="9810" y="22185"/>
                </a:cubicBezTo>
                <a:lnTo>
                  <a:pt x="10068" y="22026"/>
                </a:lnTo>
                <a:lnTo>
                  <a:pt x="10068" y="22026"/>
                </a:lnTo>
                <a:cubicBezTo>
                  <a:pt x="9949" y="22305"/>
                  <a:pt x="9850" y="22722"/>
                  <a:pt x="9591" y="22981"/>
                </a:cubicBezTo>
                <a:cubicBezTo>
                  <a:pt x="9810" y="22941"/>
                  <a:pt x="9631" y="22901"/>
                  <a:pt x="9929" y="22802"/>
                </a:cubicBezTo>
                <a:lnTo>
                  <a:pt x="9929" y="22802"/>
                </a:lnTo>
                <a:cubicBezTo>
                  <a:pt x="9921" y="22803"/>
                  <a:pt x="9914" y="22803"/>
                  <a:pt x="9908" y="22803"/>
                </a:cubicBezTo>
                <a:cubicBezTo>
                  <a:pt x="9676" y="22803"/>
                  <a:pt x="10381" y="22169"/>
                  <a:pt x="10185" y="22169"/>
                </a:cubicBezTo>
                <a:cubicBezTo>
                  <a:pt x="10177" y="22169"/>
                  <a:pt x="10169" y="22170"/>
                  <a:pt x="10160" y="22171"/>
                </a:cubicBezTo>
                <a:lnTo>
                  <a:pt x="10160" y="22171"/>
                </a:lnTo>
                <a:cubicBezTo>
                  <a:pt x="10452" y="22083"/>
                  <a:pt x="10505" y="21877"/>
                  <a:pt x="10844" y="21708"/>
                </a:cubicBezTo>
                <a:cubicBezTo>
                  <a:pt x="10785" y="21688"/>
                  <a:pt x="10685" y="21748"/>
                  <a:pt x="10904" y="21509"/>
                </a:cubicBezTo>
                <a:cubicBezTo>
                  <a:pt x="10904" y="21489"/>
                  <a:pt x="10904" y="21449"/>
                  <a:pt x="10904" y="21429"/>
                </a:cubicBezTo>
                <a:cubicBezTo>
                  <a:pt x="10844" y="21469"/>
                  <a:pt x="10785" y="21509"/>
                  <a:pt x="10745" y="21509"/>
                </a:cubicBezTo>
                <a:cubicBezTo>
                  <a:pt x="10745" y="21310"/>
                  <a:pt x="11043" y="20912"/>
                  <a:pt x="11103" y="20753"/>
                </a:cubicBezTo>
                <a:cubicBezTo>
                  <a:pt x="11135" y="20720"/>
                  <a:pt x="11153" y="20708"/>
                  <a:pt x="11161" y="20708"/>
                </a:cubicBezTo>
                <a:cubicBezTo>
                  <a:pt x="11186" y="20708"/>
                  <a:pt x="11143" y="20802"/>
                  <a:pt x="11177" y="20802"/>
                </a:cubicBezTo>
                <a:cubicBezTo>
                  <a:pt x="11183" y="20802"/>
                  <a:pt x="11191" y="20799"/>
                  <a:pt x="11202" y="20792"/>
                </a:cubicBezTo>
                <a:lnTo>
                  <a:pt x="11302" y="20534"/>
                </a:lnTo>
                <a:cubicBezTo>
                  <a:pt x="11311" y="20539"/>
                  <a:pt x="11322" y="20542"/>
                  <a:pt x="11335" y="20542"/>
                </a:cubicBezTo>
                <a:cubicBezTo>
                  <a:pt x="11408" y="20542"/>
                  <a:pt x="11530" y="20465"/>
                  <a:pt x="11584" y="20465"/>
                </a:cubicBezTo>
                <a:cubicBezTo>
                  <a:pt x="11624" y="20465"/>
                  <a:pt x="11625" y="20507"/>
                  <a:pt x="11541" y="20653"/>
                </a:cubicBezTo>
                <a:lnTo>
                  <a:pt x="11779" y="20355"/>
                </a:lnTo>
                <a:cubicBezTo>
                  <a:pt x="11978" y="20216"/>
                  <a:pt x="12197" y="19977"/>
                  <a:pt x="12277" y="19778"/>
                </a:cubicBezTo>
                <a:cubicBezTo>
                  <a:pt x="12387" y="19684"/>
                  <a:pt x="12447" y="19466"/>
                  <a:pt x="12458" y="19466"/>
                </a:cubicBezTo>
                <a:cubicBezTo>
                  <a:pt x="12461" y="19466"/>
                  <a:pt x="12460" y="19481"/>
                  <a:pt x="12456" y="19519"/>
                </a:cubicBezTo>
                <a:lnTo>
                  <a:pt x="12774" y="18982"/>
                </a:lnTo>
                <a:lnTo>
                  <a:pt x="12794" y="19002"/>
                </a:lnTo>
                <a:cubicBezTo>
                  <a:pt x="13192" y="18524"/>
                  <a:pt x="13431" y="17888"/>
                  <a:pt x="14028" y="17470"/>
                </a:cubicBezTo>
                <a:cubicBezTo>
                  <a:pt x="14127" y="17291"/>
                  <a:pt x="14247" y="17092"/>
                  <a:pt x="14485" y="16853"/>
                </a:cubicBezTo>
                <a:lnTo>
                  <a:pt x="14605" y="16853"/>
                </a:lnTo>
                <a:cubicBezTo>
                  <a:pt x="14744" y="16634"/>
                  <a:pt x="15182" y="16296"/>
                  <a:pt x="15162" y="16137"/>
                </a:cubicBezTo>
                <a:cubicBezTo>
                  <a:pt x="15560" y="16097"/>
                  <a:pt x="16017" y="15182"/>
                  <a:pt x="16336" y="14844"/>
                </a:cubicBezTo>
                <a:lnTo>
                  <a:pt x="16256" y="14744"/>
                </a:lnTo>
                <a:cubicBezTo>
                  <a:pt x="16455" y="14485"/>
                  <a:pt x="16614" y="14227"/>
                  <a:pt x="16813" y="13889"/>
                </a:cubicBezTo>
                <a:lnTo>
                  <a:pt x="16714" y="13829"/>
                </a:lnTo>
                <a:cubicBezTo>
                  <a:pt x="16853" y="13491"/>
                  <a:pt x="17331" y="13192"/>
                  <a:pt x="17649" y="12754"/>
                </a:cubicBezTo>
                <a:lnTo>
                  <a:pt x="17649" y="12754"/>
                </a:lnTo>
                <a:cubicBezTo>
                  <a:pt x="17669" y="12814"/>
                  <a:pt x="17569" y="12914"/>
                  <a:pt x="17490" y="12973"/>
                </a:cubicBezTo>
                <a:cubicBezTo>
                  <a:pt x="18106" y="12635"/>
                  <a:pt x="18186" y="11780"/>
                  <a:pt x="18703" y="11441"/>
                </a:cubicBezTo>
                <a:cubicBezTo>
                  <a:pt x="18763" y="11302"/>
                  <a:pt x="18843" y="11222"/>
                  <a:pt x="18942" y="11163"/>
                </a:cubicBezTo>
                <a:lnTo>
                  <a:pt x="18942" y="11163"/>
                </a:lnTo>
                <a:cubicBezTo>
                  <a:pt x="18922" y="11183"/>
                  <a:pt x="18922" y="11183"/>
                  <a:pt x="18922" y="11203"/>
                </a:cubicBezTo>
                <a:cubicBezTo>
                  <a:pt x="18922" y="11183"/>
                  <a:pt x="18942" y="11163"/>
                  <a:pt x="18962" y="11143"/>
                </a:cubicBezTo>
                <a:cubicBezTo>
                  <a:pt x="19022" y="11103"/>
                  <a:pt x="19081" y="11083"/>
                  <a:pt x="19141" y="11023"/>
                </a:cubicBezTo>
                <a:lnTo>
                  <a:pt x="19141" y="11023"/>
                </a:lnTo>
                <a:cubicBezTo>
                  <a:pt x="19081" y="11063"/>
                  <a:pt x="19022" y="11083"/>
                  <a:pt x="18982" y="11123"/>
                </a:cubicBezTo>
                <a:cubicBezTo>
                  <a:pt x="19042" y="11043"/>
                  <a:pt x="19141" y="10884"/>
                  <a:pt x="19221" y="10745"/>
                </a:cubicBezTo>
                <a:lnTo>
                  <a:pt x="19360" y="10765"/>
                </a:lnTo>
                <a:cubicBezTo>
                  <a:pt x="19380" y="10745"/>
                  <a:pt x="19380" y="10745"/>
                  <a:pt x="19380" y="10725"/>
                </a:cubicBezTo>
                <a:cubicBezTo>
                  <a:pt x="19496" y="10642"/>
                  <a:pt x="19446" y="10601"/>
                  <a:pt x="19357" y="10601"/>
                </a:cubicBezTo>
                <a:cubicBezTo>
                  <a:pt x="19339" y="10601"/>
                  <a:pt x="19320" y="10602"/>
                  <a:pt x="19300" y="10606"/>
                </a:cubicBezTo>
                <a:cubicBezTo>
                  <a:pt x="19320" y="10526"/>
                  <a:pt x="19360" y="10446"/>
                  <a:pt x="19380" y="10387"/>
                </a:cubicBezTo>
                <a:cubicBezTo>
                  <a:pt x="19385" y="10387"/>
                  <a:pt x="19391" y="10387"/>
                  <a:pt x="19396" y="10387"/>
                </a:cubicBezTo>
                <a:cubicBezTo>
                  <a:pt x="19618" y="10387"/>
                  <a:pt x="19605" y="9989"/>
                  <a:pt x="19877" y="9989"/>
                </a:cubicBezTo>
                <a:cubicBezTo>
                  <a:pt x="19877" y="9850"/>
                  <a:pt x="20275" y="9352"/>
                  <a:pt x="20235" y="9113"/>
                </a:cubicBezTo>
                <a:cubicBezTo>
                  <a:pt x="20235" y="9094"/>
                  <a:pt x="20235" y="9074"/>
                  <a:pt x="20215" y="9054"/>
                </a:cubicBezTo>
                <a:lnTo>
                  <a:pt x="20215" y="9054"/>
                </a:lnTo>
                <a:cubicBezTo>
                  <a:pt x="20255" y="9074"/>
                  <a:pt x="20295" y="9054"/>
                  <a:pt x="20235" y="9113"/>
                </a:cubicBezTo>
                <a:cubicBezTo>
                  <a:pt x="20375" y="8994"/>
                  <a:pt x="20514" y="8855"/>
                  <a:pt x="20574" y="8696"/>
                </a:cubicBezTo>
                <a:lnTo>
                  <a:pt x="20753" y="8715"/>
                </a:lnTo>
                <a:lnTo>
                  <a:pt x="20832" y="8278"/>
                </a:lnTo>
                <a:cubicBezTo>
                  <a:pt x="20946" y="8212"/>
                  <a:pt x="21028" y="8168"/>
                  <a:pt x="21076" y="8168"/>
                </a:cubicBezTo>
                <a:cubicBezTo>
                  <a:pt x="21130" y="8168"/>
                  <a:pt x="21142" y="8221"/>
                  <a:pt x="21111" y="8357"/>
                </a:cubicBezTo>
                <a:cubicBezTo>
                  <a:pt x="21330" y="7780"/>
                  <a:pt x="21369" y="7940"/>
                  <a:pt x="21529" y="7422"/>
                </a:cubicBezTo>
                <a:lnTo>
                  <a:pt x="21588" y="7502"/>
                </a:lnTo>
                <a:cubicBezTo>
                  <a:pt x="21708" y="7363"/>
                  <a:pt x="21787" y="7044"/>
                  <a:pt x="21907" y="7024"/>
                </a:cubicBezTo>
                <a:cubicBezTo>
                  <a:pt x="22324" y="6825"/>
                  <a:pt x="23200" y="5472"/>
                  <a:pt x="23976" y="4776"/>
                </a:cubicBezTo>
                <a:cubicBezTo>
                  <a:pt x="23618" y="4736"/>
                  <a:pt x="24394" y="4478"/>
                  <a:pt x="24235" y="4299"/>
                </a:cubicBezTo>
                <a:cubicBezTo>
                  <a:pt x="24284" y="4299"/>
                  <a:pt x="24339" y="4279"/>
                  <a:pt x="24374" y="4279"/>
                </a:cubicBezTo>
                <a:cubicBezTo>
                  <a:pt x="24409" y="4279"/>
                  <a:pt x="24424" y="4299"/>
                  <a:pt x="24394" y="4378"/>
                </a:cubicBezTo>
                <a:cubicBezTo>
                  <a:pt x="24672" y="3920"/>
                  <a:pt x="24991" y="3841"/>
                  <a:pt x="25070" y="3423"/>
                </a:cubicBezTo>
                <a:cubicBezTo>
                  <a:pt x="25145" y="3423"/>
                  <a:pt x="25079" y="3564"/>
                  <a:pt x="25137" y="3564"/>
                </a:cubicBezTo>
                <a:cubicBezTo>
                  <a:pt x="25141" y="3564"/>
                  <a:pt x="25145" y="3564"/>
                  <a:pt x="25150" y="3562"/>
                </a:cubicBezTo>
                <a:cubicBezTo>
                  <a:pt x="25150" y="3523"/>
                  <a:pt x="25190" y="3383"/>
                  <a:pt x="25269" y="3383"/>
                </a:cubicBezTo>
                <a:cubicBezTo>
                  <a:pt x="25274" y="3382"/>
                  <a:pt x="25279" y="3381"/>
                  <a:pt x="25282" y="3381"/>
                </a:cubicBezTo>
                <a:cubicBezTo>
                  <a:pt x="25319" y="3381"/>
                  <a:pt x="25266" y="3472"/>
                  <a:pt x="25229" y="3562"/>
                </a:cubicBezTo>
                <a:cubicBezTo>
                  <a:pt x="25568" y="3125"/>
                  <a:pt x="25428" y="2946"/>
                  <a:pt x="25289" y="2786"/>
                </a:cubicBezTo>
                <a:cubicBezTo>
                  <a:pt x="25349" y="2747"/>
                  <a:pt x="25408" y="2707"/>
                  <a:pt x="25468" y="2647"/>
                </a:cubicBezTo>
                <a:cubicBezTo>
                  <a:pt x="25508" y="2607"/>
                  <a:pt x="25568" y="2548"/>
                  <a:pt x="25587" y="2508"/>
                </a:cubicBezTo>
                <a:cubicBezTo>
                  <a:pt x="25667" y="2408"/>
                  <a:pt x="25687" y="2309"/>
                  <a:pt x="25707" y="2190"/>
                </a:cubicBezTo>
                <a:cubicBezTo>
                  <a:pt x="25778" y="2149"/>
                  <a:pt x="25870" y="2087"/>
                  <a:pt x="25908" y="2087"/>
                </a:cubicBezTo>
                <a:cubicBezTo>
                  <a:pt x="25945" y="2087"/>
                  <a:pt x="25933" y="2144"/>
                  <a:pt x="25806" y="2329"/>
                </a:cubicBezTo>
                <a:cubicBezTo>
                  <a:pt x="25866" y="2249"/>
                  <a:pt x="26065" y="2030"/>
                  <a:pt x="26244" y="1811"/>
                </a:cubicBezTo>
                <a:cubicBezTo>
                  <a:pt x="26184" y="1712"/>
                  <a:pt x="26105" y="1632"/>
                  <a:pt x="26025" y="1533"/>
                </a:cubicBezTo>
                <a:cubicBezTo>
                  <a:pt x="25985" y="1493"/>
                  <a:pt x="25966" y="1453"/>
                  <a:pt x="25926" y="1394"/>
                </a:cubicBezTo>
                <a:cubicBezTo>
                  <a:pt x="25886" y="1354"/>
                  <a:pt x="25826" y="1294"/>
                  <a:pt x="25786" y="1254"/>
                </a:cubicBezTo>
                <a:cubicBezTo>
                  <a:pt x="25747" y="1215"/>
                  <a:pt x="25707" y="1155"/>
                  <a:pt x="25667" y="1115"/>
                </a:cubicBezTo>
                <a:cubicBezTo>
                  <a:pt x="25607" y="1075"/>
                  <a:pt x="25607" y="1075"/>
                  <a:pt x="25587" y="1055"/>
                </a:cubicBezTo>
                <a:cubicBezTo>
                  <a:pt x="25548" y="1036"/>
                  <a:pt x="25528" y="1036"/>
                  <a:pt x="25488" y="1036"/>
                </a:cubicBezTo>
                <a:cubicBezTo>
                  <a:pt x="25488" y="1036"/>
                  <a:pt x="25488" y="996"/>
                  <a:pt x="25468" y="976"/>
                </a:cubicBezTo>
                <a:cubicBezTo>
                  <a:pt x="25448" y="956"/>
                  <a:pt x="25428" y="936"/>
                  <a:pt x="25389" y="896"/>
                </a:cubicBezTo>
                <a:cubicBezTo>
                  <a:pt x="25329" y="817"/>
                  <a:pt x="25249" y="737"/>
                  <a:pt x="25209" y="717"/>
                </a:cubicBezTo>
                <a:cubicBezTo>
                  <a:pt x="25030" y="478"/>
                  <a:pt x="24931" y="339"/>
                  <a:pt x="24812" y="220"/>
                </a:cubicBezTo>
                <a:cubicBezTo>
                  <a:pt x="24772" y="160"/>
                  <a:pt x="24712" y="100"/>
                  <a:pt x="24652" y="21"/>
                </a:cubicBezTo>
                <a:cubicBezTo>
                  <a:pt x="24652" y="21"/>
                  <a:pt x="24652" y="1"/>
                  <a:pt x="24632"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13"/>
          <p:cNvSpPr/>
          <p:nvPr/>
        </p:nvSpPr>
        <p:spPr>
          <a:xfrm>
            <a:off x="7319300" y="1068675"/>
            <a:ext cx="878768" cy="757581"/>
          </a:xfrm>
          <a:custGeom>
            <a:rect b="b" l="l" r="r" t="t"/>
            <a:pathLst>
              <a:path extrusionOk="0" h="17685" w="20514">
                <a:moveTo>
                  <a:pt x="14439" y="412"/>
                </a:moveTo>
                <a:lnTo>
                  <a:pt x="14439" y="412"/>
                </a:lnTo>
                <a:cubicBezTo>
                  <a:pt x="15237" y="1071"/>
                  <a:pt x="15684" y="2161"/>
                  <a:pt x="15580" y="3193"/>
                </a:cubicBezTo>
                <a:lnTo>
                  <a:pt x="15580" y="3193"/>
                </a:lnTo>
                <a:cubicBezTo>
                  <a:pt x="14606" y="2518"/>
                  <a:pt x="13847" y="1458"/>
                  <a:pt x="14439" y="412"/>
                </a:cubicBezTo>
                <a:close/>
                <a:moveTo>
                  <a:pt x="1680" y="4259"/>
                </a:moveTo>
                <a:cubicBezTo>
                  <a:pt x="1730" y="4259"/>
                  <a:pt x="1781" y="4263"/>
                  <a:pt x="1831" y="4273"/>
                </a:cubicBezTo>
                <a:cubicBezTo>
                  <a:pt x="2706" y="4472"/>
                  <a:pt x="3064" y="6601"/>
                  <a:pt x="3244" y="7357"/>
                </a:cubicBezTo>
                <a:cubicBezTo>
                  <a:pt x="3357" y="7849"/>
                  <a:pt x="3439" y="8345"/>
                  <a:pt x="3496" y="8846"/>
                </a:cubicBezTo>
                <a:lnTo>
                  <a:pt x="3496" y="8846"/>
                </a:lnTo>
                <a:cubicBezTo>
                  <a:pt x="2563" y="8329"/>
                  <a:pt x="1531" y="7633"/>
                  <a:pt x="936" y="6740"/>
                </a:cubicBezTo>
                <a:cubicBezTo>
                  <a:pt x="597" y="6263"/>
                  <a:pt x="359" y="5626"/>
                  <a:pt x="597" y="5049"/>
                </a:cubicBezTo>
                <a:cubicBezTo>
                  <a:pt x="777" y="4654"/>
                  <a:pt x="1216" y="4259"/>
                  <a:pt x="1680" y="4259"/>
                </a:cubicBezTo>
                <a:close/>
                <a:moveTo>
                  <a:pt x="14385" y="0"/>
                </a:moveTo>
                <a:cubicBezTo>
                  <a:pt x="14341" y="0"/>
                  <a:pt x="14296" y="15"/>
                  <a:pt x="14266" y="55"/>
                </a:cubicBezTo>
                <a:cubicBezTo>
                  <a:pt x="13356" y="1400"/>
                  <a:pt x="14282" y="2736"/>
                  <a:pt x="15525" y="3531"/>
                </a:cubicBezTo>
                <a:lnTo>
                  <a:pt x="15525" y="3531"/>
                </a:lnTo>
                <a:cubicBezTo>
                  <a:pt x="15447" y="3877"/>
                  <a:pt x="15302" y="4211"/>
                  <a:pt x="15082" y="4512"/>
                </a:cubicBezTo>
                <a:cubicBezTo>
                  <a:pt x="14604" y="5166"/>
                  <a:pt x="13828" y="5479"/>
                  <a:pt x="13044" y="5479"/>
                </a:cubicBezTo>
                <a:cubicBezTo>
                  <a:pt x="12323" y="5479"/>
                  <a:pt x="11596" y="5214"/>
                  <a:pt x="11090" y="4707"/>
                </a:cubicBezTo>
                <a:lnTo>
                  <a:pt x="11090" y="4707"/>
                </a:lnTo>
                <a:cubicBezTo>
                  <a:pt x="10969" y="4457"/>
                  <a:pt x="10808" y="4217"/>
                  <a:pt x="10605" y="3994"/>
                </a:cubicBezTo>
                <a:cubicBezTo>
                  <a:pt x="10576" y="3965"/>
                  <a:pt x="10539" y="3952"/>
                  <a:pt x="10501" y="3952"/>
                </a:cubicBezTo>
                <a:cubicBezTo>
                  <a:pt x="10387" y="3952"/>
                  <a:pt x="10267" y="4069"/>
                  <a:pt x="10327" y="4173"/>
                </a:cubicBezTo>
                <a:cubicBezTo>
                  <a:pt x="10442" y="4424"/>
                  <a:pt x="10594" y="4649"/>
                  <a:pt x="10773" y="4847"/>
                </a:cubicBezTo>
                <a:lnTo>
                  <a:pt x="10773" y="4847"/>
                </a:lnTo>
                <a:cubicBezTo>
                  <a:pt x="11505" y="6328"/>
                  <a:pt x="10640" y="8263"/>
                  <a:pt x="9332" y="9187"/>
                </a:cubicBezTo>
                <a:cubicBezTo>
                  <a:pt x="8633" y="9672"/>
                  <a:pt x="7836" y="9868"/>
                  <a:pt x="7022" y="9868"/>
                </a:cubicBezTo>
                <a:cubicBezTo>
                  <a:pt x="5962" y="9868"/>
                  <a:pt x="4873" y="9535"/>
                  <a:pt x="3933" y="9075"/>
                </a:cubicBezTo>
                <a:lnTo>
                  <a:pt x="3933" y="9075"/>
                </a:lnTo>
                <a:cubicBezTo>
                  <a:pt x="3805" y="7955"/>
                  <a:pt x="3569" y="6833"/>
                  <a:pt x="3224" y="5765"/>
                </a:cubicBezTo>
                <a:cubicBezTo>
                  <a:pt x="2968" y="5017"/>
                  <a:pt x="2612" y="3866"/>
                  <a:pt x="1679" y="3866"/>
                </a:cubicBezTo>
                <a:cubicBezTo>
                  <a:pt x="1595" y="3866"/>
                  <a:pt x="1507" y="3875"/>
                  <a:pt x="1413" y="3895"/>
                </a:cubicBezTo>
                <a:cubicBezTo>
                  <a:pt x="558" y="4094"/>
                  <a:pt x="0" y="4989"/>
                  <a:pt x="140" y="5845"/>
                </a:cubicBezTo>
                <a:cubicBezTo>
                  <a:pt x="339" y="7078"/>
                  <a:pt x="1493" y="7974"/>
                  <a:pt x="2448" y="8630"/>
                </a:cubicBezTo>
                <a:cubicBezTo>
                  <a:pt x="2788" y="8865"/>
                  <a:pt x="3154" y="9090"/>
                  <a:pt x="3540" y="9293"/>
                </a:cubicBezTo>
                <a:lnTo>
                  <a:pt x="3540" y="9293"/>
                </a:lnTo>
                <a:cubicBezTo>
                  <a:pt x="3575" y="9699"/>
                  <a:pt x="3594" y="10108"/>
                  <a:pt x="3602" y="10520"/>
                </a:cubicBezTo>
                <a:cubicBezTo>
                  <a:pt x="3602" y="12888"/>
                  <a:pt x="3084" y="15236"/>
                  <a:pt x="2030" y="17365"/>
                </a:cubicBezTo>
                <a:cubicBezTo>
                  <a:pt x="1950" y="17538"/>
                  <a:pt x="2102" y="17684"/>
                  <a:pt x="2247" y="17684"/>
                </a:cubicBezTo>
                <a:cubicBezTo>
                  <a:pt x="2319" y="17684"/>
                  <a:pt x="2388" y="17649"/>
                  <a:pt x="2428" y="17564"/>
                </a:cubicBezTo>
                <a:cubicBezTo>
                  <a:pt x="3602" y="15156"/>
                  <a:pt x="4159" y="12470"/>
                  <a:pt x="4000" y="9784"/>
                </a:cubicBezTo>
                <a:cubicBezTo>
                  <a:pt x="3993" y="9693"/>
                  <a:pt x="3985" y="9601"/>
                  <a:pt x="3977" y="9509"/>
                </a:cubicBezTo>
                <a:lnTo>
                  <a:pt x="3977" y="9509"/>
                </a:lnTo>
                <a:cubicBezTo>
                  <a:pt x="4926" y="9950"/>
                  <a:pt x="5965" y="10245"/>
                  <a:pt x="6986" y="10245"/>
                </a:cubicBezTo>
                <a:cubicBezTo>
                  <a:pt x="7739" y="10245"/>
                  <a:pt x="8482" y="10085"/>
                  <a:pt x="9173" y="9705"/>
                </a:cubicBezTo>
                <a:cubicBezTo>
                  <a:pt x="10693" y="8882"/>
                  <a:pt x="11706" y="6959"/>
                  <a:pt x="11304" y="5302"/>
                </a:cubicBezTo>
                <a:lnTo>
                  <a:pt x="11304" y="5302"/>
                </a:lnTo>
                <a:cubicBezTo>
                  <a:pt x="11821" y="5647"/>
                  <a:pt x="12447" y="5831"/>
                  <a:pt x="13070" y="5831"/>
                </a:cubicBezTo>
                <a:cubicBezTo>
                  <a:pt x="13822" y="5831"/>
                  <a:pt x="14571" y="5564"/>
                  <a:pt x="15122" y="4989"/>
                </a:cubicBezTo>
                <a:cubicBezTo>
                  <a:pt x="15476" y="4619"/>
                  <a:pt x="15706" y="4178"/>
                  <a:pt x="15826" y="3709"/>
                </a:cubicBezTo>
                <a:lnTo>
                  <a:pt x="15826" y="3709"/>
                </a:lnTo>
                <a:cubicBezTo>
                  <a:pt x="16377" y="4012"/>
                  <a:pt x="16965" y="4208"/>
                  <a:pt x="17469" y="4253"/>
                </a:cubicBezTo>
                <a:cubicBezTo>
                  <a:pt x="17556" y="4259"/>
                  <a:pt x="17642" y="4262"/>
                  <a:pt x="17728" y="4262"/>
                </a:cubicBezTo>
                <a:cubicBezTo>
                  <a:pt x="18775" y="4262"/>
                  <a:pt x="19789" y="3810"/>
                  <a:pt x="20175" y="2781"/>
                </a:cubicBezTo>
                <a:cubicBezTo>
                  <a:pt x="20513" y="1885"/>
                  <a:pt x="20315" y="791"/>
                  <a:pt x="19419" y="314"/>
                </a:cubicBezTo>
                <a:cubicBezTo>
                  <a:pt x="19408" y="308"/>
                  <a:pt x="19397" y="306"/>
                  <a:pt x="19387" y="306"/>
                </a:cubicBezTo>
                <a:cubicBezTo>
                  <a:pt x="19326" y="306"/>
                  <a:pt x="19291" y="399"/>
                  <a:pt x="19360" y="433"/>
                </a:cubicBezTo>
                <a:cubicBezTo>
                  <a:pt x="20215" y="990"/>
                  <a:pt x="20275" y="2144"/>
                  <a:pt x="19777" y="2980"/>
                </a:cubicBezTo>
                <a:cubicBezTo>
                  <a:pt x="19364" y="3669"/>
                  <a:pt x="18573" y="3946"/>
                  <a:pt x="17795" y="3946"/>
                </a:cubicBezTo>
                <a:cubicBezTo>
                  <a:pt x="17562" y="3946"/>
                  <a:pt x="17331" y="3921"/>
                  <a:pt x="17111" y="3875"/>
                </a:cubicBezTo>
                <a:cubicBezTo>
                  <a:pt x="16741" y="3806"/>
                  <a:pt x="16307" y="3635"/>
                  <a:pt x="15889" y="3390"/>
                </a:cubicBezTo>
                <a:lnTo>
                  <a:pt x="15889" y="3390"/>
                </a:lnTo>
                <a:cubicBezTo>
                  <a:pt x="16073" y="2147"/>
                  <a:pt x="15532" y="779"/>
                  <a:pt x="14505" y="35"/>
                </a:cubicBezTo>
                <a:cubicBezTo>
                  <a:pt x="14475" y="15"/>
                  <a:pt x="14430" y="0"/>
                  <a:pt x="1438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8" name="Google Shape;138;p13"/>
          <p:cNvGrpSpPr/>
          <p:nvPr/>
        </p:nvGrpSpPr>
        <p:grpSpPr>
          <a:xfrm rot="-5400000">
            <a:off x="7213166" y="3208384"/>
            <a:ext cx="1305035" cy="664791"/>
            <a:chOff x="2094425" y="748900"/>
            <a:chExt cx="887900" cy="452300"/>
          </a:xfrm>
        </p:grpSpPr>
        <p:sp>
          <p:nvSpPr>
            <p:cNvPr id="139" name="Google Shape;139;p13"/>
            <p:cNvSpPr/>
            <p:nvPr/>
          </p:nvSpPr>
          <p:spPr>
            <a:xfrm>
              <a:off x="2094425" y="748900"/>
              <a:ext cx="887900" cy="419450"/>
            </a:xfrm>
            <a:custGeom>
              <a:rect b="b" l="l" r="r" t="t"/>
              <a:pathLst>
                <a:path extrusionOk="0" h="16778" w="35516">
                  <a:moveTo>
                    <a:pt x="18732" y="0"/>
                  </a:moveTo>
                  <a:cubicBezTo>
                    <a:pt x="17804" y="0"/>
                    <a:pt x="16865" y="68"/>
                    <a:pt x="15918" y="202"/>
                  </a:cubicBezTo>
                  <a:cubicBezTo>
                    <a:pt x="14724" y="362"/>
                    <a:pt x="13570" y="640"/>
                    <a:pt x="12456" y="1038"/>
                  </a:cubicBezTo>
                  <a:cubicBezTo>
                    <a:pt x="8397" y="2451"/>
                    <a:pt x="5154" y="4918"/>
                    <a:pt x="2766" y="8499"/>
                  </a:cubicBezTo>
                  <a:cubicBezTo>
                    <a:pt x="1234" y="10787"/>
                    <a:pt x="319" y="13314"/>
                    <a:pt x="21" y="16060"/>
                  </a:cubicBezTo>
                  <a:cubicBezTo>
                    <a:pt x="1" y="16159"/>
                    <a:pt x="1" y="16279"/>
                    <a:pt x="1" y="16378"/>
                  </a:cubicBezTo>
                  <a:cubicBezTo>
                    <a:pt x="21" y="16617"/>
                    <a:pt x="200" y="16756"/>
                    <a:pt x="419" y="16776"/>
                  </a:cubicBezTo>
                  <a:cubicBezTo>
                    <a:pt x="431" y="16777"/>
                    <a:pt x="444" y="16778"/>
                    <a:pt x="456" y="16778"/>
                  </a:cubicBezTo>
                  <a:cubicBezTo>
                    <a:pt x="640" y="16778"/>
                    <a:pt x="800" y="16643"/>
                    <a:pt x="856" y="16438"/>
                  </a:cubicBezTo>
                  <a:cubicBezTo>
                    <a:pt x="896" y="16338"/>
                    <a:pt x="896" y="16239"/>
                    <a:pt x="916" y="16139"/>
                  </a:cubicBezTo>
                  <a:cubicBezTo>
                    <a:pt x="1294" y="12737"/>
                    <a:pt x="2627" y="9753"/>
                    <a:pt x="4875" y="7206"/>
                  </a:cubicBezTo>
                  <a:cubicBezTo>
                    <a:pt x="8377" y="3227"/>
                    <a:pt x="12814" y="1138"/>
                    <a:pt x="18106" y="919"/>
                  </a:cubicBezTo>
                  <a:cubicBezTo>
                    <a:pt x="18349" y="908"/>
                    <a:pt x="18591" y="903"/>
                    <a:pt x="18831" y="903"/>
                  </a:cubicBezTo>
                  <a:cubicBezTo>
                    <a:pt x="20902" y="903"/>
                    <a:pt x="22908" y="1286"/>
                    <a:pt x="24851" y="2053"/>
                  </a:cubicBezTo>
                  <a:cubicBezTo>
                    <a:pt x="28492" y="3485"/>
                    <a:pt x="31278" y="5893"/>
                    <a:pt x="33068" y="9394"/>
                  </a:cubicBezTo>
                  <a:cubicBezTo>
                    <a:pt x="33904" y="11006"/>
                    <a:pt x="34401" y="12697"/>
                    <a:pt x="34561" y="14488"/>
                  </a:cubicBezTo>
                  <a:cubicBezTo>
                    <a:pt x="34581" y="14667"/>
                    <a:pt x="34600" y="14846"/>
                    <a:pt x="34620" y="15025"/>
                  </a:cubicBezTo>
                  <a:cubicBezTo>
                    <a:pt x="34620" y="15105"/>
                    <a:pt x="34640" y="15204"/>
                    <a:pt x="34680" y="15284"/>
                  </a:cubicBezTo>
                  <a:cubicBezTo>
                    <a:pt x="34740" y="15463"/>
                    <a:pt x="34899" y="15562"/>
                    <a:pt x="35098" y="15562"/>
                  </a:cubicBezTo>
                  <a:cubicBezTo>
                    <a:pt x="35277" y="15542"/>
                    <a:pt x="35436" y="15443"/>
                    <a:pt x="35456" y="15224"/>
                  </a:cubicBezTo>
                  <a:cubicBezTo>
                    <a:pt x="35496" y="14926"/>
                    <a:pt x="35516" y="14627"/>
                    <a:pt x="35476" y="14309"/>
                  </a:cubicBezTo>
                  <a:cubicBezTo>
                    <a:pt x="35317" y="12836"/>
                    <a:pt x="34939" y="11404"/>
                    <a:pt x="34362" y="10031"/>
                  </a:cubicBezTo>
                  <a:cubicBezTo>
                    <a:pt x="32889" y="6549"/>
                    <a:pt x="30482" y="3923"/>
                    <a:pt x="27159" y="2132"/>
                  </a:cubicBezTo>
                  <a:cubicBezTo>
                    <a:pt x="24485" y="682"/>
                    <a:pt x="21661" y="0"/>
                    <a:pt x="1873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13"/>
            <p:cNvSpPr/>
            <p:nvPr/>
          </p:nvSpPr>
          <p:spPr>
            <a:xfrm>
              <a:off x="2180475" y="835350"/>
              <a:ext cx="733700" cy="337425"/>
            </a:xfrm>
            <a:custGeom>
              <a:rect b="b" l="l" r="r" t="t"/>
              <a:pathLst>
                <a:path extrusionOk="0" h="13497" w="29348">
                  <a:moveTo>
                    <a:pt x="15085" y="1"/>
                  </a:moveTo>
                  <a:cubicBezTo>
                    <a:pt x="14631" y="1"/>
                    <a:pt x="14172" y="23"/>
                    <a:pt x="13709" y="67"/>
                  </a:cubicBezTo>
                  <a:cubicBezTo>
                    <a:pt x="11362" y="286"/>
                    <a:pt x="9173" y="1102"/>
                    <a:pt x="7223" y="2435"/>
                  </a:cubicBezTo>
                  <a:cubicBezTo>
                    <a:pt x="3483" y="4962"/>
                    <a:pt x="1195" y="8503"/>
                    <a:pt x="41" y="12821"/>
                  </a:cubicBezTo>
                  <a:cubicBezTo>
                    <a:pt x="1" y="12920"/>
                    <a:pt x="1" y="13020"/>
                    <a:pt x="1" y="13099"/>
                  </a:cubicBezTo>
                  <a:cubicBezTo>
                    <a:pt x="31" y="13336"/>
                    <a:pt x="226" y="13496"/>
                    <a:pt x="431" y="13496"/>
                  </a:cubicBezTo>
                  <a:cubicBezTo>
                    <a:pt x="501" y="13496"/>
                    <a:pt x="572" y="13478"/>
                    <a:pt x="638" y="13437"/>
                  </a:cubicBezTo>
                  <a:cubicBezTo>
                    <a:pt x="757" y="13358"/>
                    <a:pt x="837" y="13218"/>
                    <a:pt x="896" y="13079"/>
                  </a:cubicBezTo>
                  <a:cubicBezTo>
                    <a:pt x="976" y="12880"/>
                    <a:pt x="1016" y="12641"/>
                    <a:pt x="1075" y="12423"/>
                  </a:cubicBezTo>
                  <a:cubicBezTo>
                    <a:pt x="2010" y="9378"/>
                    <a:pt x="3562" y="6712"/>
                    <a:pt x="5930" y="4564"/>
                  </a:cubicBezTo>
                  <a:cubicBezTo>
                    <a:pt x="8019" y="2673"/>
                    <a:pt x="10446" y="1480"/>
                    <a:pt x="13292" y="1042"/>
                  </a:cubicBezTo>
                  <a:cubicBezTo>
                    <a:pt x="13899" y="955"/>
                    <a:pt x="14505" y="912"/>
                    <a:pt x="15108" y="912"/>
                  </a:cubicBezTo>
                  <a:cubicBezTo>
                    <a:pt x="16856" y="912"/>
                    <a:pt x="18579" y="1277"/>
                    <a:pt x="20235" y="2017"/>
                  </a:cubicBezTo>
                  <a:cubicBezTo>
                    <a:pt x="23180" y="3350"/>
                    <a:pt x="25349" y="5519"/>
                    <a:pt x="26921" y="8304"/>
                  </a:cubicBezTo>
                  <a:cubicBezTo>
                    <a:pt x="27557" y="9438"/>
                    <a:pt x="28035" y="10632"/>
                    <a:pt x="28413" y="11885"/>
                  </a:cubicBezTo>
                  <a:cubicBezTo>
                    <a:pt x="28433" y="12005"/>
                    <a:pt x="28492" y="12124"/>
                    <a:pt x="28572" y="12224"/>
                  </a:cubicBezTo>
                  <a:cubicBezTo>
                    <a:pt x="28656" y="12350"/>
                    <a:pt x="28771" y="12417"/>
                    <a:pt x="28901" y="12417"/>
                  </a:cubicBezTo>
                  <a:cubicBezTo>
                    <a:pt x="28955" y="12417"/>
                    <a:pt x="29011" y="12406"/>
                    <a:pt x="29069" y="12383"/>
                  </a:cubicBezTo>
                  <a:cubicBezTo>
                    <a:pt x="29228" y="12323"/>
                    <a:pt x="29348" y="12184"/>
                    <a:pt x="29308" y="11965"/>
                  </a:cubicBezTo>
                  <a:cubicBezTo>
                    <a:pt x="29288" y="11706"/>
                    <a:pt x="29268" y="11428"/>
                    <a:pt x="29169" y="11189"/>
                  </a:cubicBezTo>
                  <a:cubicBezTo>
                    <a:pt x="28811" y="10274"/>
                    <a:pt x="28472" y="9339"/>
                    <a:pt x="28035" y="8463"/>
                  </a:cubicBezTo>
                  <a:cubicBezTo>
                    <a:pt x="26622" y="5658"/>
                    <a:pt x="24613" y="3410"/>
                    <a:pt x="21867" y="1838"/>
                  </a:cubicBezTo>
                  <a:cubicBezTo>
                    <a:pt x="19743" y="617"/>
                    <a:pt x="17478" y="1"/>
                    <a:pt x="1508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13"/>
            <p:cNvSpPr/>
            <p:nvPr/>
          </p:nvSpPr>
          <p:spPr>
            <a:xfrm>
              <a:off x="2263050" y="935600"/>
              <a:ext cx="563600" cy="236375"/>
            </a:xfrm>
            <a:custGeom>
              <a:rect b="b" l="l" r="r" t="t"/>
              <a:pathLst>
                <a:path extrusionOk="0" h="9455" w="22544">
                  <a:moveTo>
                    <a:pt x="11757" y="0"/>
                  </a:moveTo>
                  <a:cubicBezTo>
                    <a:pt x="11389" y="0"/>
                    <a:pt x="11018" y="19"/>
                    <a:pt x="10645" y="56"/>
                  </a:cubicBezTo>
                  <a:cubicBezTo>
                    <a:pt x="8397" y="394"/>
                    <a:pt x="6706" y="1031"/>
                    <a:pt x="5333" y="1946"/>
                  </a:cubicBezTo>
                  <a:cubicBezTo>
                    <a:pt x="2826" y="3598"/>
                    <a:pt x="1135" y="5866"/>
                    <a:pt x="120" y="8671"/>
                  </a:cubicBezTo>
                  <a:cubicBezTo>
                    <a:pt x="80" y="8751"/>
                    <a:pt x="60" y="8811"/>
                    <a:pt x="40" y="8890"/>
                  </a:cubicBezTo>
                  <a:cubicBezTo>
                    <a:pt x="1" y="9129"/>
                    <a:pt x="120" y="9348"/>
                    <a:pt x="319" y="9427"/>
                  </a:cubicBezTo>
                  <a:cubicBezTo>
                    <a:pt x="370" y="9446"/>
                    <a:pt x="421" y="9455"/>
                    <a:pt x="472" y="9455"/>
                  </a:cubicBezTo>
                  <a:cubicBezTo>
                    <a:pt x="641" y="9455"/>
                    <a:pt x="800" y="9357"/>
                    <a:pt x="876" y="9189"/>
                  </a:cubicBezTo>
                  <a:cubicBezTo>
                    <a:pt x="936" y="9069"/>
                    <a:pt x="976" y="8950"/>
                    <a:pt x="1015" y="8830"/>
                  </a:cubicBezTo>
                  <a:cubicBezTo>
                    <a:pt x="1851" y="6582"/>
                    <a:pt x="3184" y="4692"/>
                    <a:pt x="5094" y="3220"/>
                  </a:cubicBezTo>
                  <a:cubicBezTo>
                    <a:pt x="7000" y="1746"/>
                    <a:pt x="9159" y="951"/>
                    <a:pt x="11570" y="951"/>
                  </a:cubicBezTo>
                  <a:cubicBezTo>
                    <a:pt x="11600" y="951"/>
                    <a:pt x="11630" y="951"/>
                    <a:pt x="11660" y="952"/>
                  </a:cubicBezTo>
                  <a:cubicBezTo>
                    <a:pt x="14326" y="971"/>
                    <a:pt x="16634" y="1926"/>
                    <a:pt x="18584" y="3757"/>
                  </a:cubicBezTo>
                  <a:cubicBezTo>
                    <a:pt x="19957" y="5050"/>
                    <a:pt x="20932" y="6602"/>
                    <a:pt x="21509" y="8413"/>
                  </a:cubicBezTo>
                  <a:cubicBezTo>
                    <a:pt x="21568" y="8572"/>
                    <a:pt x="21648" y="8751"/>
                    <a:pt x="21747" y="8890"/>
                  </a:cubicBezTo>
                  <a:cubicBezTo>
                    <a:pt x="21824" y="9005"/>
                    <a:pt x="21967" y="9063"/>
                    <a:pt x="22106" y="9063"/>
                  </a:cubicBezTo>
                  <a:cubicBezTo>
                    <a:pt x="22184" y="9063"/>
                    <a:pt x="22260" y="9045"/>
                    <a:pt x="22324" y="9010"/>
                  </a:cubicBezTo>
                  <a:cubicBezTo>
                    <a:pt x="22464" y="8950"/>
                    <a:pt x="22543" y="8771"/>
                    <a:pt x="22503" y="8552"/>
                  </a:cubicBezTo>
                  <a:cubicBezTo>
                    <a:pt x="22464" y="8333"/>
                    <a:pt x="22404" y="8114"/>
                    <a:pt x="22324" y="7895"/>
                  </a:cubicBezTo>
                  <a:cubicBezTo>
                    <a:pt x="21906" y="6781"/>
                    <a:pt x="21369" y="5707"/>
                    <a:pt x="20653" y="4752"/>
                  </a:cubicBezTo>
                  <a:cubicBezTo>
                    <a:pt x="18232" y="1560"/>
                    <a:pt x="15116" y="0"/>
                    <a:pt x="1175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13"/>
            <p:cNvSpPr/>
            <p:nvPr/>
          </p:nvSpPr>
          <p:spPr>
            <a:xfrm>
              <a:off x="2343125" y="1024550"/>
              <a:ext cx="375575" cy="176650"/>
            </a:xfrm>
            <a:custGeom>
              <a:rect b="b" l="l" r="r" t="t"/>
              <a:pathLst>
                <a:path extrusionOk="0" h="7066" w="15023">
                  <a:moveTo>
                    <a:pt x="8034" y="1"/>
                  </a:moveTo>
                  <a:cubicBezTo>
                    <a:pt x="7582" y="1"/>
                    <a:pt x="7120" y="46"/>
                    <a:pt x="6646" y="139"/>
                  </a:cubicBezTo>
                  <a:cubicBezTo>
                    <a:pt x="5651" y="318"/>
                    <a:pt x="4756" y="736"/>
                    <a:pt x="3921" y="1293"/>
                  </a:cubicBezTo>
                  <a:cubicBezTo>
                    <a:pt x="2070" y="2567"/>
                    <a:pt x="856" y="4317"/>
                    <a:pt x="61" y="6387"/>
                  </a:cubicBezTo>
                  <a:cubicBezTo>
                    <a:pt x="41" y="6446"/>
                    <a:pt x="21" y="6506"/>
                    <a:pt x="21" y="6566"/>
                  </a:cubicBezTo>
                  <a:cubicBezTo>
                    <a:pt x="1" y="6785"/>
                    <a:pt x="140" y="6984"/>
                    <a:pt x="319" y="7043"/>
                  </a:cubicBezTo>
                  <a:cubicBezTo>
                    <a:pt x="369" y="7058"/>
                    <a:pt x="419" y="7066"/>
                    <a:pt x="467" y="7066"/>
                  </a:cubicBezTo>
                  <a:cubicBezTo>
                    <a:pt x="613" y="7066"/>
                    <a:pt x="747" y="6998"/>
                    <a:pt x="837" y="6864"/>
                  </a:cubicBezTo>
                  <a:cubicBezTo>
                    <a:pt x="896" y="6785"/>
                    <a:pt x="916" y="6685"/>
                    <a:pt x="976" y="6586"/>
                  </a:cubicBezTo>
                  <a:cubicBezTo>
                    <a:pt x="1215" y="6068"/>
                    <a:pt x="1414" y="5551"/>
                    <a:pt x="1692" y="5073"/>
                  </a:cubicBezTo>
                  <a:cubicBezTo>
                    <a:pt x="2528" y="3601"/>
                    <a:pt x="3622" y="2387"/>
                    <a:pt x="5154" y="1631"/>
                  </a:cubicBezTo>
                  <a:cubicBezTo>
                    <a:pt x="6141" y="1138"/>
                    <a:pt x="7102" y="891"/>
                    <a:pt x="8038" y="891"/>
                  </a:cubicBezTo>
                  <a:cubicBezTo>
                    <a:pt x="9330" y="891"/>
                    <a:pt x="10571" y="1362"/>
                    <a:pt x="11760" y="2308"/>
                  </a:cubicBezTo>
                  <a:cubicBezTo>
                    <a:pt x="12794" y="3124"/>
                    <a:pt x="13511" y="4198"/>
                    <a:pt x="14028" y="5392"/>
                  </a:cubicBezTo>
                  <a:cubicBezTo>
                    <a:pt x="14068" y="5511"/>
                    <a:pt x="14107" y="5611"/>
                    <a:pt x="14187" y="5710"/>
                  </a:cubicBezTo>
                  <a:cubicBezTo>
                    <a:pt x="14272" y="5851"/>
                    <a:pt x="14406" y="5932"/>
                    <a:pt x="14548" y="5932"/>
                  </a:cubicBezTo>
                  <a:cubicBezTo>
                    <a:pt x="14606" y="5932"/>
                    <a:pt x="14666" y="5918"/>
                    <a:pt x="14724" y="5889"/>
                  </a:cubicBezTo>
                  <a:cubicBezTo>
                    <a:pt x="14923" y="5810"/>
                    <a:pt x="15023" y="5611"/>
                    <a:pt x="14983" y="5372"/>
                  </a:cubicBezTo>
                  <a:cubicBezTo>
                    <a:pt x="14983" y="5332"/>
                    <a:pt x="14963" y="5272"/>
                    <a:pt x="14943" y="5213"/>
                  </a:cubicBezTo>
                  <a:cubicBezTo>
                    <a:pt x="14366" y="3800"/>
                    <a:pt x="13530" y="2586"/>
                    <a:pt x="12357" y="1612"/>
                  </a:cubicBezTo>
                  <a:cubicBezTo>
                    <a:pt x="11057" y="559"/>
                    <a:pt x="9613" y="1"/>
                    <a:pt x="803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3" name="Google Shape;143;p13"/>
          <p:cNvSpPr/>
          <p:nvPr/>
        </p:nvSpPr>
        <p:spPr>
          <a:xfrm rot="-1472198">
            <a:off x="1016804" y="1972493"/>
            <a:ext cx="1026939" cy="1198498"/>
          </a:xfrm>
          <a:custGeom>
            <a:rect b="b" l="l" r="r" t="t"/>
            <a:pathLst>
              <a:path extrusionOk="0" h="27238" w="23339">
                <a:moveTo>
                  <a:pt x="7819" y="15440"/>
                </a:moveTo>
                <a:cubicBezTo>
                  <a:pt x="7814" y="15449"/>
                  <a:pt x="7810" y="15458"/>
                  <a:pt x="7806" y="15466"/>
                </a:cubicBezTo>
                <a:lnTo>
                  <a:pt x="7806" y="15466"/>
                </a:lnTo>
                <a:lnTo>
                  <a:pt x="7819" y="15440"/>
                </a:lnTo>
                <a:close/>
                <a:moveTo>
                  <a:pt x="7502" y="21482"/>
                </a:moveTo>
                <a:lnTo>
                  <a:pt x="7501" y="21488"/>
                </a:lnTo>
                <a:cubicBezTo>
                  <a:pt x="7502" y="21486"/>
                  <a:pt x="7502" y="21484"/>
                  <a:pt x="7502" y="21482"/>
                </a:cubicBezTo>
                <a:close/>
                <a:moveTo>
                  <a:pt x="7402" y="21607"/>
                </a:moveTo>
                <a:cubicBezTo>
                  <a:pt x="7400" y="21608"/>
                  <a:pt x="7398" y="21609"/>
                  <a:pt x="7396" y="21610"/>
                </a:cubicBezTo>
                <a:lnTo>
                  <a:pt x="7396" y="21610"/>
                </a:lnTo>
                <a:cubicBezTo>
                  <a:pt x="7398" y="21609"/>
                  <a:pt x="7400" y="21608"/>
                  <a:pt x="7402" y="21607"/>
                </a:cubicBezTo>
                <a:close/>
                <a:moveTo>
                  <a:pt x="2105" y="22387"/>
                </a:moveTo>
                <a:cubicBezTo>
                  <a:pt x="2100" y="22400"/>
                  <a:pt x="2095" y="22413"/>
                  <a:pt x="2089" y="22423"/>
                </a:cubicBezTo>
                <a:cubicBezTo>
                  <a:pt x="2096" y="22410"/>
                  <a:pt x="2101" y="22398"/>
                  <a:pt x="2105" y="22387"/>
                </a:cubicBezTo>
                <a:close/>
                <a:moveTo>
                  <a:pt x="2845" y="26522"/>
                </a:moveTo>
                <a:lnTo>
                  <a:pt x="2845" y="26522"/>
                </a:lnTo>
                <a:cubicBezTo>
                  <a:pt x="2806" y="26621"/>
                  <a:pt x="2706" y="26701"/>
                  <a:pt x="2607" y="26760"/>
                </a:cubicBezTo>
                <a:cubicBezTo>
                  <a:pt x="2666" y="26661"/>
                  <a:pt x="2746" y="26581"/>
                  <a:pt x="2845" y="26522"/>
                </a:cubicBezTo>
                <a:close/>
                <a:moveTo>
                  <a:pt x="21627" y="0"/>
                </a:moveTo>
                <a:cubicBezTo>
                  <a:pt x="21568" y="40"/>
                  <a:pt x="21508" y="80"/>
                  <a:pt x="21468" y="139"/>
                </a:cubicBezTo>
                <a:cubicBezTo>
                  <a:pt x="21349" y="139"/>
                  <a:pt x="21548" y="40"/>
                  <a:pt x="21468" y="20"/>
                </a:cubicBezTo>
                <a:lnTo>
                  <a:pt x="21468" y="20"/>
                </a:lnTo>
                <a:cubicBezTo>
                  <a:pt x="21409" y="100"/>
                  <a:pt x="21329" y="179"/>
                  <a:pt x="21170" y="239"/>
                </a:cubicBezTo>
                <a:cubicBezTo>
                  <a:pt x="21110" y="299"/>
                  <a:pt x="21030" y="378"/>
                  <a:pt x="20931" y="458"/>
                </a:cubicBezTo>
                <a:lnTo>
                  <a:pt x="20951" y="418"/>
                </a:lnTo>
                <a:lnTo>
                  <a:pt x="20951" y="418"/>
                </a:lnTo>
                <a:cubicBezTo>
                  <a:pt x="20851" y="517"/>
                  <a:pt x="20772" y="617"/>
                  <a:pt x="20692" y="716"/>
                </a:cubicBezTo>
                <a:cubicBezTo>
                  <a:pt x="20633" y="796"/>
                  <a:pt x="20593" y="856"/>
                  <a:pt x="20533" y="915"/>
                </a:cubicBezTo>
                <a:cubicBezTo>
                  <a:pt x="20414" y="1035"/>
                  <a:pt x="20314" y="1134"/>
                  <a:pt x="20215" y="1234"/>
                </a:cubicBezTo>
                <a:cubicBezTo>
                  <a:pt x="19996" y="1453"/>
                  <a:pt x="19757" y="1651"/>
                  <a:pt x="19439" y="1990"/>
                </a:cubicBezTo>
                <a:lnTo>
                  <a:pt x="19578" y="2010"/>
                </a:lnTo>
                <a:cubicBezTo>
                  <a:pt x="19439" y="2149"/>
                  <a:pt x="19379" y="2149"/>
                  <a:pt x="19300" y="2209"/>
                </a:cubicBezTo>
                <a:cubicBezTo>
                  <a:pt x="19300" y="2257"/>
                  <a:pt x="19310" y="2276"/>
                  <a:pt x="19328" y="2276"/>
                </a:cubicBezTo>
                <a:cubicBezTo>
                  <a:pt x="19395" y="2276"/>
                  <a:pt x="19562" y="2013"/>
                  <a:pt x="19648" y="2013"/>
                </a:cubicBezTo>
                <a:cubicBezTo>
                  <a:pt x="19672" y="2013"/>
                  <a:pt x="19690" y="2034"/>
                  <a:pt x="19697" y="2089"/>
                </a:cubicBezTo>
                <a:cubicBezTo>
                  <a:pt x="19346" y="2109"/>
                  <a:pt x="18823" y="3085"/>
                  <a:pt x="18502" y="3085"/>
                </a:cubicBezTo>
                <a:cubicBezTo>
                  <a:pt x="18496" y="3085"/>
                  <a:pt x="18490" y="3085"/>
                  <a:pt x="18484" y="3084"/>
                </a:cubicBezTo>
                <a:lnTo>
                  <a:pt x="18484" y="3084"/>
                </a:lnTo>
                <a:cubicBezTo>
                  <a:pt x="18285" y="3303"/>
                  <a:pt x="18643" y="3104"/>
                  <a:pt x="18444" y="3323"/>
                </a:cubicBezTo>
                <a:lnTo>
                  <a:pt x="18344" y="3343"/>
                </a:lnTo>
                <a:lnTo>
                  <a:pt x="18364" y="3462"/>
                </a:lnTo>
                <a:cubicBezTo>
                  <a:pt x="18266" y="3561"/>
                  <a:pt x="18167" y="3600"/>
                  <a:pt x="18104" y="3600"/>
                </a:cubicBezTo>
                <a:cubicBezTo>
                  <a:pt x="18078" y="3600"/>
                  <a:pt x="18058" y="3593"/>
                  <a:pt x="18046" y="3581"/>
                </a:cubicBezTo>
                <a:cubicBezTo>
                  <a:pt x="18066" y="3542"/>
                  <a:pt x="18106" y="3462"/>
                  <a:pt x="18146" y="3422"/>
                </a:cubicBezTo>
                <a:lnTo>
                  <a:pt x="18146" y="3422"/>
                </a:lnTo>
                <a:cubicBezTo>
                  <a:pt x="17927" y="3542"/>
                  <a:pt x="17728" y="3940"/>
                  <a:pt x="17648" y="4019"/>
                </a:cubicBezTo>
                <a:lnTo>
                  <a:pt x="17847" y="3860"/>
                </a:lnTo>
                <a:lnTo>
                  <a:pt x="17847" y="3860"/>
                </a:lnTo>
                <a:cubicBezTo>
                  <a:pt x="17389" y="4517"/>
                  <a:pt x="16653" y="5213"/>
                  <a:pt x="16275" y="5929"/>
                </a:cubicBezTo>
                <a:lnTo>
                  <a:pt x="16355" y="5909"/>
                </a:lnTo>
                <a:lnTo>
                  <a:pt x="16355" y="5909"/>
                </a:lnTo>
                <a:cubicBezTo>
                  <a:pt x="16056" y="6446"/>
                  <a:pt x="15997" y="6247"/>
                  <a:pt x="15619" y="6785"/>
                </a:cubicBezTo>
                <a:lnTo>
                  <a:pt x="15619" y="6765"/>
                </a:lnTo>
                <a:cubicBezTo>
                  <a:pt x="15579" y="6904"/>
                  <a:pt x="15499" y="7043"/>
                  <a:pt x="15360" y="7183"/>
                </a:cubicBezTo>
                <a:cubicBezTo>
                  <a:pt x="15374" y="7142"/>
                  <a:pt x="15366" y="7128"/>
                  <a:pt x="15346" y="7128"/>
                </a:cubicBezTo>
                <a:cubicBezTo>
                  <a:pt x="15303" y="7128"/>
                  <a:pt x="15200" y="7200"/>
                  <a:pt x="15154" y="7200"/>
                </a:cubicBezTo>
                <a:cubicBezTo>
                  <a:pt x="15130" y="7200"/>
                  <a:pt x="15120" y="7181"/>
                  <a:pt x="15141" y="7123"/>
                </a:cubicBezTo>
                <a:lnTo>
                  <a:pt x="15141" y="7123"/>
                </a:lnTo>
                <a:cubicBezTo>
                  <a:pt x="14823" y="7700"/>
                  <a:pt x="15002" y="7421"/>
                  <a:pt x="14902" y="7899"/>
                </a:cubicBezTo>
                <a:lnTo>
                  <a:pt x="14763" y="7919"/>
                </a:lnTo>
                <a:cubicBezTo>
                  <a:pt x="14743" y="8078"/>
                  <a:pt x="14763" y="8118"/>
                  <a:pt x="14564" y="8396"/>
                </a:cubicBezTo>
                <a:cubicBezTo>
                  <a:pt x="14606" y="8305"/>
                  <a:pt x="14589" y="8286"/>
                  <a:pt x="14553" y="8286"/>
                </a:cubicBezTo>
                <a:cubicBezTo>
                  <a:pt x="14527" y="8286"/>
                  <a:pt x="14490" y="8296"/>
                  <a:pt x="14461" y="8296"/>
                </a:cubicBezTo>
                <a:cubicBezTo>
                  <a:pt x="14416" y="8296"/>
                  <a:pt x="14386" y="8273"/>
                  <a:pt x="14425" y="8158"/>
                </a:cubicBezTo>
                <a:lnTo>
                  <a:pt x="14425" y="8158"/>
                </a:lnTo>
                <a:cubicBezTo>
                  <a:pt x="13828" y="8536"/>
                  <a:pt x="13928" y="9073"/>
                  <a:pt x="13490" y="9113"/>
                </a:cubicBezTo>
                <a:cubicBezTo>
                  <a:pt x="13490" y="9203"/>
                  <a:pt x="13513" y="9238"/>
                  <a:pt x="13550" y="9238"/>
                </a:cubicBezTo>
                <a:cubicBezTo>
                  <a:pt x="13662" y="9238"/>
                  <a:pt x="13897" y="8906"/>
                  <a:pt x="13929" y="8906"/>
                </a:cubicBezTo>
                <a:cubicBezTo>
                  <a:pt x="13934" y="8906"/>
                  <a:pt x="13934" y="8914"/>
                  <a:pt x="13928" y="8933"/>
                </a:cubicBezTo>
                <a:cubicBezTo>
                  <a:pt x="13939" y="8929"/>
                  <a:pt x="13949" y="8927"/>
                  <a:pt x="13957" y="8927"/>
                </a:cubicBezTo>
                <a:cubicBezTo>
                  <a:pt x="14061" y="8927"/>
                  <a:pt x="13896" y="9263"/>
                  <a:pt x="13748" y="9411"/>
                </a:cubicBezTo>
                <a:cubicBezTo>
                  <a:pt x="13609" y="9570"/>
                  <a:pt x="13231" y="9471"/>
                  <a:pt x="12893" y="9908"/>
                </a:cubicBezTo>
                <a:cubicBezTo>
                  <a:pt x="12913" y="9869"/>
                  <a:pt x="12913" y="9849"/>
                  <a:pt x="12953" y="9809"/>
                </a:cubicBezTo>
                <a:lnTo>
                  <a:pt x="12953" y="9809"/>
                </a:lnTo>
                <a:cubicBezTo>
                  <a:pt x="12754" y="9928"/>
                  <a:pt x="12754" y="10167"/>
                  <a:pt x="12495" y="10306"/>
                </a:cubicBezTo>
                <a:cubicBezTo>
                  <a:pt x="12535" y="10505"/>
                  <a:pt x="12276" y="10545"/>
                  <a:pt x="12415" y="10704"/>
                </a:cubicBezTo>
                <a:lnTo>
                  <a:pt x="12714" y="10286"/>
                </a:lnTo>
                <a:lnTo>
                  <a:pt x="12714" y="10286"/>
                </a:lnTo>
                <a:cubicBezTo>
                  <a:pt x="12555" y="10545"/>
                  <a:pt x="12575" y="10903"/>
                  <a:pt x="12177" y="11202"/>
                </a:cubicBezTo>
                <a:cubicBezTo>
                  <a:pt x="12177" y="11142"/>
                  <a:pt x="12216" y="11003"/>
                  <a:pt x="12256" y="10903"/>
                </a:cubicBezTo>
                <a:lnTo>
                  <a:pt x="12256" y="10903"/>
                </a:lnTo>
                <a:cubicBezTo>
                  <a:pt x="12117" y="10983"/>
                  <a:pt x="12117" y="11142"/>
                  <a:pt x="11978" y="11202"/>
                </a:cubicBezTo>
                <a:cubicBezTo>
                  <a:pt x="11838" y="11042"/>
                  <a:pt x="12336" y="10704"/>
                  <a:pt x="12415" y="10366"/>
                </a:cubicBezTo>
                <a:lnTo>
                  <a:pt x="12415" y="10366"/>
                </a:lnTo>
                <a:cubicBezTo>
                  <a:pt x="12290" y="10413"/>
                  <a:pt x="12201" y="10721"/>
                  <a:pt x="12130" y="10721"/>
                </a:cubicBezTo>
                <a:cubicBezTo>
                  <a:pt x="12112" y="10721"/>
                  <a:pt x="12094" y="10699"/>
                  <a:pt x="12077" y="10645"/>
                </a:cubicBezTo>
                <a:lnTo>
                  <a:pt x="12077" y="10645"/>
                </a:lnTo>
                <a:cubicBezTo>
                  <a:pt x="12157" y="11003"/>
                  <a:pt x="11699" y="11042"/>
                  <a:pt x="11620" y="11480"/>
                </a:cubicBezTo>
                <a:lnTo>
                  <a:pt x="11540" y="11381"/>
                </a:lnTo>
                <a:cubicBezTo>
                  <a:pt x="11520" y="11421"/>
                  <a:pt x="11480" y="11560"/>
                  <a:pt x="11421" y="11639"/>
                </a:cubicBezTo>
                <a:lnTo>
                  <a:pt x="11421" y="11381"/>
                </a:lnTo>
                <a:cubicBezTo>
                  <a:pt x="11321" y="11719"/>
                  <a:pt x="10943" y="11759"/>
                  <a:pt x="10824" y="12037"/>
                </a:cubicBezTo>
                <a:cubicBezTo>
                  <a:pt x="10961" y="11864"/>
                  <a:pt x="11025" y="11814"/>
                  <a:pt x="11062" y="11814"/>
                </a:cubicBezTo>
                <a:cubicBezTo>
                  <a:pt x="11112" y="11814"/>
                  <a:pt x="11113" y="11906"/>
                  <a:pt x="11182" y="11906"/>
                </a:cubicBezTo>
                <a:cubicBezTo>
                  <a:pt x="11202" y="11906"/>
                  <a:pt x="11227" y="11898"/>
                  <a:pt x="11261" y="11878"/>
                </a:cubicBezTo>
                <a:lnTo>
                  <a:pt x="11261" y="11878"/>
                </a:lnTo>
                <a:cubicBezTo>
                  <a:pt x="10903" y="12555"/>
                  <a:pt x="10744" y="12037"/>
                  <a:pt x="10267" y="12654"/>
                </a:cubicBezTo>
                <a:cubicBezTo>
                  <a:pt x="10320" y="12587"/>
                  <a:pt x="10428" y="12511"/>
                  <a:pt x="10474" y="12511"/>
                </a:cubicBezTo>
                <a:cubicBezTo>
                  <a:pt x="10497" y="12511"/>
                  <a:pt x="10505" y="12529"/>
                  <a:pt x="10485" y="12574"/>
                </a:cubicBezTo>
                <a:cubicBezTo>
                  <a:pt x="10366" y="12694"/>
                  <a:pt x="10187" y="12813"/>
                  <a:pt x="10088" y="12853"/>
                </a:cubicBezTo>
                <a:cubicBezTo>
                  <a:pt x="9948" y="13024"/>
                  <a:pt x="9938" y="13064"/>
                  <a:pt x="9974" y="13064"/>
                </a:cubicBezTo>
                <a:cubicBezTo>
                  <a:pt x="10006" y="13064"/>
                  <a:pt x="10075" y="13032"/>
                  <a:pt x="10118" y="13032"/>
                </a:cubicBezTo>
                <a:cubicBezTo>
                  <a:pt x="10150" y="13032"/>
                  <a:pt x="10168" y="13050"/>
                  <a:pt x="10147" y="13112"/>
                </a:cubicBezTo>
                <a:cubicBezTo>
                  <a:pt x="9908" y="13151"/>
                  <a:pt x="10008" y="13350"/>
                  <a:pt x="9889" y="13569"/>
                </a:cubicBezTo>
                <a:lnTo>
                  <a:pt x="9789" y="13490"/>
                </a:lnTo>
                <a:lnTo>
                  <a:pt x="9789" y="13490"/>
                </a:lnTo>
                <a:cubicBezTo>
                  <a:pt x="9312" y="13927"/>
                  <a:pt x="9889" y="13788"/>
                  <a:pt x="9431" y="14166"/>
                </a:cubicBezTo>
                <a:lnTo>
                  <a:pt x="9451" y="13868"/>
                </a:lnTo>
                <a:lnTo>
                  <a:pt x="9292" y="14126"/>
                </a:lnTo>
                <a:lnTo>
                  <a:pt x="9232" y="13987"/>
                </a:lnTo>
                <a:cubicBezTo>
                  <a:pt x="9093" y="14305"/>
                  <a:pt x="9013" y="14365"/>
                  <a:pt x="8774" y="14584"/>
                </a:cubicBezTo>
                <a:cubicBezTo>
                  <a:pt x="8894" y="14584"/>
                  <a:pt x="8934" y="14763"/>
                  <a:pt x="8735" y="14982"/>
                </a:cubicBezTo>
                <a:cubicBezTo>
                  <a:pt x="8702" y="15000"/>
                  <a:pt x="8681" y="15006"/>
                  <a:pt x="8666" y="15006"/>
                </a:cubicBezTo>
                <a:cubicBezTo>
                  <a:pt x="8634" y="15006"/>
                  <a:pt x="8634" y="14976"/>
                  <a:pt x="8620" y="14976"/>
                </a:cubicBezTo>
                <a:cubicBezTo>
                  <a:pt x="8606" y="14976"/>
                  <a:pt x="8575" y="15009"/>
                  <a:pt x="8476" y="15141"/>
                </a:cubicBezTo>
                <a:cubicBezTo>
                  <a:pt x="8476" y="15022"/>
                  <a:pt x="8456" y="14882"/>
                  <a:pt x="8655" y="14823"/>
                </a:cubicBezTo>
                <a:cubicBezTo>
                  <a:pt x="8635" y="14783"/>
                  <a:pt x="8655" y="14703"/>
                  <a:pt x="8635" y="14664"/>
                </a:cubicBezTo>
                <a:cubicBezTo>
                  <a:pt x="8436" y="14763"/>
                  <a:pt x="8297" y="15042"/>
                  <a:pt x="8197" y="15161"/>
                </a:cubicBezTo>
                <a:cubicBezTo>
                  <a:pt x="8237" y="15121"/>
                  <a:pt x="8277" y="15062"/>
                  <a:pt x="8317" y="15062"/>
                </a:cubicBezTo>
                <a:lnTo>
                  <a:pt x="8078" y="15619"/>
                </a:lnTo>
                <a:cubicBezTo>
                  <a:pt x="8068" y="15621"/>
                  <a:pt x="8058" y="15622"/>
                  <a:pt x="8050" y="15622"/>
                </a:cubicBezTo>
                <a:cubicBezTo>
                  <a:pt x="7983" y="15622"/>
                  <a:pt x="8001" y="15551"/>
                  <a:pt x="8018" y="15479"/>
                </a:cubicBezTo>
                <a:lnTo>
                  <a:pt x="8018" y="15479"/>
                </a:lnTo>
                <a:cubicBezTo>
                  <a:pt x="7959" y="15579"/>
                  <a:pt x="7939" y="15678"/>
                  <a:pt x="7839" y="15818"/>
                </a:cubicBezTo>
                <a:cubicBezTo>
                  <a:pt x="7801" y="15722"/>
                  <a:pt x="7708" y="15663"/>
                  <a:pt x="7806" y="15466"/>
                </a:cubicBezTo>
                <a:lnTo>
                  <a:pt x="7806" y="15466"/>
                </a:lnTo>
                <a:lnTo>
                  <a:pt x="7561" y="15937"/>
                </a:lnTo>
                <a:cubicBezTo>
                  <a:pt x="7514" y="15937"/>
                  <a:pt x="7372" y="16021"/>
                  <a:pt x="7320" y="16021"/>
                </a:cubicBezTo>
                <a:cubicBezTo>
                  <a:pt x="7305" y="16021"/>
                  <a:pt x="7298" y="16014"/>
                  <a:pt x="7302" y="15997"/>
                </a:cubicBezTo>
                <a:lnTo>
                  <a:pt x="7302" y="15997"/>
                </a:lnTo>
                <a:cubicBezTo>
                  <a:pt x="7043" y="16196"/>
                  <a:pt x="6964" y="16693"/>
                  <a:pt x="6626" y="16952"/>
                </a:cubicBezTo>
                <a:cubicBezTo>
                  <a:pt x="6626" y="16991"/>
                  <a:pt x="6626" y="17031"/>
                  <a:pt x="6566" y="17111"/>
                </a:cubicBezTo>
                <a:cubicBezTo>
                  <a:pt x="6307" y="17389"/>
                  <a:pt x="5989" y="17549"/>
                  <a:pt x="5810" y="17986"/>
                </a:cubicBezTo>
                <a:lnTo>
                  <a:pt x="5492" y="18066"/>
                </a:lnTo>
                <a:cubicBezTo>
                  <a:pt x="5424" y="18167"/>
                  <a:pt x="5450" y="18186"/>
                  <a:pt x="5502" y="18186"/>
                </a:cubicBezTo>
                <a:cubicBezTo>
                  <a:pt x="5532" y="18186"/>
                  <a:pt x="5570" y="18180"/>
                  <a:pt x="5603" y="18180"/>
                </a:cubicBezTo>
                <a:cubicBezTo>
                  <a:pt x="5680" y="18180"/>
                  <a:pt x="5727" y="18214"/>
                  <a:pt x="5571" y="18444"/>
                </a:cubicBezTo>
                <a:cubicBezTo>
                  <a:pt x="5485" y="18574"/>
                  <a:pt x="5432" y="18612"/>
                  <a:pt x="5394" y="18612"/>
                </a:cubicBezTo>
                <a:cubicBezTo>
                  <a:pt x="5338" y="18612"/>
                  <a:pt x="5312" y="18531"/>
                  <a:pt x="5254" y="18531"/>
                </a:cubicBezTo>
                <a:cubicBezTo>
                  <a:pt x="5242" y="18531"/>
                  <a:pt x="5229" y="18534"/>
                  <a:pt x="5213" y="18543"/>
                </a:cubicBezTo>
                <a:cubicBezTo>
                  <a:pt x="5153" y="18762"/>
                  <a:pt x="5054" y="19160"/>
                  <a:pt x="4696" y="19359"/>
                </a:cubicBezTo>
                <a:cubicBezTo>
                  <a:pt x="4755" y="19240"/>
                  <a:pt x="4835" y="19180"/>
                  <a:pt x="4895" y="19081"/>
                </a:cubicBezTo>
                <a:lnTo>
                  <a:pt x="4895" y="19081"/>
                </a:lnTo>
                <a:lnTo>
                  <a:pt x="4636" y="19220"/>
                </a:lnTo>
                <a:cubicBezTo>
                  <a:pt x="4716" y="18932"/>
                  <a:pt x="4873" y="18773"/>
                  <a:pt x="4777" y="18773"/>
                </a:cubicBezTo>
                <a:cubicBezTo>
                  <a:pt x="4753" y="18773"/>
                  <a:pt x="4715" y="18782"/>
                  <a:pt x="4656" y="18802"/>
                </a:cubicBezTo>
                <a:cubicBezTo>
                  <a:pt x="4895" y="19081"/>
                  <a:pt x="3940" y="19697"/>
                  <a:pt x="4178" y="19956"/>
                </a:cubicBezTo>
                <a:lnTo>
                  <a:pt x="3999" y="20055"/>
                </a:lnTo>
                <a:cubicBezTo>
                  <a:pt x="4039" y="20016"/>
                  <a:pt x="4039" y="19996"/>
                  <a:pt x="4079" y="19956"/>
                </a:cubicBezTo>
                <a:lnTo>
                  <a:pt x="4079" y="19956"/>
                </a:lnTo>
                <a:cubicBezTo>
                  <a:pt x="3701" y="20135"/>
                  <a:pt x="4079" y="20334"/>
                  <a:pt x="3721" y="20672"/>
                </a:cubicBezTo>
                <a:cubicBezTo>
                  <a:pt x="3648" y="20733"/>
                  <a:pt x="3576" y="20778"/>
                  <a:pt x="3539" y="20778"/>
                </a:cubicBezTo>
                <a:cubicBezTo>
                  <a:pt x="3515" y="20778"/>
                  <a:pt x="3506" y="20759"/>
                  <a:pt x="3522" y="20712"/>
                </a:cubicBezTo>
                <a:lnTo>
                  <a:pt x="3522" y="20712"/>
                </a:lnTo>
                <a:lnTo>
                  <a:pt x="3343" y="21050"/>
                </a:lnTo>
                <a:cubicBezTo>
                  <a:pt x="3319" y="21082"/>
                  <a:pt x="3298" y="21095"/>
                  <a:pt x="3284" y="21095"/>
                </a:cubicBezTo>
                <a:cubicBezTo>
                  <a:pt x="3264" y="21095"/>
                  <a:pt x="3259" y="21066"/>
                  <a:pt x="3283" y="21030"/>
                </a:cubicBezTo>
                <a:lnTo>
                  <a:pt x="3283" y="21030"/>
                </a:lnTo>
                <a:lnTo>
                  <a:pt x="2965" y="21448"/>
                </a:lnTo>
                <a:lnTo>
                  <a:pt x="2945" y="21428"/>
                </a:lnTo>
                <a:cubicBezTo>
                  <a:pt x="2945" y="21528"/>
                  <a:pt x="2885" y="21727"/>
                  <a:pt x="2845" y="21826"/>
                </a:cubicBezTo>
                <a:cubicBezTo>
                  <a:pt x="2821" y="21842"/>
                  <a:pt x="2808" y="21849"/>
                  <a:pt x="2801" y="21849"/>
                </a:cubicBezTo>
                <a:cubicBezTo>
                  <a:pt x="2774" y="21849"/>
                  <a:pt x="2853" y="21747"/>
                  <a:pt x="2806" y="21747"/>
                </a:cubicBezTo>
                <a:lnTo>
                  <a:pt x="2666" y="22045"/>
                </a:lnTo>
                <a:cubicBezTo>
                  <a:pt x="2660" y="22046"/>
                  <a:pt x="2654" y="22046"/>
                  <a:pt x="2649" y="22046"/>
                </a:cubicBezTo>
                <a:cubicBezTo>
                  <a:pt x="2517" y="22046"/>
                  <a:pt x="2633" y="21820"/>
                  <a:pt x="2786" y="21667"/>
                </a:cubicBezTo>
                <a:cubicBezTo>
                  <a:pt x="2769" y="21666"/>
                  <a:pt x="2754" y="21666"/>
                  <a:pt x="2740" y="21666"/>
                </a:cubicBezTo>
                <a:cubicBezTo>
                  <a:pt x="2331" y="21666"/>
                  <a:pt x="2647" y="21937"/>
                  <a:pt x="2089" y="22264"/>
                </a:cubicBezTo>
                <a:lnTo>
                  <a:pt x="2248" y="22005"/>
                </a:lnTo>
                <a:cubicBezTo>
                  <a:pt x="1970" y="22005"/>
                  <a:pt x="1870" y="22244"/>
                  <a:pt x="1552" y="22403"/>
                </a:cubicBezTo>
                <a:cubicBezTo>
                  <a:pt x="1629" y="22390"/>
                  <a:pt x="1893" y="22271"/>
                  <a:pt x="2031" y="22271"/>
                </a:cubicBezTo>
                <a:cubicBezTo>
                  <a:pt x="2100" y="22271"/>
                  <a:pt x="2137" y="22301"/>
                  <a:pt x="2105" y="22387"/>
                </a:cubicBezTo>
                <a:lnTo>
                  <a:pt x="2105" y="22387"/>
                </a:lnTo>
                <a:cubicBezTo>
                  <a:pt x="2141" y="22299"/>
                  <a:pt x="2182" y="22164"/>
                  <a:pt x="2268" y="22164"/>
                </a:cubicBezTo>
                <a:cubicBezTo>
                  <a:pt x="2328" y="22344"/>
                  <a:pt x="2229" y="22344"/>
                  <a:pt x="2089" y="22423"/>
                </a:cubicBezTo>
                <a:cubicBezTo>
                  <a:pt x="2010" y="22483"/>
                  <a:pt x="1910" y="22562"/>
                  <a:pt x="1831" y="22761"/>
                </a:cubicBezTo>
                <a:cubicBezTo>
                  <a:pt x="1811" y="22746"/>
                  <a:pt x="1792" y="22738"/>
                  <a:pt x="1773" y="22738"/>
                </a:cubicBezTo>
                <a:cubicBezTo>
                  <a:pt x="1697" y="22738"/>
                  <a:pt x="1620" y="22856"/>
                  <a:pt x="1492" y="23000"/>
                </a:cubicBezTo>
                <a:lnTo>
                  <a:pt x="1393" y="22881"/>
                </a:lnTo>
                <a:cubicBezTo>
                  <a:pt x="1254" y="23100"/>
                  <a:pt x="1333" y="23139"/>
                  <a:pt x="1293" y="23299"/>
                </a:cubicBezTo>
                <a:cubicBezTo>
                  <a:pt x="1179" y="23401"/>
                  <a:pt x="1085" y="23432"/>
                  <a:pt x="1002" y="23432"/>
                </a:cubicBezTo>
                <a:cubicBezTo>
                  <a:pt x="941" y="23432"/>
                  <a:pt x="887" y="23415"/>
                  <a:pt x="836" y="23398"/>
                </a:cubicBezTo>
                <a:cubicBezTo>
                  <a:pt x="727" y="23514"/>
                  <a:pt x="745" y="23535"/>
                  <a:pt x="796" y="23535"/>
                </a:cubicBezTo>
                <a:cubicBezTo>
                  <a:pt x="826" y="23535"/>
                  <a:pt x="866" y="23528"/>
                  <a:pt x="900" y="23528"/>
                </a:cubicBezTo>
                <a:cubicBezTo>
                  <a:pt x="969" y="23528"/>
                  <a:pt x="1012" y="23557"/>
                  <a:pt x="876" y="23736"/>
                </a:cubicBezTo>
                <a:cubicBezTo>
                  <a:pt x="796" y="23776"/>
                  <a:pt x="736" y="23836"/>
                  <a:pt x="677" y="23895"/>
                </a:cubicBezTo>
                <a:cubicBezTo>
                  <a:pt x="657" y="23935"/>
                  <a:pt x="637" y="23955"/>
                  <a:pt x="597" y="23995"/>
                </a:cubicBezTo>
                <a:cubicBezTo>
                  <a:pt x="557" y="24035"/>
                  <a:pt x="517" y="24075"/>
                  <a:pt x="478" y="24134"/>
                </a:cubicBezTo>
                <a:cubicBezTo>
                  <a:pt x="398" y="24234"/>
                  <a:pt x="318" y="24333"/>
                  <a:pt x="239" y="24453"/>
                </a:cubicBezTo>
                <a:cubicBezTo>
                  <a:pt x="219" y="24512"/>
                  <a:pt x="120" y="24552"/>
                  <a:pt x="239" y="24651"/>
                </a:cubicBezTo>
                <a:cubicBezTo>
                  <a:pt x="279" y="24691"/>
                  <a:pt x="318" y="24731"/>
                  <a:pt x="358" y="24771"/>
                </a:cubicBezTo>
                <a:cubicBezTo>
                  <a:pt x="378" y="24811"/>
                  <a:pt x="338" y="24831"/>
                  <a:pt x="338" y="24850"/>
                </a:cubicBezTo>
                <a:cubicBezTo>
                  <a:pt x="288" y="24926"/>
                  <a:pt x="266" y="24949"/>
                  <a:pt x="257" y="24949"/>
                </a:cubicBezTo>
                <a:cubicBezTo>
                  <a:pt x="240" y="24949"/>
                  <a:pt x="265" y="24875"/>
                  <a:pt x="254" y="24875"/>
                </a:cubicBezTo>
                <a:cubicBezTo>
                  <a:pt x="252" y="24875"/>
                  <a:pt x="247" y="24880"/>
                  <a:pt x="239" y="24890"/>
                </a:cubicBezTo>
                <a:cubicBezTo>
                  <a:pt x="219" y="24970"/>
                  <a:pt x="199" y="25030"/>
                  <a:pt x="179" y="25089"/>
                </a:cubicBezTo>
                <a:cubicBezTo>
                  <a:pt x="168" y="25113"/>
                  <a:pt x="156" y="25122"/>
                  <a:pt x="148" y="25122"/>
                </a:cubicBezTo>
                <a:cubicBezTo>
                  <a:pt x="143" y="25122"/>
                  <a:pt x="139" y="25117"/>
                  <a:pt x="139" y="25109"/>
                </a:cubicBezTo>
                <a:lnTo>
                  <a:pt x="139" y="25109"/>
                </a:lnTo>
                <a:cubicBezTo>
                  <a:pt x="80" y="25248"/>
                  <a:pt x="179" y="25149"/>
                  <a:pt x="80" y="25288"/>
                </a:cubicBezTo>
                <a:cubicBezTo>
                  <a:pt x="80" y="25308"/>
                  <a:pt x="60" y="25308"/>
                  <a:pt x="40" y="25328"/>
                </a:cubicBezTo>
                <a:cubicBezTo>
                  <a:pt x="40" y="25348"/>
                  <a:pt x="40" y="25348"/>
                  <a:pt x="40" y="25348"/>
                </a:cubicBezTo>
                <a:cubicBezTo>
                  <a:pt x="20" y="25368"/>
                  <a:pt x="20" y="25368"/>
                  <a:pt x="20" y="25368"/>
                </a:cubicBezTo>
                <a:lnTo>
                  <a:pt x="0" y="25368"/>
                </a:lnTo>
                <a:lnTo>
                  <a:pt x="20" y="25388"/>
                </a:lnTo>
                <a:cubicBezTo>
                  <a:pt x="40" y="25427"/>
                  <a:pt x="60" y="25467"/>
                  <a:pt x="80" y="25527"/>
                </a:cubicBezTo>
                <a:cubicBezTo>
                  <a:pt x="120" y="25646"/>
                  <a:pt x="100" y="25825"/>
                  <a:pt x="159" y="25965"/>
                </a:cubicBezTo>
                <a:cubicBezTo>
                  <a:pt x="259" y="26004"/>
                  <a:pt x="358" y="26044"/>
                  <a:pt x="458" y="26064"/>
                </a:cubicBezTo>
                <a:cubicBezTo>
                  <a:pt x="537" y="26164"/>
                  <a:pt x="318" y="26104"/>
                  <a:pt x="279" y="26164"/>
                </a:cubicBezTo>
                <a:cubicBezTo>
                  <a:pt x="1094" y="26442"/>
                  <a:pt x="995" y="26422"/>
                  <a:pt x="1453" y="26462"/>
                </a:cubicBezTo>
                <a:cubicBezTo>
                  <a:pt x="1512" y="26542"/>
                  <a:pt x="1671" y="26661"/>
                  <a:pt x="1811" y="26780"/>
                </a:cubicBezTo>
                <a:cubicBezTo>
                  <a:pt x="1652" y="26621"/>
                  <a:pt x="1711" y="26581"/>
                  <a:pt x="1831" y="26562"/>
                </a:cubicBezTo>
                <a:cubicBezTo>
                  <a:pt x="1950" y="26542"/>
                  <a:pt x="2109" y="26542"/>
                  <a:pt x="2229" y="26542"/>
                </a:cubicBezTo>
                <a:cubicBezTo>
                  <a:pt x="2229" y="26542"/>
                  <a:pt x="2209" y="26522"/>
                  <a:pt x="2209" y="26502"/>
                </a:cubicBezTo>
                <a:lnTo>
                  <a:pt x="2209" y="26502"/>
                </a:lnTo>
                <a:lnTo>
                  <a:pt x="2288" y="26542"/>
                </a:lnTo>
                <a:lnTo>
                  <a:pt x="2229" y="26542"/>
                </a:lnTo>
                <a:cubicBezTo>
                  <a:pt x="2248" y="26562"/>
                  <a:pt x="2268" y="26601"/>
                  <a:pt x="2288" y="26621"/>
                </a:cubicBezTo>
                <a:cubicBezTo>
                  <a:pt x="2308" y="26601"/>
                  <a:pt x="2328" y="26581"/>
                  <a:pt x="2348" y="26581"/>
                </a:cubicBezTo>
                <a:lnTo>
                  <a:pt x="2408" y="26621"/>
                </a:lnTo>
                <a:cubicBezTo>
                  <a:pt x="2408" y="26621"/>
                  <a:pt x="2447" y="26562"/>
                  <a:pt x="2507" y="26502"/>
                </a:cubicBezTo>
                <a:lnTo>
                  <a:pt x="2507" y="26502"/>
                </a:lnTo>
                <a:cubicBezTo>
                  <a:pt x="2527" y="26562"/>
                  <a:pt x="2507" y="26661"/>
                  <a:pt x="2467" y="26800"/>
                </a:cubicBezTo>
                <a:lnTo>
                  <a:pt x="2447" y="26800"/>
                </a:lnTo>
                <a:cubicBezTo>
                  <a:pt x="2447" y="26800"/>
                  <a:pt x="2427" y="26780"/>
                  <a:pt x="2427" y="26780"/>
                </a:cubicBezTo>
                <a:lnTo>
                  <a:pt x="2368" y="26721"/>
                </a:lnTo>
                <a:lnTo>
                  <a:pt x="2288" y="26621"/>
                </a:lnTo>
                <a:cubicBezTo>
                  <a:pt x="2189" y="26681"/>
                  <a:pt x="2069" y="26741"/>
                  <a:pt x="2089" y="26860"/>
                </a:cubicBezTo>
                <a:cubicBezTo>
                  <a:pt x="2109" y="26860"/>
                  <a:pt x="2189" y="26880"/>
                  <a:pt x="2268" y="26900"/>
                </a:cubicBezTo>
                <a:cubicBezTo>
                  <a:pt x="2229" y="26920"/>
                  <a:pt x="2209" y="26940"/>
                  <a:pt x="2229" y="26959"/>
                </a:cubicBezTo>
                <a:cubicBezTo>
                  <a:pt x="2238" y="26979"/>
                  <a:pt x="2258" y="26984"/>
                  <a:pt x="2286" y="26984"/>
                </a:cubicBezTo>
                <a:cubicBezTo>
                  <a:pt x="2313" y="26984"/>
                  <a:pt x="2348" y="26979"/>
                  <a:pt x="2388" y="26979"/>
                </a:cubicBezTo>
                <a:lnTo>
                  <a:pt x="2467" y="27139"/>
                </a:lnTo>
                <a:lnTo>
                  <a:pt x="2507" y="27218"/>
                </a:lnTo>
                <a:cubicBezTo>
                  <a:pt x="2527" y="27238"/>
                  <a:pt x="2547" y="27238"/>
                  <a:pt x="2547" y="27238"/>
                </a:cubicBezTo>
                <a:lnTo>
                  <a:pt x="2547" y="27119"/>
                </a:lnTo>
                <a:cubicBezTo>
                  <a:pt x="2766" y="26959"/>
                  <a:pt x="2985" y="26760"/>
                  <a:pt x="3203" y="26542"/>
                </a:cubicBezTo>
                <a:cubicBezTo>
                  <a:pt x="3243" y="26462"/>
                  <a:pt x="3283" y="26382"/>
                  <a:pt x="3323" y="26323"/>
                </a:cubicBezTo>
                <a:lnTo>
                  <a:pt x="3363" y="26144"/>
                </a:lnTo>
                <a:cubicBezTo>
                  <a:pt x="3382" y="26024"/>
                  <a:pt x="3422" y="25905"/>
                  <a:pt x="3462" y="25786"/>
                </a:cubicBezTo>
                <a:cubicBezTo>
                  <a:pt x="3542" y="25527"/>
                  <a:pt x="3641" y="25268"/>
                  <a:pt x="3840" y="24990"/>
                </a:cubicBezTo>
                <a:cubicBezTo>
                  <a:pt x="3840" y="25209"/>
                  <a:pt x="3979" y="25169"/>
                  <a:pt x="4099" y="25268"/>
                </a:cubicBezTo>
                <a:cubicBezTo>
                  <a:pt x="3860" y="25308"/>
                  <a:pt x="3800" y="25726"/>
                  <a:pt x="3542" y="25985"/>
                </a:cubicBezTo>
                <a:cubicBezTo>
                  <a:pt x="3599" y="25927"/>
                  <a:pt x="3639" y="25907"/>
                  <a:pt x="3666" y="25907"/>
                </a:cubicBezTo>
                <a:cubicBezTo>
                  <a:pt x="3704" y="25907"/>
                  <a:pt x="3713" y="25949"/>
                  <a:pt x="3701" y="25985"/>
                </a:cubicBezTo>
                <a:lnTo>
                  <a:pt x="3999" y="25388"/>
                </a:lnTo>
                <a:cubicBezTo>
                  <a:pt x="4024" y="25412"/>
                  <a:pt x="4047" y="25422"/>
                  <a:pt x="4070" y="25422"/>
                </a:cubicBezTo>
                <a:cubicBezTo>
                  <a:pt x="4142" y="25422"/>
                  <a:pt x="4213" y="25328"/>
                  <a:pt x="4318" y="25268"/>
                </a:cubicBezTo>
                <a:cubicBezTo>
                  <a:pt x="4039" y="25189"/>
                  <a:pt x="4497" y="24791"/>
                  <a:pt x="4616" y="24532"/>
                </a:cubicBezTo>
                <a:lnTo>
                  <a:pt x="4616" y="24532"/>
                </a:lnTo>
                <a:cubicBezTo>
                  <a:pt x="4696" y="24592"/>
                  <a:pt x="4716" y="24691"/>
                  <a:pt x="4497" y="24910"/>
                </a:cubicBezTo>
                <a:cubicBezTo>
                  <a:pt x="4875" y="24791"/>
                  <a:pt x="4556" y="24373"/>
                  <a:pt x="4895" y="24214"/>
                </a:cubicBezTo>
                <a:lnTo>
                  <a:pt x="4895" y="24214"/>
                </a:lnTo>
                <a:cubicBezTo>
                  <a:pt x="4855" y="24273"/>
                  <a:pt x="4815" y="24313"/>
                  <a:pt x="4835" y="24353"/>
                </a:cubicBezTo>
                <a:cubicBezTo>
                  <a:pt x="4885" y="24202"/>
                  <a:pt x="5132" y="23968"/>
                  <a:pt x="5198" y="23968"/>
                </a:cubicBezTo>
                <a:cubicBezTo>
                  <a:pt x="5210" y="23968"/>
                  <a:pt x="5216" y="23976"/>
                  <a:pt x="5213" y="23995"/>
                </a:cubicBezTo>
                <a:lnTo>
                  <a:pt x="5173" y="24055"/>
                </a:lnTo>
                <a:cubicBezTo>
                  <a:pt x="5531" y="23696"/>
                  <a:pt x="6188" y="22881"/>
                  <a:pt x="6068" y="22662"/>
                </a:cubicBezTo>
                <a:lnTo>
                  <a:pt x="6068" y="22662"/>
                </a:lnTo>
                <a:cubicBezTo>
                  <a:pt x="6108" y="22682"/>
                  <a:pt x="6228" y="22901"/>
                  <a:pt x="6248" y="22940"/>
                </a:cubicBezTo>
                <a:lnTo>
                  <a:pt x="6267" y="22125"/>
                </a:lnTo>
                <a:cubicBezTo>
                  <a:pt x="6327" y="22045"/>
                  <a:pt x="6387" y="21985"/>
                  <a:pt x="6447" y="21906"/>
                </a:cubicBezTo>
                <a:cubicBezTo>
                  <a:pt x="6645" y="22005"/>
                  <a:pt x="6864" y="22125"/>
                  <a:pt x="6725" y="22403"/>
                </a:cubicBezTo>
                <a:cubicBezTo>
                  <a:pt x="6825" y="22324"/>
                  <a:pt x="6944" y="22224"/>
                  <a:pt x="7063" y="21985"/>
                </a:cubicBezTo>
                <a:lnTo>
                  <a:pt x="7063" y="21985"/>
                </a:lnTo>
                <a:cubicBezTo>
                  <a:pt x="7044" y="22000"/>
                  <a:pt x="7015" y="22006"/>
                  <a:pt x="6982" y="22006"/>
                </a:cubicBezTo>
                <a:cubicBezTo>
                  <a:pt x="6878" y="22006"/>
                  <a:pt x="6739" y="21942"/>
                  <a:pt x="6785" y="21866"/>
                </a:cubicBezTo>
                <a:cubicBezTo>
                  <a:pt x="7141" y="21767"/>
                  <a:pt x="7005" y="21786"/>
                  <a:pt x="7396" y="21610"/>
                </a:cubicBezTo>
                <a:lnTo>
                  <a:pt x="7396" y="21610"/>
                </a:lnTo>
                <a:cubicBezTo>
                  <a:pt x="7387" y="21614"/>
                  <a:pt x="7378" y="21615"/>
                  <a:pt x="7369" y="21615"/>
                </a:cubicBezTo>
                <a:cubicBezTo>
                  <a:pt x="7260" y="21615"/>
                  <a:pt x="7155" y="21356"/>
                  <a:pt x="7282" y="21229"/>
                </a:cubicBezTo>
                <a:lnTo>
                  <a:pt x="7282" y="21229"/>
                </a:lnTo>
                <a:cubicBezTo>
                  <a:pt x="7302" y="21268"/>
                  <a:pt x="7510" y="21401"/>
                  <a:pt x="7502" y="21482"/>
                </a:cubicBezTo>
                <a:lnTo>
                  <a:pt x="7502" y="21482"/>
                </a:lnTo>
                <a:lnTo>
                  <a:pt x="7595" y="20940"/>
                </a:lnTo>
                <a:lnTo>
                  <a:pt x="7595" y="20940"/>
                </a:lnTo>
                <a:cubicBezTo>
                  <a:pt x="7591" y="21036"/>
                  <a:pt x="7714" y="21075"/>
                  <a:pt x="7829" y="21075"/>
                </a:cubicBezTo>
                <a:cubicBezTo>
                  <a:pt x="7853" y="21075"/>
                  <a:pt x="7877" y="21073"/>
                  <a:pt x="7899" y="21070"/>
                </a:cubicBezTo>
                <a:cubicBezTo>
                  <a:pt x="7819" y="21070"/>
                  <a:pt x="8177" y="20752"/>
                  <a:pt x="8257" y="20632"/>
                </a:cubicBezTo>
                <a:lnTo>
                  <a:pt x="8257" y="20632"/>
                </a:lnTo>
                <a:lnTo>
                  <a:pt x="8058" y="20732"/>
                </a:lnTo>
                <a:cubicBezTo>
                  <a:pt x="8456" y="20334"/>
                  <a:pt x="8098" y="20055"/>
                  <a:pt x="8476" y="19638"/>
                </a:cubicBezTo>
                <a:cubicBezTo>
                  <a:pt x="8476" y="19712"/>
                  <a:pt x="8576" y="19887"/>
                  <a:pt x="8710" y="19887"/>
                </a:cubicBezTo>
                <a:cubicBezTo>
                  <a:pt x="8755" y="19887"/>
                  <a:pt x="8804" y="19867"/>
                  <a:pt x="8854" y="19817"/>
                </a:cubicBezTo>
                <a:cubicBezTo>
                  <a:pt x="8854" y="19717"/>
                  <a:pt x="8794" y="19459"/>
                  <a:pt x="8794" y="19180"/>
                </a:cubicBezTo>
                <a:cubicBezTo>
                  <a:pt x="8914" y="19021"/>
                  <a:pt x="9053" y="18862"/>
                  <a:pt x="9192" y="18703"/>
                </a:cubicBezTo>
                <a:lnTo>
                  <a:pt x="9192" y="18703"/>
                </a:lnTo>
                <a:cubicBezTo>
                  <a:pt x="9172" y="19041"/>
                  <a:pt x="9133" y="19399"/>
                  <a:pt x="9073" y="19618"/>
                </a:cubicBezTo>
                <a:cubicBezTo>
                  <a:pt x="9272" y="19518"/>
                  <a:pt x="9192" y="19658"/>
                  <a:pt x="9391" y="19399"/>
                </a:cubicBezTo>
                <a:cubicBezTo>
                  <a:pt x="9396" y="19398"/>
                  <a:pt x="9400" y="19398"/>
                  <a:pt x="9404" y="19398"/>
                </a:cubicBezTo>
                <a:cubicBezTo>
                  <a:pt x="9500" y="19398"/>
                  <a:pt x="9369" y="19621"/>
                  <a:pt x="9312" y="19697"/>
                </a:cubicBezTo>
                <a:lnTo>
                  <a:pt x="9829" y="19160"/>
                </a:lnTo>
                <a:cubicBezTo>
                  <a:pt x="9670" y="19081"/>
                  <a:pt x="10048" y="18623"/>
                  <a:pt x="9928" y="18563"/>
                </a:cubicBezTo>
                <a:lnTo>
                  <a:pt x="9928" y="18563"/>
                </a:lnTo>
                <a:lnTo>
                  <a:pt x="9550" y="19280"/>
                </a:lnTo>
                <a:cubicBezTo>
                  <a:pt x="9391" y="19180"/>
                  <a:pt x="9471" y="18603"/>
                  <a:pt x="9829" y="18225"/>
                </a:cubicBezTo>
                <a:cubicBezTo>
                  <a:pt x="9837" y="18223"/>
                  <a:pt x="9845" y="18222"/>
                  <a:pt x="9852" y="18222"/>
                </a:cubicBezTo>
                <a:cubicBezTo>
                  <a:pt x="9971" y="18222"/>
                  <a:pt x="9992" y="18506"/>
                  <a:pt x="10048" y="18543"/>
                </a:cubicBezTo>
                <a:cubicBezTo>
                  <a:pt x="10048" y="18444"/>
                  <a:pt x="10286" y="18086"/>
                  <a:pt x="10346" y="18086"/>
                </a:cubicBezTo>
                <a:lnTo>
                  <a:pt x="10267" y="18305"/>
                </a:lnTo>
                <a:cubicBezTo>
                  <a:pt x="10505" y="18126"/>
                  <a:pt x="10406" y="17807"/>
                  <a:pt x="10744" y="17648"/>
                </a:cubicBezTo>
                <a:cubicBezTo>
                  <a:pt x="10844" y="17568"/>
                  <a:pt x="11162" y="17529"/>
                  <a:pt x="11082" y="17449"/>
                </a:cubicBezTo>
                <a:cubicBezTo>
                  <a:pt x="10923" y="17449"/>
                  <a:pt x="10665" y="17330"/>
                  <a:pt x="10485" y="17171"/>
                </a:cubicBezTo>
                <a:cubicBezTo>
                  <a:pt x="10585" y="17071"/>
                  <a:pt x="10665" y="16972"/>
                  <a:pt x="10764" y="16852"/>
                </a:cubicBezTo>
                <a:lnTo>
                  <a:pt x="10804" y="16912"/>
                </a:lnTo>
                <a:lnTo>
                  <a:pt x="10844" y="16852"/>
                </a:lnTo>
                <a:lnTo>
                  <a:pt x="10804" y="16812"/>
                </a:lnTo>
                <a:cubicBezTo>
                  <a:pt x="10883" y="16713"/>
                  <a:pt x="10983" y="16613"/>
                  <a:pt x="11062" y="16494"/>
                </a:cubicBezTo>
                <a:cubicBezTo>
                  <a:pt x="11198" y="16572"/>
                  <a:pt x="11126" y="16933"/>
                  <a:pt x="11288" y="16933"/>
                </a:cubicBezTo>
                <a:cubicBezTo>
                  <a:pt x="11292" y="16933"/>
                  <a:pt x="11297" y="16932"/>
                  <a:pt x="11301" y="16932"/>
                </a:cubicBezTo>
                <a:cubicBezTo>
                  <a:pt x="11261" y="16892"/>
                  <a:pt x="11281" y="16773"/>
                  <a:pt x="11301" y="16713"/>
                </a:cubicBezTo>
                <a:cubicBezTo>
                  <a:pt x="11318" y="16704"/>
                  <a:pt x="11332" y="16701"/>
                  <a:pt x="11343" y="16701"/>
                </a:cubicBezTo>
                <a:cubicBezTo>
                  <a:pt x="11383" y="16701"/>
                  <a:pt x="11397" y="16739"/>
                  <a:pt x="11426" y="16739"/>
                </a:cubicBezTo>
                <a:cubicBezTo>
                  <a:pt x="11448" y="16739"/>
                  <a:pt x="11480" y="16716"/>
                  <a:pt x="11540" y="16633"/>
                </a:cubicBezTo>
                <a:cubicBezTo>
                  <a:pt x="11468" y="16518"/>
                  <a:pt x="11699" y="16350"/>
                  <a:pt x="11680" y="16350"/>
                </a:cubicBezTo>
                <a:cubicBezTo>
                  <a:pt x="11673" y="16350"/>
                  <a:pt x="11629" y="16374"/>
                  <a:pt x="11520" y="16434"/>
                </a:cubicBezTo>
                <a:cubicBezTo>
                  <a:pt x="11639" y="16196"/>
                  <a:pt x="11719" y="16255"/>
                  <a:pt x="11918" y="15997"/>
                </a:cubicBezTo>
                <a:cubicBezTo>
                  <a:pt x="11819" y="15997"/>
                  <a:pt x="11799" y="15798"/>
                  <a:pt x="11838" y="15599"/>
                </a:cubicBezTo>
                <a:cubicBezTo>
                  <a:pt x="11898" y="15499"/>
                  <a:pt x="11978" y="15420"/>
                  <a:pt x="12057" y="15320"/>
                </a:cubicBezTo>
                <a:lnTo>
                  <a:pt x="12077" y="15320"/>
                </a:lnTo>
                <a:cubicBezTo>
                  <a:pt x="12435" y="14922"/>
                  <a:pt x="12694" y="14743"/>
                  <a:pt x="13012" y="14365"/>
                </a:cubicBezTo>
                <a:cubicBezTo>
                  <a:pt x="13068" y="14351"/>
                  <a:pt x="13184" y="14278"/>
                  <a:pt x="13240" y="14278"/>
                </a:cubicBezTo>
                <a:cubicBezTo>
                  <a:pt x="13264" y="14278"/>
                  <a:pt x="13277" y="14290"/>
                  <a:pt x="13271" y="14325"/>
                </a:cubicBezTo>
                <a:cubicBezTo>
                  <a:pt x="13291" y="14246"/>
                  <a:pt x="13291" y="14166"/>
                  <a:pt x="13390" y="14047"/>
                </a:cubicBezTo>
                <a:cubicBezTo>
                  <a:pt x="13436" y="14027"/>
                  <a:pt x="13465" y="14018"/>
                  <a:pt x="13481" y="14018"/>
                </a:cubicBezTo>
                <a:cubicBezTo>
                  <a:pt x="13568" y="14018"/>
                  <a:pt x="13283" y="14272"/>
                  <a:pt x="13424" y="14272"/>
                </a:cubicBezTo>
                <a:cubicBezTo>
                  <a:pt x="13436" y="14272"/>
                  <a:pt x="13451" y="14270"/>
                  <a:pt x="13470" y="14266"/>
                </a:cubicBezTo>
                <a:cubicBezTo>
                  <a:pt x="13410" y="14186"/>
                  <a:pt x="13629" y="13868"/>
                  <a:pt x="13729" y="13649"/>
                </a:cubicBezTo>
                <a:cubicBezTo>
                  <a:pt x="13721" y="13647"/>
                  <a:pt x="13712" y="13646"/>
                  <a:pt x="13704" y="13646"/>
                </a:cubicBezTo>
                <a:cubicBezTo>
                  <a:pt x="13534" y="13646"/>
                  <a:pt x="13366" y="14037"/>
                  <a:pt x="13271" y="14246"/>
                </a:cubicBezTo>
                <a:cubicBezTo>
                  <a:pt x="13211" y="14186"/>
                  <a:pt x="13191" y="14107"/>
                  <a:pt x="13171" y="13987"/>
                </a:cubicBezTo>
                <a:cubicBezTo>
                  <a:pt x="13530" y="13569"/>
                  <a:pt x="13888" y="13151"/>
                  <a:pt x="14226" y="12754"/>
                </a:cubicBezTo>
                <a:cubicBezTo>
                  <a:pt x="14524" y="12515"/>
                  <a:pt x="15062" y="11759"/>
                  <a:pt x="15479" y="11401"/>
                </a:cubicBezTo>
                <a:cubicBezTo>
                  <a:pt x="15499" y="11321"/>
                  <a:pt x="15559" y="11222"/>
                  <a:pt x="15539" y="11162"/>
                </a:cubicBezTo>
                <a:cubicBezTo>
                  <a:pt x="15997" y="10625"/>
                  <a:pt x="16454" y="10087"/>
                  <a:pt x="16872" y="9570"/>
                </a:cubicBezTo>
                <a:cubicBezTo>
                  <a:pt x="16892" y="9590"/>
                  <a:pt x="16912" y="9590"/>
                  <a:pt x="16932" y="9610"/>
                </a:cubicBezTo>
                <a:lnTo>
                  <a:pt x="17051" y="9351"/>
                </a:lnTo>
                <a:cubicBezTo>
                  <a:pt x="17051" y="9351"/>
                  <a:pt x="17071" y="9331"/>
                  <a:pt x="17071" y="9331"/>
                </a:cubicBezTo>
                <a:cubicBezTo>
                  <a:pt x="17088" y="9348"/>
                  <a:pt x="17077" y="9420"/>
                  <a:pt x="17107" y="9420"/>
                </a:cubicBezTo>
                <a:cubicBezTo>
                  <a:pt x="17113" y="9420"/>
                  <a:pt x="17121" y="9418"/>
                  <a:pt x="17131" y="9411"/>
                </a:cubicBezTo>
                <a:cubicBezTo>
                  <a:pt x="17111" y="9371"/>
                  <a:pt x="17111" y="9331"/>
                  <a:pt x="17131" y="9272"/>
                </a:cubicBezTo>
                <a:cubicBezTo>
                  <a:pt x="17230" y="9152"/>
                  <a:pt x="17310" y="9033"/>
                  <a:pt x="17409" y="8914"/>
                </a:cubicBezTo>
                <a:lnTo>
                  <a:pt x="17429" y="8914"/>
                </a:lnTo>
                <a:cubicBezTo>
                  <a:pt x="17429" y="8894"/>
                  <a:pt x="17429" y="8894"/>
                  <a:pt x="17429" y="8894"/>
                </a:cubicBezTo>
                <a:cubicBezTo>
                  <a:pt x="17509" y="8794"/>
                  <a:pt x="17588" y="8695"/>
                  <a:pt x="17668" y="8615"/>
                </a:cubicBezTo>
                <a:cubicBezTo>
                  <a:pt x="17668" y="8595"/>
                  <a:pt x="17688" y="8595"/>
                  <a:pt x="17708" y="8575"/>
                </a:cubicBezTo>
                <a:cubicBezTo>
                  <a:pt x="17708" y="8555"/>
                  <a:pt x="17748" y="8536"/>
                  <a:pt x="17748" y="8496"/>
                </a:cubicBezTo>
                <a:cubicBezTo>
                  <a:pt x="20255" y="5472"/>
                  <a:pt x="22264" y="2905"/>
                  <a:pt x="23040" y="1711"/>
                </a:cubicBezTo>
                <a:lnTo>
                  <a:pt x="23179" y="1651"/>
                </a:lnTo>
                <a:cubicBezTo>
                  <a:pt x="23159" y="1651"/>
                  <a:pt x="23120" y="1632"/>
                  <a:pt x="23100" y="1632"/>
                </a:cubicBezTo>
                <a:cubicBezTo>
                  <a:pt x="23199" y="1453"/>
                  <a:pt x="23279" y="1313"/>
                  <a:pt x="23338" y="1214"/>
                </a:cubicBezTo>
                <a:cubicBezTo>
                  <a:pt x="23338" y="1214"/>
                  <a:pt x="23060" y="1114"/>
                  <a:pt x="22742" y="975"/>
                </a:cubicBezTo>
                <a:cubicBezTo>
                  <a:pt x="22662" y="836"/>
                  <a:pt x="22602" y="677"/>
                  <a:pt x="22682" y="577"/>
                </a:cubicBezTo>
                <a:lnTo>
                  <a:pt x="22682" y="577"/>
                </a:lnTo>
                <a:cubicBezTo>
                  <a:pt x="22664" y="583"/>
                  <a:pt x="22647" y="585"/>
                  <a:pt x="22629" y="585"/>
                </a:cubicBezTo>
                <a:cubicBezTo>
                  <a:pt x="22587" y="585"/>
                  <a:pt x="22545" y="571"/>
                  <a:pt x="22503" y="557"/>
                </a:cubicBezTo>
                <a:cubicBezTo>
                  <a:pt x="22483" y="537"/>
                  <a:pt x="22463" y="537"/>
                  <a:pt x="22423" y="517"/>
                </a:cubicBezTo>
                <a:lnTo>
                  <a:pt x="22403" y="497"/>
                </a:lnTo>
                <a:lnTo>
                  <a:pt x="22383" y="478"/>
                </a:lnTo>
                <a:lnTo>
                  <a:pt x="22324" y="438"/>
                </a:lnTo>
                <a:cubicBezTo>
                  <a:pt x="22145" y="338"/>
                  <a:pt x="21906" y="179"/>
                  <a:pt x="21747" y="80"/>
                </a:cubicBezTo>
                <a:cubicBezTo>
                  <a:pt x="21727" y="60"/>
                  <a:pt x="21687" y="60"/>
                  <a:pt x="21667" y="40"/>
                </a:cubicBezTo>
                <a:cubicBezTo>
                  <a:pt x="21647" y="20"/>
                  <a:pt x="21647" y="0"/>
                  <a:pt x="21627"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13"/>
          <p:cNvSpPr/>
          <p:nvPr/>
        </p:nvSpPr>
        <p:spPr>
          <a:xfrm>
            <a:off x="946050" y="1089176"/>
            <a:ext cx="7251900" cy="3381900"/>
          </a:xfrm>
          <a:prstGeom prst="rect">
            <a:avLst/>
          </a:prstGeom>
          <a:no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13"/>
          <p:cNvSpPr txBox="1"/>
          <p:nvPr>
            <p:ph type="title"/>
          </p:nvPr>
        </p:nvSpPr>
        <p:spPr>
          <a:xfrm>
            <a:off x="2530050" y="1758975"/>
            <a:ext cx="4083900" cy="841800"/>
          </a:xfrm>
          <a:prstGeom prst="rect">
            <a:avLst/>
          </a:prstGeom>
          <a:solidFill>
            <a:schemeClr val="lt2"/>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rmAutofit/>
          </a:bodyPr>
          <a:lstStyle>
            <a:lvl1pPr lvl="0" rtl="0">
              <a:spcBef>
                <a:spcPts val="0"/>
              </a:spcBef>
              <a:spcAft>
                <a:spcPts val="0"/>
              </a:spcAft>
              <a:buSzPts val="4500"/>
              <a:buNone/>
              <a:defRPr sz="7200">
                <a:solidFill>
                  <a:schemeClr val="accent3"/>
                </a:solidFill>
              </a:defRPr>
            </a:lvl1pPr>
            <a:lvl2pPr lvl="1" rtl="0" algn="r">
              <a:spcBef>
                <a:spcPts val="0"/>
              </a:spcBef>
              <a:spcAft>
                <a:spcPts val="0"/>
              </a:spcAft>
              <a:buSzPts val="4500"/>
              <a:buNone/>
              <a:defRPr sz="4500"/>
            </a:lvl2pPr>
            <a:lvl3pPr lvl="2" rtl="0" algn="r">
              <a:spcBef>
                <a:spcPts val="0"/>
              </a:spcBef>
              <a:spcAft>
                <a:spcPts val="0"/>
              </a:spcAft>
              <a:buSzPts val="4500"/>
              <a:buNone/>
              <a:defRPr sz="4500"/>
            </a:lvl3pPr>
            <a:lvl4pPr lvl="3" rtl="0" algn="r">
              <a:spcBef>
                <a:spcPts val="0"/>
              </a:spcBef>
              <a:spcAft>
                <a:spcPts val="0"/>
              </a:spcAft>
              <a:buSzPts val="4500"/>
              <a:buNone/>
              <a:defRPr sz="4500"/>
            </a:lvl4pPr>
            <a:lvl5pPr lvl="4" rtl="0" algn="r">
              <a:spcBef>
                <a:spcPts val="0"/>
              </a:spcBef>
              <a:spcAft>
                <a:spcPts val="0"/>
              </a:spcAft>
              <a:buSzPts val="4500"/>
              <a:buNone/>
              <a:defRPr sz="4500"/>
            </a:lvl5pPr>
            <a:lvl6pPr lvl="5" rtl="0" algn="r">
              <a:spcBef>
                <a:spcPts val="0"/>
              </a:spcBef>
              <a:spcAft>
                <a:spcPts val="0"/>
              </a:spcAft>
              <a:buSzPts val="4500"/>
              <a:buNone/>
              <a:defRPr sz="4500"/>
            </a:lvl6pPr>
            <a:lvl7pPr lvl="6" rtl="0" algn="r">
              <a:spcBef>
                <a:spcPts val="0"/>
              </a:spcBef>
              <a:spcAft>
                <a:spcPts val="0"/>
              </a:spcAft>
              <a:buSzPts val="4500"/>
              <a:buNone/>
              <a:defRPr sz="4500"/>
            </a:lvl7pPr>
            <a:lvl8pPr lvl="7" rtl="0" algn="r">
              <a:spcBef>
                <a:spcPts val="0"/>
              </a:spcBef>
              <a:spcAft>
                <a:spcPts val="0"/>
              </a:spcAft>
              <a:buSzPts val="4500"/>
              <a:buNone/>
              <a:defRPr sz="4500"/>
            </a:lvl8pPr>
            <a:lvl9pPr lvl="8" rtl="0" algn="r">
              <a:spcBef>
                <a:spcPts val="0"/>
              </a:spcBef>
              <a:spcAft>
                <a:spcPts val="0"/>
              </a:spcAft>
              <a:buSzPts val="4500"/>
              <a:buNone/>
              <a:defRPr sz="4500"/>
            </a:lvl9pPr>
          </a:lstStyle>
          <a:p/>
        </p:txBody>
      </p:sp>
      <p:sp>
        <p:nvSpPr>
          <p:cNvPr id="146" name="Google Shape;146;p13"/>
          <p:cNvSpPr txBox="1"/>
          <p:nvPr>
            <p:ph idx="1" type="subTitle"/>
          </p:nvPr>
        </p:nvSpPr>
        <p:spPr>
          <a:xfrm>
            <a:off x="2530050" y="2600775"/>
            <a:ext cx="4083900" cy="11802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1800"/>
              <a:buNone/>
              <a:defRPr sz="1800"/>
            </a:lvl1pPr>
            <a:lvl2pPr lvl="1" rtl="0" algn="r">
              <a:lnSpc>
                <a:spcPct val="100000"/>
              </a:lnSpc>
              <a:spcBef>
                <a:spcPts val="0"/>
              </a:spcBef>
              <a:spcAft>
                <a:spcPts val="0"/>
              </a:spcAft>
              <a:buSzPts val="1400"/>
              <a:buNone/>
              <a:defRPr/>
            </a:lvl2pPr>
            <a:lvl3pPr lvl="2" rtl="0" algn="r">
              <a:lnSpc>
                <a:spcPct val="100000"/>
              </a:lnSpc>
              <a:spcBef>
                <a:spcPts val="0"/>
              </a:spcBef>
              <a:spcAft>
                <a:spcPts val="0"/>
              </a:spcAft>
              <a:buSzPts val="1400"/>
              <a:buNone/>
              <a:defRPr/>
            </a:lvl3pPr>
            <a:lvl4pPr lvl="3" rtl="0" algn="r">
              <a:lnSpc>
                <a:spcPct val="100000"/>
              </a:lnSpc>
              <a:spcBef>
                <a:spcPts val="0"/>
              </a:spcBef>
              <a:spcAft>
                <a:spcPts val="0"/>
              </a:spcAft>
              <a:buSzPts val="1400"/>
              <a:buNone/>
              <a:defRPr/>
            </a:lvl4pPr>
            <a:lvl5pPr lvl="4" rtl="0" algn="r">
              <a:lnSpc>
                <a:spcPct val="100000"/>
              </a:lnSpc>
              <a:spcBef>
                <a:spcPts val="0"/>
              </a:spcBef>
              <a:spcAft>
                <a:spcPts val="0"/>
              </a:spcAft>
              <a:buSzPts val="1400"/>
              <a:buNone/>
              <a:defRPr/>
            </a:lvl5pPr>
            <a:lvl6pPr lvl="5" rtl="0" algn="r">
              <a:lnSpc>
                <a:spcPct val="100000"/>
              </a:lnSpc>
              <a:spcBef>
                <a:spcPts val="0"/>
              </a:spcBef>
              <a:spcAft>
                <a:spcPts val="0"/>
              </a:spcAft>
              <a:buSzPts val="1400"/>
              <a:buNone/>
              <a:defRPr/>
            </a:lvl6pPr>
            <a:lvl7pPr lvl="6" rtl="0" algn="r">
              <a:lnSpc>
                <a:spcPct val="100000"/>
              </a:lnSpc>
              <a:spcBef>
                <a:spcPts val="0"/>
              </a:spcBef>
              <a:spcAft>
                <a:spcPts val="0"/>
              </a:spcAft>
              <a:buSzPts val="1400"/>
              <a:buNone/>
              <a:defRPr/>
            </a:lvl7pPr>
            <a:lvl8pPr lvl="7" rtl="0" algn="r">
              <a:lnSpc>
                <a:spcPct val="100000"/>
              </a:lnSpc>
              <a:spcBef>
                <a:spcPts val="0"/>
              </a:spcBef>
              <a:spcAft>
                <a:spcPts val="0"/>
              </a:spcAft>
              <a:buSzPts val="1400"/>
              <a:buNone/>
              <a:defRPr/>
            </a:lvl8pPr>
            <a:lvl9pPr lvl="8" rtl="0" algn="r">
              <a:lnSpc>
                <a:spcPct val="100000"/>
              </a:lnSpc>
              <a:spcBef>
                <a:spcPts val="0"/>
              </a:spcBef>
              <a:spcAft>
                <a:spcPts val="0"/>
              </a:spcAft>
              <a:buSzPts val="1400"/>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_11">
    <p:spTree>
      <p:nvGrpSpPr>
        <p:cNvPr id="147" name="Shape 147"/>
        <p:cNvGrpSpPr/>
        <p:nvPr/>
      </p:nvGrpSpPr>
      <p:grpSpPr>
        <a:xfrm>
          <a:off x="0" y="0"/>
          <a:ext cx="0" cy="0"/>
          <a:chOff x="0" y="0"/>
          <a:chExt cx="0" cy="0"/>
        </a:xfrm>
      </p:grpSpPr>
      <p:grpSp>
        <p:nvGrpSpPr>
          <p:cNvPr id="148" name="Google Shape;148;p14"/>
          <p:cNvGrpSpPr/>
          <p:nvPr/>
        </p:nvGrpSpPr>
        <p:grpSpPr>
          <a:xfrm>
            <a:off x="-23004" y="-1"/>
            <a:ext cx="9177565" cy="5143390"/>
            <a:chOff x="-23004" y="-1"/>
            <a:chExt cx="9177565" cy="5143390"/>
          </a:xfrm>
        </p:grpSpPr>
        <p:sp>
          <p:nvSpPr>
            <p:cNvPr id="149" name="Google Shape;149;p14"/>
            <p:cNvSpPr/>
            <p:nvPr/>
          </p:nvSpPr>
          <p:spPr>
            <a:xfrm>
              <a:off x="-22991"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4"/>
            <p:cNvSpPr/>
            <p:nvPr/>
          </p:nvSpPr>
          <p:spPr>
            <a:xfrm>
              <a:off x="32459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14"/>
            <p:cNvSpPr/>
            <p:nvPr/>
          </p:nvSpPr>
          <p:spPr>
            <a:xfrm>
              <a:off x="650686"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14"/>
            <p:cNvSpPr/>
            <p:nvPr/>
          </p:nvSpPr>
          <p:spPr>
            <a:xfrm>
              <a:off x="998608"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14"/>
            <p:cNvSpPr/>
            <p:nvPr/>
          </p:nvSpPr>
          <p:spPr>
            <a:xfrm>
              <a:off x="1346531"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14"/>
            <p:cNvSpPr/>
            <p:nvPr/>
          </p:nvSpPr>
          <p:spPr>
            <a:xfrm>
              <a:off x="1672285"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14"/>
            <p:cNvSpPr/>
            <p:nvPr/>
          </p:nvSpPr>
          <p:spPr>
            <a:xfrm>
              <a:off x="2020208"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14"/>
            <p:cNvSpPr/>
            <p:nvPr/>
          </p:nvSpPr>
          <p:spPr>
            <a:xfrm>
              <a:off x="2368130"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14"/>
            <p:cNvSpPr/>
            <p:nvPr/>
          </p:nvSpPr>
          <p:spPr>
            <a:xfrm>
              <a:off x="2694152"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14"/>
            <p:cNvSpPr/>
            <p:nvPr/>
          </p:nvSpPr>
          <p:spPr>
            <a:xfrm>
              <a:off x="3041740"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14"/>
            <p:cNvSpPr/>
            <p:nvPr/>
          </p:nvSpPr>
          <p:spPr>
            <a:xfrm>
              <a:off x="3389662"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14"/>
            <p:cNvSpPr/>
            <p:nvPr/>
          </p:nvSpPr>
          <p:spPr>
            <a:xfrm>
              <a:off x="3715752"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14"/>
            <p:cNvSpPr/>
            <p:nvPr/>
          </p:nvSpPr>
          <p:spPr>
            <a:xfrm>
              <a:off x="4063339"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14"/>
            <p:cNvSpPr/>
            <p:nvPr/>
          </p:nvSpPr>
          <p:spPr>
            <a:xfrm>
              <a:off x="4411262"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14"/>
            <p:cNvSpPr/>
            <p:nvPr/>
          </p:nvSpPr>
          <p:spPr>
            <a:xfrm>
              <a:off x="-23004" y="176275"/>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14"/>
            <p:cNvSpPr/>
            <p:nvPr/>
          </p:nvSpPr>
          <p:spPr>
            <a:xfrm>
              <a:off x="-23004" y="523862"/>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14"/>
            <p:cNvSpPr/>
            <p:nvPr/>
          </p:nvSpPr>
          <p:spPr>
            <a:xfrm>
              <a:off x="-23004" y="849884"/>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14"/>
            <p:cNvSpPr/>
            <p:nvPr/>
          </p:nvSpPr>
          <p:spPr>
            <a:xfrm>
              <a:off x="-23004" y="1197806"/>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14"/>
            <p:cNvSpPr/>
            <p:nvPr/>
          </p:nvSpPr>
          <p:spPr>
            <a:xfrm>
              <a:off x="-23004" y="1554501"/>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14"/>
            <p:cNvSpPr/>
            <p:nvPr/>
          </p:nvSpPr>
          <p:spPr>
            <a:xfrm>
              <a:off x="-23004" y="1880590"/>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14"/>
            <p:cNvSpPr/>
            <p:nvPr/>
          </p:nvSpPr>
          <p:spPr>
            <a:xfrm>
              <a:off x="-23004" y="2228511"/>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14"/>
            <p:cNvSpPr/>
            <p:nvPr/>
          </p:nvSpPr>
          <p:spPr>
            <a:xfrm>
              <a:off x="-23004" y="2576366"/>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14"/>
            <p:cNvSpPr/>
            <p:nvPr/>
          </p:nvSpPr>
          <p:spPr>
            <a:xfrm>
              <a:off x="-23004" y="2902455"/>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14"/>
            <p:cNvSpPr/>
            <p:nvPr/>
          </p:nvSpPr>
          <p:spPr>
            <a:xfrm>
              <a:off x="-23004" y="3250042"/>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14"/>
            <p:cNvSpPr/>
            <p:nvPr/>
          </p:nvSpPr>
          <p:spPr>
            <a:xfrm>
              <a:off x="-23004" y="3597964"/>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14"/>
            <p:cNvSpPr/>
            <p:nvPr/>
          </p:nvSpPr>
          <p:spPr>
            <a:xfrm>
              <a:off x="-23004" y="3924052"/>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14"/>
            <p:cNvSpPr/>
            <p:nvPr/>
          </p:nvSpPr>
          <p:spPr>
            <a:xfrm>
              <a:off x="-23004" y="4271639"/>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14"/>
            <p:cNvSpPr/>
            <p:nvPr/>
          </p:nvSpPr>
          <p:spPr>
            <a:xfrm>
              <a:off x="-23004" y="4619561"/>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14"/>
            <p:cNvSpPr/>
            <p:nvPr/>
          </p:nvSpPr>
          <p:spPr>
            <a:xfrm>
              <a:off x="-23004" y="4945583"/>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14"/>
            <p:cNvSpPr/>
            <p:nvPr/>
          </p:nvSpPr>
          <p:spPr>
            <a:xfrm>
              <a:off x="473259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14"/>
            <p:cNvSpPr/>
            <p:nvPr/>
          </p:nvSpPr>
          <p:spPr>
            <a:xfrm>
              <a:off x="505868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14"/>
            <p:cNvSpPr/>
            <p:nvPr/>
          </p:nvSpPr>
          <p:spPr>
            <a:xfrm>
              <a:off x="5406608"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14"/>
            <p:cNvSpPr/>
            <p:nvPr/>
          </p:nvSpPr>
          <p:spPr>
            <a:xfrm>
              <a:off x="575419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14"/>
            <p:cNvSpPr/>
            <p:nvPr/>
          </p:nvSpPr>
          <p:spPr>
            <a:xfrm>
              <a:off x="6080285"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14"/>
            <p:cNvSpPr/>
            <p:nvPr/>
          </p:nvSpPr>
          <p:spPr>
            <a:xfrm>
              <a:off x="6428207"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14"/>
            <p:cNvSpPr/>
            <p:nvPr/>
          </p:nvSpPr>
          <p:spPr>
            <a:xfrm>
              <a:off x="6775795"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14"/>
            <p:cNvSpPr/>
            <p:nvPr/>
          </p:nvSpPr>
          <p:spPr>
            <a:xfrm>
              <a:off x="7101884"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14"/>
            <p:cNvSpPr/>
            <p:nvPr/>
          </p:nvSpPr>
          <p:spPr>
            <a:xfrm>
              <a:off x="7449807"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14"/>
            <p:cNvSpPr/>
            <p:nvPr/>
          </p:nvSpPr>
          <p:spPr>
            <a:xfrm>
              <a:off x="7797394"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14"/>
            <p:cNvSpPr/>
            <p:nvPr/>
          </p:nvSpPr>
          <p:spPr>
            <a:xfrm>
              <a:off x="8123417"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14"/>
            <p:cNvSpPr/>
            <p:nvPr/>
          </p:nvSpPr>
          <p:spPr>
            <a:xfrm>
              <a:off x="8471339"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14"/>
            <p:cNvSpPr/>
            <p:nvPr/>
          </p:nvSpPr>
          <p:spPr>
            <a:xfrm>
              <a:off x="8828370"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14"/>
            <p:cNvSpPr/>
            <p:nvPr/>
          </p:nvSpPr>
          <p:spPr>
            <a:xfrm>
              <a:off x="9154459"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14"/>
            <p:cNvSpPr/>
            <p:nvPr/>
          </p:nvSpPr>
          <p:spPr>
            <a:xfrm>
              <a:off x="4732600" y="176275"/>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14"/>
            <p:cNvSpPr/>
            <p:nvPr/>
          </p:nvSpPr>
          <p:spPr>
            <a:xfrm>
              <a:off x="4732600" y="523862"/>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14"/>
            <p:cNvSpPr/>
            <p:nvPr/>
          </p:nvSpPr>
          <p:spPr>
            <a:xfrm>
              <a:off x="4732600" y="849884"/>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14"/>
            <p:cNvSpPr/>
            <p:nvPr/>
          </p:nvSpPr>
          <p:spPr>
            <a:xfrm>
              <a:off x="4732600" y="1197806"/>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14"/>
            <p:cNvSpPr/>
            <p:nvPr/>
          </p:nvSpPr>
          <p:spPr>
            <a:xfrm>
              <a:off x="4732600" y="1554501"/>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14"/>
            <p:cNvSpPr/>
            <p:nvPr/>
          </p:nvSpPr>
          <p:spPr>
            <a:xfrm>
              <a:off x="4732600" y="1880590"/>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14"/>
            <p:cNvSpPr/>
            <p:nvPr/>
          </p:nvSpPr>
          <p:spPr>
            <a:xfrm>
              <a:off x="4732600" y="2228511"/>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14"/>
            <p:cNvSpPr/>
            <p:nvPr/>
          </p:nvSpPr>
          <p:spPr>
            <a:xfrm>
              <a:off x="4732600" y="2576366"/>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14"/>
            <p:cNvSpPr/>
            <p:nvPr/>
          </p:nvSpPr>
          <p:spPr>
            <a:xfrm>
              <a:off x="4732600" y="2902455"/>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14"/>
            <p:cNvSpPr/>
            <p:nvPr/>
          </p:nvSpPr>
          <p:spPr>
            <a:xfrm>
              <a:off x="4732600" y="3250042"/>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14"/>
            <p:cNvSpPr/>
            <p:nvPr/>
          </p:nvSpPr>
          <p:spPr>
            <a:xfrm>
              <a:off x="4732600" y="3597964"/>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14"/>
            <p:cNvSpPr/>
            <p:nvPr/>
          </p:nvSpPr>
          <p:spPr>
            <a:xfrm>
              <a:off x="4732600" y="3924052"/>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14"/>
            <p:cNvSpPr/>
            <p:nvPr/>
          </p:nvSpPr>
          <p:spPr>
            <a:xfrm>
              <a:off x="4732600" y="4271639"/>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14"/>
            <p:cNvSpPr/>
            <p:nvPr/>
          </p:nvSpPr>
          <p:spPr>
            <a:xfrm>
              <a:off x="4732600" y="4619561"/>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14"/>
            <p:cNvSpPr/>
            <p:nvPr/>
          </p:nvSpPr>
          <p:spPr>
            <a:xfrm>
              <a:off x="4732600" y="4945583"/>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7" name="Google Shape;207;p14"/>
          <p:cNvSpPr/>
          <p:nvPr/>
        </p:nvSpPr>
        <p:spPr>
          <a:xfrm>
            <a:off x="600600" y="1014000"/>
            <a:ext cx="7942800" cy="37485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14"/>
          <p:cNvSpPr/>
          <p:nvPr/>
        </p:nvSpPr>
        <p:spPr>
          <a:xfrm rot="-5866075">
            <a:off x="6892300" y="1894477"/>
            <a:ext cx="1848385" cy="1354542"/>
          </a:xfrm>
          <a:custGeom>
            <a:rect b="b" l="l" r="r" t="t"/>
            <a:pathLst>
              <a:path extrusionOk="0" h="52534" w="71687">
                <a:moveTo>
                  <a:pt x="45501" y="1"/>
                </a:moveTo>
                <a:cubicBezTo>
                  <a:pt x="44031" y="1"/>
                  <a:pt x="42548" y="114"/>
                  <a:pt x="41066" y="337"/>
                </a:cubicBezTo>
                <a:cubicBezTo>
                  <a:pt x="40808" y="377"/>
                  <a:pt x="40549" y="417"/>
                  <a:pt x="40290" y="476"/>
                </a:cubicBezTo>
                <a:cubicBezTo>
                  <a:pt x="32093" y="1929"/>
                  <a:pt x="24592" y="6127"/>
                  <a:pt x="18325" y="11499"/>
                </a:cubicBezTo>
                <a:cubicBezTo>
                  <a:pt x="10923" y="17826"/>
                  <a:pt x="0" y="29485"/>
                  <a:pt x="3701" y="40249"/>
                </a:cubicBezTo>
                <a:cubicBezTo>
                  <a:pt x="4358" y="42139"/>
                  <a:pt x="5353" y="43910"/>
                  <a:pt x="6626" y="45482"/>
                </a:cubicBezTo>
                <a:cubicBezTo>
                  <a:pt x="10032" y="49704"/>
                  <a:pt x="15304" y="52534"/>
                  <a:pt x="20694" y="52534"/>
                </a:cubicBezTo>
                <a:cubicBezTo>
                  <a:pt x="21349" y="52534"/>
                  <a:pt x="22006" y="52492"/>
                  <a:pt x="22662" y="52406"/>
                </a:cubicBezTo>
                <a:cubicBezTo>
                  <a:pt x="28711" y="51630"/>
                  <a:pt x="34202" y="47113"/>
                  <a:pt x="35794" y="41224"/>
                </a:cubicBezTo>
                <a:cubicBezTo>
                  <a:pt x="40385" y="43315"/>
                  <a:pt x="44956" y="44761"/>
                  <a:pt x="49574" y="44761"/>
                </a:cubicBezTo>
                <a:cubicBezTo>
                  <a:pt x="52821" y="44761"/>
                  <a:pt x="56092" y="44046"/>
                  <a:pt x="59411" y="42338"/>
                </a:cubicBezTo>
                <a:cubicBezTo>
                  <a:pt x="64385" y="39811"/>
                  <a:pt x="69498" y="34897"/>
                  <a:pt x="70433" y="29167"/>
                </a:cubicBezTo>
                <a:cubicBezTo>
                  <a:pt x="71687" y="21547"/>
                  <a:pt x="68841" y="13588"/>
                  <a:pt x="63768" y="7858"/>
                </a:cubicBezTo>
                <a:cubicBezTo>
                  <a:pt x="59042" y="2508"/>
                  <a:pt x="52421" y="1"/>
                  <a:pt x="45501"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14"/>
          <p:cNvSpPr/>
          <p:nvPr/>
        </p:nvSpPr>
        <p:spPr>
          <a:xfrm>
            <a:off x="608675" y="965300"/>
            <a:ext cx="2307000" cy="1804675"/>
          </a:xfrm>
          <a:custGeom>
            <a:rect b="b" l="l" r="r" t="t"/>
            <a:pathLst>
              <a:path extrusionOk="0" h="72187" w="92280">
                <a:moveTo>
                  <a:pt x="73965" y="0"/>
                </a:moveTo>
                <a:cubicBezTo>
                  <a:pt x="71241" y="0"/>
                  <a:pt x="68528" y="633"/>
                  <a:pt x="66136" y="1964"/>
                </a:cubicBezTo>
                <a:cubicBezTo>
                  <a:pt x="62952" y="3754"/>
                  <a:pt x="60306" y="6580"/>
                  <a:pt x="56824" y="7674"/>
                </a:cubicBezTo>
                <a:cubicBezTo>
                  <a:pt x="55680" y="8036"/>
                  <a:pt x="54508" y="8192"/>
                  <a:pt x="53328" y="8192"/>
                </a:cubicBezTo>
                <a:cubicBezTo>
                  <a:pt x="50488" y="8192"/>
                  <a:pt x="47603" y="7286"/>
                  <a:pt x="44946" y="6162"/>
                </a:cubicBezTo>
                <a:cubicBezTo>
                  <a:pt x="41206" y="4570"/>
                  <a:pt x="37585" y="2501"/>
                  <a:pt x="33566" y="1844"/>
                </a:cubicBezTo>
                <a:cubicBezTo>
                  <a:pt x="32573" y="1682"/>
                  <a:pt x="31585" y="1606"/>
                  <a:pt x="30604" y="1606"/>
                </a:cubicBezTo>
                <a:cubicBezTo>
                  <a:pt x="25317" y="1606"/>
                  <a:pt x="20260" y="3836"/>
                  <a:pt x="15997" y="6958"/>
                </a:cubicBezTo>
                <a:cubicBezTo>
                  <a:pt x="11540" y="10221"/>
                  <a:pt x="8138" y="14856"/>
                  <a:pt x="5711" y="19910"/>
                </a:cubicBezTo>
                <a:cubicBezTo>
                  <a:pt x="4636" y="22119"/>
                  <a:pt x="3761" y="24426"/>
                  <a:pt x="3065" y="26734"/>
                </a:cubicBezTo>
                <a:cubicBezTo>
                  <a:pt x="1194" y="32962"/>
                  <a:pt x="1" y="40503"/>
                  <a:pt x="1950" y="46830"/>
                </a:cubicBezTo>
                <a:cubicBezTo>
                  <a:pt x="3025" y="50292"/>
                  <a:pt x="5154" y="53316"/>
                  <a:pt x="7462" y="56101"/>
                </a:cubicBezTo>
                <a:cubicBezTo>
                  <a:pt x="13430" y="63403"/>
                  <a:pt x="21150" y="69790"/>
                  <a:pt x="30382" y="71700"/>
                </a:cubicBezTo>
                <a:cubicBezTo>
                  <a:pt x="31973" y="72026"/>
                  <a:pt x="33611" y="72186"/>
                  <a:pt x="35253" y="72186"/>
                </a:cubicBezTo>
                <a:cubicBezTo>
                  <a:pt x="43141" y="72186"/>
                  <a:pt x="51141" y="68475"/>
                  <a:pt x="54616" y="61493"/>
                </a:cubicBezTo>
                <a:cubicBezTo>
                  <a:pt x="56128" y="58449"/>
                  <a:pt x="56725" y="55027"/>
                  <a:pt x="57899" y="51843"/>
                </a:cubicBezTo>
                <a:cubicBezTo>
                  <a:pt x="59948" y="46312"/>
                  <a:pt x="63828" y="41478"/>
                  <a:pt x="68802" y="38274"/>
                </a:cubicBezTo>
                <a:cubicBezTo>
                  <a:pt x="74532" y="34593"/>
                  <a:pt x="81675" y="32982"/>
                  <a:pt x="86370" y="28048"/>
                </a:cubicBezTo>
                <a:cubicBezTo>
                  <a:pt x="91802" y="22317"/>
                  <a:pt x="92279" y="12568"/>
                  <a:pt x="87445" y="6321"/>
                </a:cubicBezTo>
                <a:cubicBezTo>
                  <a:pt x="84285" y="2251"/>
                  <a:pt x="79103" y="0"/>
                  <a:pt x="7396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10" name="Google Shape;210;p14"/>
          <p:cNvGrpSpPr/>
          <p:nvPr/>
        </p:nvGrpSpPr>
        <p:grpSpPr>
          <a:xfrm>
            <a:off x="530039" y="2840683"/>
            <a:ext cx="8072107" cy="2554188"/>
            <a:chOff x="872579" y="2881252"/>
            <a:chExt cx="7396781" cy="2122829"/>
          </a:xfrm>
        </p:grpSpPr>
        <p:grpSp>
          <p:nvGrpSpPr>
            <p:cNvPr id="211" name="Google Shape;211;p14"/>
            <p:cNvGrpSpPr/>
            <p:nvPr/>
          </p:nvGrpSpPr>
          <p:grpSpPr>
            <a:xfrm>
              <a:off x="933400" y="3795585"/>
              <a:ext cx="7277175" cy="675466"/>
              <a:chOff x="933416" y="2961528"/>
              <a:chExt cx="7277175" cy="1509422"/>
            </a:xfrm>
          </p:grpSpPr>
          <p:sp>
            <p:nvSpPr>
              <p:cNvPr id="212" name="Google Shape;212;p14"/>
              <p:cNvSpPr/>
              <p:nvPr/>
            </p:nvSpPr>
            <p:spPr>
              <a:xfrm>
                <a:off x="933416" y="2961528"/>
                <a:ext cx="7277175" cy="1374550"/>
              </a:xfrm>
              <a:custGeom>
                <a:rect b="b" l="l" r="r" t="t"/>
                <a:pathLst>
                  <a:path extrusionOk="0" h="54982" w="291087">
                    <a:moveTo>
                      <a:pt x="258" y="15340"/>
                    </a:moveTo>
                    <a:cubicBezTo>
                      <a:pt x="-2001" y="8100"/>
                      <a:pt x="10973" y="3234"/>
                      <a:pt x="23890" y="2481"/>
                    </a:cubicBezTo>
                    <a:cubicBezTo>
                      <a:pt x="36807" y="1728"/>
                      <a:pt x="58702" y="11228"/>
                      <a:pt x="77758" y="10822"/>
                    </a:cubicBezTo>
                    <a:cubicBezTo>
                      <a:pt x="96815" y="10417"/>
                      <a:pt x="113554" y="-821"/>
                      <a:pt x="138229" y="48"/>
                    </a:cubicBezTo>
                    <a:cubicBezTo>
                      <a:pt x="162904" y="917"/>
                      <a:pt x="201597" y="16035"/>
                      <a:pt x="225808" y="16035"/>
                    </a:cubicBezTo>
                    <a:cubicBezTo>
                      <a:pt x="250020" y="16035"/>
                      <a:pt x="273246" y="-879"/>
                      <a:pt x="283498" y="48"/>
                    </a:cubicBezTo>
                    <a:cubicBezTo>
                      <a:pt x="293750" y="975"/>
                      <a:pt x="292129" y="12676"/>
                      <a:pt x="287321" y="21596"/>
                    </a:cubicBezTo>
                    <a:cubicBezTo>
                      <a:pt x="282514" y="30516"/>
                      <a:pt x="296299" y="49515"/>
                      <a:pt x="254653" y="53569"/>
                    </a:cubicBezTo>
                    <a:cubicBezTo>
                      <a:pt x="213007" y="57624"/>
                      <a:pt x="79843" y="52295"/>
                      <a:pt x="37444" y="45923"/>
                    </a:cubicBezTo>
                    <a:cubicBezTo>
                      <a:pt x="-4955" y="39552"/>
                      <a:pt x="2517" y="22580"/>
                      <a:pt x="258" y="15340"/>
                    </a:cubicBezTo>
                    <a:close/>
                  </a:path>
                </a:pathLst>
              </a:custGeom>
              <a:solidFill>
                <a:schemeClr val="accent5"/>
              </a:solidFill>
              <a:ln>
                <a:noFill/>
              </a:ln>
            </p:spPr>
          </p:sp>
          <p:sp>
            <p:nvSpPr>
              <p:cNvPr id="213" name="Google Shape;213;p14"/>
              <p:cNvSpPr/>
              <p:nvPr/>
            </p:nvSpPr>
            <p:spPr>
              <a:xfrm>
                <a:off x="947025" y="3310250"/>
                <a:ext cx="7251900" cy="11607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4" name="Google Shape;214;p14"/>
            <p:cNvSpPr/>
            <p:nvPr/>
          </p:nvSpPr>
          <p:spPr>
            <a:xfrm rot="3206269">
              <a:off x="5927183" y="3090543"/>
              <a:ext cx="1378921" cy="1704246"/>
            </a:xfrm>
            <a:custGeom>
              <a:rect b="b" l="l" r="r" t="t"/>
              <a:pathLst>
                <a:path extrusionOk="0" h="33222" w="26881">
                  <a:moveTo>
                    <a:pt x="9335" y="18405"/>
                  </a:moveTo>
                  <a:cubicBezTo>
                    <a:pt x="9327" y="18416"/>
                    <a:pt x="9319" y="18428"/>
                    <a:pt x="9312" y="18439"/>
                  </a:cubicBezTo>
                  <a:cubicBezTo>
                    <a:pt x="9319" y="18429"/>
                    <a:pt x="9327" y="18417"/>
                    <a:pt x="9335" y="18405"/>
                  </a:cubicBezTo>
                  <a:close/>
                  <a:moveTo>
                    <a:pt x="8914" y="18817"/>
                  </a:moveTo>
                  <a:lnTo>
                    <a:pt x="8914" y="18817"/>
                  </a:lnTo>
                  <a:cubicBezTo>
                    <a:pt x="8904" y="18836"/>
                    <a:pt x="8895" y="18854"/>
                    <a:pt x="8887" y="18871"/>
                  </a:cubicBezTo>
                  <a:lnTo>
                    <a:pt x="8887" y="18871"/>
                  </a:lnTo>
                  <a:lnTo>
                    <a:pt x="8914" y="18817"/>
                  </a:lnTo>
                  <a:close/>
                  <a:moveTo>
                    <a:pt x="7761" y="25656"/>
                  </a:moveTo>
                  <a:lnTo>
                    <a:pt x="7760" y="25661"/>
                  </a:lnTo>
                  <a:cubicBezTo>
                    <a:pt x="7760" y="25660"/>
                    <a:pt x="7761" y="25658"/>
                    <a:pt x="7761" y="25656"/>
                  </a:cubicBezTo>
                  <a:close/>
                  <a:moveTo>
                    <a:pt x="7641" y="25801"/>
                  </a:moveTo>
                  <a:lnTo>
                    <a:pt x="7641" y="25801"/>
                  </a:lnTo>
                  <a:cubicBezTo>
                    <a:pt x="7633" y="25805"/>
                    <a:pt x="7626" y="25810"/>
                    <a:pt x="7619" y="25814"/>
                  </a:cubicBezTo>
                  <a:lnTo>
                    <a:pt x="7619" y="25814"/>
                  </a:lnTo>
                  <a:cubicBezTo>
                    <a:pt x="7626" y="25811"/>
                    <a:pt x="7633" y="25807"/>
                    <a:pt x="7641" y="25801"/>
                  </a:cubicBezTo>
                  <a:close/>
                  <a:moveTo>
                    <a:pt x="2945" y="27653"/>
                  </a:moveTo>
                  <a:cubicBezTo>
                    <a:pt x="2938" y="27674"/>
                    <a:pt x="2932" y="27694"/>
                    <a:pt x="2925" y="27711"/>
                  </a:cubicBezTo>
                  <a:cubicBezTo>
                    <a:pt x="2934" y="27689"/>
                    <a:pt x="2941" y="27670"/>
                    <a:pt x="2945" y="27653"/>
                  </a:cubicBezTo>
                  <a:close/>
                  <a:moveTo>
                    <a:pt x="3400" y="31173"/>
                  </a:moveTo>
                  <a:cubicBezTo>
                    <a:pt x="3395" y="31179"/>
                    <a:pt x="3389" y="31186"/>
                    <a:pt x="3383" y="31192"/>
                  </a:cubicBezTo>
                  <a:cubicBezTo>
                    <a:pt x="3389" y="31186"/>
                    <a:pt x="3395" y="31180"/>
                    <a:pt x="3400" y="31173"/>
                  </a:cubicBezTo>
                  <a:close/>
                  <a:moveTo>
                    <a:pt x="2686" y="31829"/>
                  </a:moveTo>
                  <a:cubicBezTo>
                    <a:pt x="2666" y="31909"/>
                    <a:pt x="2587" y="31988"/>
                    <a:pt x="2468" y="32068"/>
                  </a:cubicBezTo>
                  <a:cubicBezTo>
                    <a:pt x="2507" y="31968"/>
                    <a:pt x="2587" y="31889"/>
                    <a:pt x="2686" y="31829"/>
                  </a:cubicBezTo>
                  <a:close/>
                  <a:moveTo>
                    <a:pt x="2249" y="31929"/>
                  </a:moveTo>
                  <a:cubicBezTo>
                    <a:pt x="2288" y="31968"/>
                    <a:pt x="2308" y="32048"/>
                    <a:pt x="2288" y="32147"/>
                  </a:cubicBezTo>
                  <a:cubicBezTo>
                    <a:pt x="2229" y="32187"/>
                    <a:pt x="2149" y="32227"/>
                    <a:pt x="2090" y="32247"/>
                  </a:cubicBezTo>
                  <a:cubicBezTo>
                    <a:pt x="2090" y="32207"/>
                    <a:pt x="2090" y="32187"/>
                    <a:pt x="2090" y="32147"/>
                  </a:cubicBezTo>
                  <a:cubicBezTo>
                    <a:pt x="2149" y="32088"/>
                    <a:pt x="2189" y="32008"/>
                    <a:pt x="2249" y="31929"/>
                  </a:cubicBezTo>
                  <a:close/>
                  <a:moveTo>
                    <a:pt x="25318" y="0"/>
                  </a:moveTo>
                  <a:cubicBezTo>
                    <a:pt x="25303" y="0"/>
                    <a:pt x="25289" y="5"/>
                    <a:pt x="25269" y="15"/>
                  </a:cubicBezTo>
                  <a:cubicBezTo>
                    <a:pt x="25265" y="11"/>
                    <a:pt x="25261" y="10"/>
                    <a:pt x="25257" y="10"/>
                  </a:cubicBezTo>
                  <a:cubicBezTo>
                    <a:pt x="25241" y="10"/>
                    <a:pt x="25225" y="39"/>
                    <a:pt x="25209" y="55"/>
                  </a:cubicBezTo>
                  <a:lnTo>
                    <a:pt x="25149" y="115"/>
                  </a:lnTo>
                  <a:cubicBezTo>
                    <a:pt x="25070" y="214"/>
                    <a:pt x="24990" y="333"/>
                    <a:pt x="24911" y="473"/>
                  </a:cubicBezTo>
                  <a:cubicBezTo>
                    <a:pt x="24897" y="478"/>
                    <a:pt x="24887" y="481"/>
                    <a:pt x="24880" y="481"/>
                  </a:cubicBezTo>
                  <a:cubicBezTo>
                    <a:pt x="24814" y="481"/>
                    <a:pt x="25002" y="254"/>
                    <a:pt x="24930" y="254"/>
                  </a:cubicBezTo>
                  <a:cubicBezTo>
                    <a:pt x="24791" y="532"/>
                    <a:pt x="24632" y="711"/>
                    <a:pt x="24274" y="1010"/>
                  </a:cubicBezTo>
                  <a:lnTo>
                    <a:pt x="24294" y="930"/>
                  </a:lnTo>
                  <a:lnTo>
                    <a:pt x="24294" y="930"/>
                  </a:lnTo>
                  <a:cubicBezTo>
                    <a:pt x="24035" y="1209"/>
                    <a:pt x="23936" y="1308"/>
                    <a:pt x="23796" y="1448"/>
                  </a:cubicBezTo>
                  <a:cubicBezTo>
                    <a:pt x="23657" y="1587"/>
                    <a:pt x="23518" y="1706"/>
                    <a:pt x="23379" y="1806"/>
                  </a:cubicBezTo>
                  <a:cubicBezTo>
                    <a:pt x="23100" y="2044"/>
                    <a:pt x="22821" y="2283"/>
                    <a:pt x="22423" y="2641"/>
                  </a:cubicBezTo>
                  <a:lnTo>
                    <a:pt x="22563" y="2681"/>
                  </a:lnTo>
                  <a:cubicBezTo>
                    <a:pt x="22404" y="2840"/>
                    <a:pt x="22344" y="2840"/>
                    <a:pt x="22244" y="2900"/>
                  </a:cubicBezTo>
                  <a:cubicBezTo>
                    <a:pt x="22237" y="2956"/>
                    <a:pt x="22247" y="2978"/>
                    <a:pt x="22268" y="2978"/>
                  </a:cubicBezTo>
                  <a:cubicBezTo>
                    <a:pt x="22344" y="2978"/>
                    <a:pt x="22566" y="2682"/>
                    <a:pt x="22650" y="2682"/>
                  </a:cubicBezTo>
                  <a:cubicBezTo>
                    <a:pt x="22673" y="2682"/>
                    <a:pt x="22686" y="2705"/>
                    <a:pt x="22682" y="2761"/>
                  </a:cubicBezTo>
                  <a:cubicBezTo>
                    <a:pt x="22291" y="2800"/>
                    <a:pt x="21593" y="3896"/>
                    <a:pt x="21248" y="3896"/>
                  </a:cubicBezTo>
                  <a:cubicBezTo>
                    <a:pt x="21241" y="3896"/>
                    <a:pt x="21236" y="3896"/>
                    <a:pt x="21230" y="3895"/>
                  </a:cubicBezTo>
                  <a:lnTo>
                    <a:pt x="21230" y="3895"/>
                  </a:lnTo>
                  <a:cubicBezTo>
                    <a:pt x="20991" y="4153"/>
                    <a:pt x="21389" y="3915"/>
                    <a:pt x="21150" y="4173"/>
                  </a:cubicBezTo>
                  <a:lnTo>
                    <a:pt x="21031" y="4193"/>
                  </a:lnTo>
                  <a:lnTo>
                    <a:pt x="21051" y="4333"/>
                  </a:lnTo>
                  <a:cubicBezTo>
                    <a:pt x="20922" y="4447"/>
                    <a:pt x="20814" y="4489"/>
                    <a:pt x="20741" y="4489"/>
                  </a:cubicBezTo>
                  <a:cubicBezTo>
                    <a:pt x="20712" y="4489"/>
                    <a:pt x="20689" y="4483"/>
                    <a:pt x="20673" y="4472"/>
                  </a:cubicBezTo>
                  <a:cubicBezTo>
                    <a:pt x="20712" y="4432"/>
                    <a:pt x="20772" y="4333"/>
                    <a:pt x="20812" y="4293"/>
                  </a:cubicBezTo>
                  <a:lnTo>
                    <a:pt x="20812" y="4293"/>
                  </a:lnTo>
                  <a:cubicBezTo>
                    <a:pt x="20553" y="4432"/>
                    <a:pt x="20295" y="4870"/>
                    <a:pt x="20195" y="4989"/>
                  </a:cubicBezTo>
                  <a:lnTo>
                    <a:pt x="20434" y="4790"/>
                  </a:lnTo>
                  <a:lnTo>
                    <a:pt x="20434" y="4790"/>
                  </a:lnTo>
                  <a:cubicBezTo>
                    <a:pt x="20135" y="5168"/>
                    <a:pt x="19777" y="5566"/>
                    <a:pt x="19419" y="5964"/>
                  </a:cubicBezTo>
                  <a:cubicBezTo>
                    <a:pt x="19081" y="6362"/>
                    <a:pt x="18743" y="6780"/>
                    <a:pt x="18504" y="7178"/>
                  </a:cubicBezTo>
                  <a:lnTo>
                    <a:pt x="18584" y="7178"/>
                  </a:lnTo>
                  <a:cubicBezTo>
                    <a:pt x="18205" y="7775"/>
                    <a:pt x="18166" y="7556"/>
                    <a:pt x="17708" y="8192"/>
                  </a:cubicBezTo>
                  <a:lnTo>
                    <a:pt x="17708" y="8153"/>
                  </a:lnTo>
                  <a:cubicBezTo>
                    <a:pt x="17648" y="8312"/>
                    <a:pt x="17549" y="8491"/>
                    <a:pt x="17410" y="8650"/>
                  </a:cubicBezTo>
                  <a:cubicBezTo>
                    <a:pt x="17422" y="8607"/>
                    <a:pt x="17414" y="8592"/>
                    <a:pt x="17394" y="8592"/>
                  </a:cubicBezTo>
                  <a:cubicBezTo>
                    <a:pt x="17345" y="8592"/>
                    <a:pt x="17221" y="8689"/>
                    <a:pt x="17174" y="8689"/>
                  </a:cubicBezTo>
                  <a:cubicBezTo>
                    <a:pt x="17152" y="8689"/>
                    <a:pt x="17146" y="8669"/>
                    <a:pt x="17171" y="8610"/>
                  </a:cubicBezTo>
                  <a:lnTo>
                    <a:pt x="17171" y="8610"/>
                  </a:lnTo>
                  <a:cubicBezTo>
                    <a:pt x="16773" y="9267"/>
                    <a:pt x="16992" y="8968"/>
                    <a:pt x="16833" y="9486"/>
                  </a:cubicBezTo>
                  <a:lnTo>
                    <a:pt x="16693" y="9525"/>
                  </a:lnTo>
                  <a:cubicBezTo>
                    <a:pt x="16634" y="9705"/>
                    <a:pt x="16673" y="9744"/>
                    <a:pt x="16435" y="10063"/>
                  </a:cubicBezTo>
                  <a:cubicBezTo>
                    <a:pt x="16479" y="9968"/>
                    <a:pt x="16467" y="9943"/>
                    <a:pt x="16435" y="9943"/>
                  </a:cubicBezTo>
                  <a:cubicBezTo>
                    <a:pt x="16401" y="9943"/>
                    <a:pt x="16346" y="9970"/>
                    <a:pt x="16311" y="9970"/>
                  </a:cubicBezTo>
                  <a:cubicBezTo>
                    <a:pt x="16274" y="9970"/>
                    <a:pt x="16260" y="9941"/>
                    <a:pt x="16315" y="9824"/>
                  </a:cubicBezTo>
                  <a:lnTo>
                    <a:pt x="16315" y="9824"/>
                  </a:lnTo>
                  <a:cubicBezTo>
                    <a:pt x="15619" y="10321"/>
                    <a:pt x="15718" y="10898"/>
                    <a:pt x="15221" y="10998"/>
                  </a:cubicBezTo>
                  <a:cubicBezTo>
                    <a:pt x="15217" y="11091"/>
                    <a:pt x="15239" y="11128"/>
                    <a:pt x="15275" y="11128"/>
                  </a:cubicBezTo>
                  <a:cubicBezTo>
                    <a:pt x="15398" y="11128"/>
                    <a:pt x="15690" y="10710"/>
                    <a:pt x="15709" y="10710"/>
                  </a:cubicBezTo>
                  <a:cubicBezTo>
                    <a:pt x="15712" y="10710"/>
                    <a:pt x="15709" y="10719"/>
                    <a:pt x="15699" y="10739"/>
                  </a:cubicBezTo>
                  <a:cubicBezTo>
                    <a:pt x="15713" y="10733"/>
                    <a:pt x="15725" y="10730"/>
                    <a:pt x="15735" y="10730"/>
                  </a:cubicBezTo>
                  <a:cubicBezTo>
                    <a:pt x="15842" y="10730"/>
                    <a:pt x="15644" y="11112"/>
                    <a:pt x="15480" y="11276"/>
                  </a:cubicBezTo>
                  <a:cubicBezTo>
                    <a:pt x="15321" y="11475"/>
                    <a:pt x="14942" y="11416"/>
                    <a:pt x="14525" y="11933"/>
                  </a:cubicBezTo>
                  <a:cubicBezTo>
                    <a:pt x="14564" y="11873"/>
                    <a:pt x="14564" y="11873"/>
                    <a:pt x="14604" y="11814"/>
                  </a:cubicBezTo>
                  <a:lnTo>
                    <a:pt x="14604" y="11814"/>
                  </a:lnTo>
                  <a:cubicBezTo>
                    <a:pt x="14385" y="11973"/>
                    <a:pt x="14365" y="12251"/>
                    <a:pt x="14087" y="12410"/>
                  </a:cubicBezTo>
                  <a:cubicBezTo>
                    <a:pt x="14107" y="12649"/>
                    <a:pt x="13848" y="12709"/>
                    <a:pt x="13968" y="12888"/>
                  </a:cubicBezTo>
                  <a:lnTo>
                    <a:pt x="14306" y="12391"/>
                  </a:lnTo>
                  <a:lnTo>
                    <a:pt x="14306" y="12391"/>
                  </a:lnTo>
                  <a:cubicBezTo>
                    <a:pt x="14147" y="12689"/>
                    <a:pt x="14127" y="13087"/>
                    <a:pt x="13689" y="13465"/>
                  </a:cubicBezTo>
                  <a:cubicBezTo>
                    <a:pt x="13689" y="13405"/>
                    <a:pt x="13749" y="13226"/>
                    <a:pt x="13789" y="13127"/>
                  </a:cubicBezTo>
                  <a:lnTo>
                    <a:pt x="13789" y="13127"/>
                  </a:lnTo>
                  <a:cubicBezTo>
                    <a:pt x="13649" y="13206"/>
                    <a:pt x="13629" y="13405"/>
                    <a:pt x="13470" y="13485"/>
                  </a:cubicBezTo>
                  <a:cubicBezTo>
                    <a:pt x="13351" y="13326"/>
                    <a:pt x="13888" y="12888"/>
                    <a:pt x="13987" y="12490"/>
                  </a:cubicBezTo>
                  <a:lnTo>
                    <a:pt x="13987" y="12490"/>
                  </a:lnTo>
                  <a:cubicBezTo>
                    <a:pt x="13846" y="12569"/>
                    <a:pt x="13741" y="12935"/>
                    <a:pt x="13674" y="12935"/>
                  </a:cubicBezTo>
                  <a:cubicBezTo>
                    <a:pt x="13657" y="12935"/>
                    <a:pt x="13642" y="12910"/>
                    <a:pt x="13629" y="12848"/>
                  </a:cubicBezTo>
                  <a:lnTo>
                    <a:pt x="13629" y="12848"/>
                  </a:lnTo>
                  <a:cubicBezTo>
                    <a:pt x="13689" y="13246"/>
                    <a:pt x="13192" y="13346"/>
                    <a:pt x="13092" y="13823"/>
                  </a:cubicBezTo>
                  <a:lnTo>
                    <a:pt x="13013" y="13724"/>
                  </a:lnTo>
                  <a:cubicBezTo>
                    <a:pt x="12993" y="13803"/>
                    <a:pt x="12933" y="13942"/>
                    <a:pt x="12853" y="14042"/>
                  </a:cubicBezTo>
                  <a:lnTo>
                    <a:pt x="12873" y="13763"/>
                  </a:lnTo>
                  <a:lnTo>
                    <a:pt x="12873" y="13763"/>
                  </a:lnTo>
                  <a:cubicBezTo>
                    <a:pt x="12754" y="14141"/>
                    <a:pt x="12356" y="14241"/>
                    <a:pt x="12197" y="14559"/>
                  </a:cubicBezTo>
                  <a:cubicBezTo>
                    <a:pt x="12360" y="14344"/>
                    <a:pt x="12432" y="14284"/>
                    <a:pt x="12472" y="14284"/>
                  </a:cubicBezTo>
                  <a:cubicBezTo>
                    <a:pt x="12521" y="14284"/>
                    <a:pt x="12519" y="14379"/>
                    <a:pt x="12584" y="14379"/>
                  </a:cubicBezTo>
                  <a:cubicBezTo>
                    <a:pt x="12605" y="14379"/>
                    <a:pt x="12634" y="14368"/>
                    <a:pt x="12674" y="14340"/>
                  </a:cubicBezTo>
                  <a:lnTo>
                    <a:pt x="12674" y="14340"/>
                  </a:lnTo>
                  <a:cubicBezTo>
                    <a:pt x="12256" y="15136"/>
                    <a:pt x="12097" y="14559"/>
                    <a:pt x="11560" y="15335"/>
                  </a:cubicBezTo>
                  <a:cubicBezTo>
                    <a:pt x="11629" y="15252"/>
                    <a:pt x="11766" y="15140"/>
                    <a:pt x="11816" y="15140"/>
                  </a:cubicBezTo>
                  <a:cubicBezTo>
                    <a:pt x="11838" y="15140"/>
                    <a:pt x="11843" y="15161"/>
                    <a:pt x="11819" y="15216"/>
                  </a:cubicBezTo>
                  <a:cubicBezTo>
                    <a:pt x="11699" y="15355"/>
                    <a:pt x="11500" y="15534"/>
                    <a:pt x="11381" y="15574"/>
                  </a:cubicBezTo>
                  <a:cubicBezTo>
                    <a:pt x="11241" y="15780"/>
                    <a:pt x="11227" y="15833"/>
                    <a:pt x="11259" y="15833"/>
                  </a:cubicBezTo>
                  <a:cubicBezTo>
                    <a:pt x="11293" y="15833"/>
                    <a:pt x="11384" y="15769"/>
                    <a:pt x="11428" y="15769"/>
                  </a:cubicBezTo>
                  <a:cubicBezTo>
                    <a:pt x="11453" y="15769"/>
                    <a:pt x="11463" y="15789"/>
                    <a:pt x="11441" y="15852"/>
                  </a:cubicBezTo>
                  <a:cubicBezTo>
                    <a:pt x="11182" y="15932"/>
                    <a:pt x="11282" y="16151"/>
                    <a:pt x="11142" y="16410"/>
                  </a:cubicBezTo>
                  <a:lnTo>
                    <a:pt x="11043" y="16330"/>
                  </a:lnTo>
                  <a:lnTo>
                    <a:pt x="11043" y="16330"/>
                  </a:lnTo>
                  <a:cubicBezTo>
                    <a:pt x="10526" y="16887"/>
                    <a:pt x="11142" y="16648"/>
                    <a:pt x="10645" y="17146"/>
                  </a:cubicBezTo>
                  <a:lnTo>
                    <a:pt x="10685" y="16807"/>
                  </a:lnTo>
                  <a:lnTo>
                    <a:pt x="10685" y="16807"/>
                  </a:lnTo>
                  <a:lnTo>
                    <a:pt x="10506" y="17106"/>
                  </a:lnTo>
                  <a:lnTo>
                    <a:pt x="10426" y="16967"/>
                  </a:lnTo>
                  <a:cubicBezTo>
                    <a:pt x="10287" y="17345"/>
                    <a:pt x="10187" y="17424"/>
                    <a:pt x="9929" y="17703"/>
                  </a:cubicBezTo>
                  <a:cubicBezTo>
                    <a:pt x="9934" y="17702"/>
                    <a:pt x="9939" y="17701"/>
                    <a:pt x="9945" y="17701"/>
                  </a:cubicBezTo>
                  <a:cubicBezTo>
                    <a:pt x="10051" y="17701"/>
                    <a:pt x="10079" y="17894"/>
                    <a:pt x="9889" y="18141"/>
                  </a:cubicBezTo>
                  <a:cubicBezTo>
                    <a:pt x="9848" y="18169"/>
                    <a:pt x="9823" y="18179"/>
                    <a:pt x="9807" y="18179"/>
                  </a:cubicBezTo>
                  <a:cubicBezTo>
                    <a:pt x="9778" y="18179"/>
                    <a:pt x="9778" y="18150"/>
                    <a:pt x="9766" y="18150"/>
                  </a:cubicBezTo>
                  <a:cubicBezTo>
                    <a:pt x="9751" y="18150"/>
                    <a:pt x="9721" y="18189"/>
                    <a:pt x="9610" y="18359"/>
                  </a:cubicBezTo>
                  <a:cubicBezTo>
                    <a:pt x="9610" y="18240"/>
                    <a:pt x="9590" y="18081"/>
                    <a:pt x="9809" y="17981"/>
                  </a:cubicBezTo>
                  <a:cubicBezTo>
                    <a:pt x="9789" y="17942"/>
                    <a:pt x="9809" y="17842"/>
                    <a:pt x="9789" y="17802"/>
                  </a:cubicBezTo>
                  <a:cubicBezTo>
                    <a:pt x="9587" y="17931"/>
                    <a:pt x="9435" y="18248"/>
                    <a:pt x="9335" y="18405"/>
                  </a:cubicBezTo>
                  <a:lnTo>
                    <a:pt x="9335" y="18405"/>
                  </a:lnTo>
                  <a:cubicBezTo>
                    <a:pt x="9367" y="18358"/>
                    <a:pt x="9399" y="18316"/>
                    <a:pt x="9431" y="18300"/>
                  </a:cubicBezTo>
                  <a:lnTo>
                    <a:pt x="9431" y="18300"/>
                  </a:lnTo>
                  <a:lnTo>
                    <a:pt x="9173" y="18956"/>
                  </a:lnTo>
                  <a:cubicBezTo>
                    <a:pt x="9151" y="18969"/>
                    <a:pt x="9136" y="18974"/>
                    <a:pt x="9124" y="18974"/>
                  </a:cubicBezTo>
                  <a:cubicBezTo>
                    <a:pt x="9082" y="18974"/>
                    <a:pt x="9097" y="18900"/>
                    <a:pt x="9113" y="18837"/>
                  </a:cubicBezTo>
                  <a:lnTo>
                    <a:pt x="9113" y="18837"/>
                  </a:lnTo>
                  <a:cubicBezTo>
                    <a:pt x="9033" y="18956"/>
                    <a:pt x="9033" y="19076"/>
                    <a:pt x="8914" y="19235"/>
                  </a:cubicBezTo>
                  <a:cubicBezTo>
                    <a:pt x="8877" y="19143"/>
                    <a:pt x="8789" y="19085"/>
                    <a:pt x="8887" y="18871"/>
                  </a:cubicBezTo>
                  <a:lnTo>
                    <a:pt x="8887" y="18871"/>
                  </a:lnTo>
                  <a:lnTo>
                    <a:pt x="8615" y="19414"/>
                  </a:lnTo>
                  <a:cubicBezTo>
                    <a:pt x="8567" y="19430"/>
                    <a:pt x="8397" y="19554"/>
                    <a:pt x="8349" y="19554"/>
                  </a:cubicBezTo>
                  <a:cubicBezTo>
                    <a:pt x="8338" y="19554"/>
                    <a:pt x="8333" y="19548"/>
                    <a:pt x="8337" y="19533"/>
                  </a:cubicBezTo>
                  <a:lnTo>
                    <a:pt x="8337" y="19533"/>
                  </a:lnTo>
                  <a:cubicBezTo>
                    <a:pt x="8078" y="19792"/>
                    <a:pt x="7979" y="20369"/>
                    <a:pt x="7621" y="20707"/>
                  </a:cubicBezTo>
                  <a:cubicBezTo>
                    <a:pt x="7621" y="20747"/>
                    <a:pt x="7601" y="20787"/>
                    <a:pt x="7561" y="20886"/>
                  </a:cubicBezTo>
                  <a:cubicBezTo>
                    <a:pt x="7282" y="21244"/>
                    <a:pt x="6944" y="21483"/>
                    <a:pt x="6745" y="22020"/>
                  </a:cubicBezTo>
                  <a:lnTo>
                    <a:pt x="6427" y="22160"/>
                  </a:lnTo>
                  <a:cubicBezTo>
                    <a:pt x="6363" y="22264"/>
                    <a:pt x="6372" y="22291"/>
                    <a:pt x="6408" y="22291"/>
                  </a:cubicBezTo>
                  <a:cubicBezTo>
                    <a:pt x="6446" y="22291"/>
                    <a:pt x="6512" y="22263"/>
                    <a:pt x="6558" y="22263"/>
                  </a:cubicBezTo>
                  <a:cubicBezTo>
                    <a:pt x="6620" y="22263"/>
                    <a:pt x="6644" y="22314"/>
                    <a:pt x="6506" y="22557"/>
                  </a:cubicBezTo>
                  <a:cubicBezTo>
                    <a:pt x="6413" y="22729"/>
                    <a:pt x="6356" y="22775"/>
                    <a:pt x="6313" y="22775"/>
                  </a:cubicBezTo>
                  <a:cubicBezTo>
                    <a:pt x="6263" y="22775"/>
                    <a:pt x="6231" y="22712"/>
                    <a:pt x="6183" y="22712"/>
                  </a:cubicBezTo>
                  <a:cubicBezTo>
                    <a:pt x="6167" y="22712"/>
                    <a:pt x="6149" y="22719"/>
                    <a:pt x="6128" y="22737"/>
                  </a:cubicBezTo>
                  <a:cubicBezTo>
                    <a:pt x="6069" y="22995"/>
                    <a:pt x="5969" y="23453"/>
                    <a:pt x="5591" y="23731"/>
                  </a:cubicBezTo>
                  <a:cubicBezTo>
                    <a:pt x="5651" y="23592"/>
                    <a:pt x="5731" y="23513"/>
                    <a:pt x="5810" y="23393"/>
                  </a:cubicBezTo>
                  <a:lnTo>
                    <a:pt x="5810" y="23393"/>
                  </a:lnTo>
                  <a:lnTo>
                    <a:pt x="5512" y="23612"/>
                  </a:lnTo>
                  <a:cubicBezTo>
                    <a:pt x="5587" y="23278"/>
                    <a:pt x="5744" y="23072"/>
                    <a:pt x="5673" y="23072"/>
                  </a:cubicBezTo>
                  <a:cubicBezTo>
                    <a:pt x="5651" y="23072"/>
                    <a:pt x="5607" y="23092"/>
                    <a:pt x="5532" y="23134"/>
                  </a:cubicBezTo>
                  <a:cubicBezTo>
                    <a:pt x="5810" y="23393"/>
                    <a:pt x="4795" y="24269"/>
                    <a:pt x="5054" y="24507"/>
                  </a:cubicBezTo>
                  <a:lnTo>
                    <a:pt x="4875" y="24666"/>
                  </a:lnTo>
                  <a:cubicBezTo>
                    <a:pt x="4915" y="24607"/>
                    <a:pt x="4895" y="24587"/>
                    <a:pt x="4935" y="24527"/>
                  </a:cubicBezTo>
                  <a:lnTo>
                    <a:pt x="4935" y="24527"/>
                  </a:lnTo>
                  <a:cubicBezTo>
                    <a:pt x="4537" y="24806"/>
                    <a:pt x="4955" y="24945"/>
                    <a:pt x="4596" y="25403"/>
                  </a:cubicBezTo>
                  <a:cubicBezTo>
                    <a:pt x="4504" y="25495"/>
                    <a:pt x="4421" y="25569"/>
                    <a:pt x="4387" y="25569"/>
                  </a:cubicBezTo>
                  <a:cubicBezTo>
                    <a:pt x="4369" y="25569"/>
                    <a:pt x="4364" y="25549"/>
                    <a:pt x="4378" y="25502"/>
                  </a:cubicBezTo>
                  <a:lnTo>
                    <a:pt x="4378" y="25502"/>
                  </a:lnTo>
                  <a:lnTo>
                    <a:pt x="4199" y="25920"/>
                  </a:lnTo>
                  <a:cubicBezTo>
                    <a:pt x="4172" y="25955"/>
                    <a:pt x="4150" y="25971"/>
                    <a:pt x="4137" y="25971"/>
                  </a:cubicBezTo>
                  <a:cubicBezTo>
                    <a:pt x="4119" y="25971"/>
                    <a:pt x="4116" y="25945"/>
                    <a:pt x="4139" y="25900"/>
                  </a:cubicBezTo>
                  <a:lnTo>
                    <a:pt x="4139" y="25900"/>
                  </a:lnTo>
                  <a:lnTo>
                    <a:pt x="3820" y="26437"/>
                  </a:lnTo>
                  <a:lnTo>
                    <a:pt x="3801" y="26417"/>
                  </a:lnTo>
                  <a:cubicBezTo>
                    <a:pt x="3801" y="26537"/>
                    <a:pt x="3741" y="26756"/>
                    <a:pt x="3721" y="26875"/>
                  </a:cubicBezTo>
                  <a:cubicBezTo>
                    <a:pt x="3693" y="26895"/>
                    <a:pt x="3677" y="26903"/>
                    <a:pt x="3669" y="26903"/>
                  </a:cubicBezTo>
                  <a:cubicBezTo>
                    <a:pt x="3639" y="26903"/>
                    <a:pt x="3718" y="26794"/>
                    <a:pt x="3688" y="26794"/>
                  </a:cubicBezTo>
                  <a:cubicBezTo>
                    <a:pt x="3686" y="26794"/>
                    <a:pt x="3684" y="26794"/>
                    <a:pt x="3681" y="26795"/>
                  </a:cubicBezTo>
                  <a:lnTo>
                    <a:pt x="3522" y="27154"/>
                  </a:lnTo>
                  <a:cubicBezTo>
                    <a:pt x="3508" y="27159"/>
                    <a:pt x="3496" y="27161"/>
                    <a:pt x="3486" y="27161"/>
                  </a:cubicBezTo>
                  <a:cubicBezTo>
                    <a:pt x="3381" y="27161"/>
                    <a:pt x="3476" y="26897"/>
                    <a:pt x="3622" y="26716"/>
                  </a:cubicBezTo>
                  <a:lnTo>
                    <a:pt x="3622" y="26716"/>
                  </a:lnTo>
                  <a:cubicBezTo>
                    <a:pt x="3124" y="26795"/>
                    <a:pt x="3522" y="27014"/>
                    <a:pt x="2925" y="27532"/>
                  </a:cubicBezTo>
                  <a:lnTo>
                    <a:pt x="3084" y="27213"/>
                  </a:lnTo>
                  <a:lnTo>
                    <a:pt x="3084" y="27213"/>
                  </a:lnTo>
                  <a:cubicBezTo>
                    <a:pt x="2786" y="27273"/>
                    <a:pt x="2706" y="27551"/>
                    <a:pt x="2368" y="27810"/>
                  </a:cubicBezTo>
                  <a:cubicBezTo>
                    <a:pt x="2438" y="27782"/>
                    <a:pt x="2763" y="27558"/>
                    <a:pt x="2895" y="27558"/>
                  </a:cubicBezTo>
                  <a:cubicBezTo>
                    <a:pt x="2940" y="27558"/>
                    <a:pt x="2963" y="27584"/>
                    <a:pt x="2945" y="27653"/>
                  </a:cubicBezTo>
                  <a:lnTo>
                    <a:pt x="2945" y="27653"/>
                  </a:lnTo>
                  <a:cubicBezTo>
                    <a:pt x="2980" y="27544"/>
                    <a:pt x="3024" y="27389"/>
                    <a:pt x="3124" y="27372"/>
                  </a:cubicBezTo>
                  <a:lnTo>
                    <a:pt x="3124" y="27372"/>
                  </a:lnTo>
                  <a:cubicBezTo>
                    <a:pt x="3164" y="27551"/>
                    <a:pt x="3064" y="27591"/>
                    <a:pt x="2925" y="27711"/>
                  </a:cubicBezTo>
                  <a:cubicBezTo>
                    <a:pt x="2846" y="27790"/>
                    <a:pt x="2746" y="27910"/>
                    <a:pt x="2686" y="28128"/>
                  </a:cubicBezTo>
                  <a:cubicBezTo>
                    <a:pt x="2672" y="28121"/>
                    <a:pt x="2658" y="28118"/>
                    <a:pt x="2644" y="28118"/>
                  </a:cubicBezTo>
                  <a:cubicBezTo>
                    <a:pt x="2547" y="28118"/>
                    <a:pt x="2470" y="28294"/>
                    <a:pt x="2348" y="28487"/>
                  </a:cubicBezTo>
                  <a:lnTo>
                    <a:pt x="2209" y="28387"/>
                  </a:lnTo>
                  <a:cubicBezTo>
                    <a:pt x="2090" y="28646"/>
                    <a:pt x="2169" y="28686"/>
                    <a:pt x="2149" y="28865"/>
                  </a:cubicBezTo>
                  <a:cubicBezTo>
                    <a:pt x="1977" y="29089"/>
                    <a:pt x="1849" y="29104"/>
                    <a:pt x="1728" y="29104"/>
                  </a:cubicBezTo>
                  <a:cubicBezTo>
                    <a:pt x="1709" y="29104"/>
                    <a:pt x="1690" y="29103"/>
                    <a:pt x="1672" y="29103"/>
                  </a:cubicBezTo>
                  <a:cubicBezTo>
                    <a:pt x="1581" y="29230"/>
                    <a:pt x="1580" y="29263"/>
                    <a:pt x="1614" y="29263"/>
                  </a:cubicBezTo>
                  <a:cubicBezTo>
                    <a:pt x="1652" y="29263"/>
                    <a:pt x="1733" y="29222"/>
                    <a:pt x="1781" y="29222"/>
                  </a:cubicBezTo>
                  <a:cubicBezTo>
                    <a:pt x="1832" y="29222"/>
                    <a:pt x="1846" y="29269"/>
                    <a:pt x="1731" y="29461"/>
                  </a:cubicBezTo>
                  <a:cubicBezTo>
                    <a:pt x="1433" y="29780"/>
                    <a:pt x="1333" y="30078"/>
                    <a:pt x="1134" y="30556"/>
                  </a:cubicBezTo>
                  <a:cubicBezTo>
                    <a:pt x="1077" y="30613"/>
                    <a:pt x="1046" y="30634"/>
                    <a:pt x="1029" y="30634"/>
                  </a:cubicBezTo>
                  <a:cubicBezTo>
                    <a:pt x="987" y="30634"/>
                    <a:pt x="1034" y="30508"/>
                    <a:pt x="996" y="30508"/>
                  </a:cubicBezTo>
                  <a:cubicBezTo>
                    <a:pt x="991" y="30508"/>
                    <a:pt x="984" y="30511"/>
                    <a:pt x="975" y="30516"/>
                  </a:cubicBezTo>
                  <a:lnTo>
                    <a:pt x="936" y="30814"/>
                  </a:lnTo>
                  <a:cubicBezTo>
                    <a:pt x="920" y="30838"/>
                    <a:pt x="907" y="30846"/>
                    <a:pt x="898" y="30846"/>
                  </a:cubicBezTo>
                  <a:cubicBezTo>
                    <a:pt x="883" y="30846"/>
                    <a:pt x="876" y="30827"/>
                    <a:pt x="876" y="30814"/>
                  </a:cubicBezTo>
                  <a:lnTo>
                    <a:pt x="876" y="30814"/>
                  </a:lnTo>
                  <a:cubicBezTo>
                    <a:pt x="796" y="31033"/>
                    <a:pt x="995" y="30914"/>
                    <a:pt x="836" y="31232"/>
                  </a:cubicBezTo>
                  <a:cubicBezTo>
                    <a:pt x="936" y="31411"/>
                    <a:pt x="219" y="31690"/>
                    <a:pt x="160" y="32187"/>
                  </a:cubicBezTo>
                  <a:lnTo>
                    <a:pt x="140" y="32187"/>
                  </a:lnTo>
                  <a:lnTo>
                    <a:pt x="359" y="32844"/>
                  </a:lnTo>
                  <a:cubicBezTo>
                    <a:pt x="398" y="32884"/>
                    <a:pt x="359" y="32904"/>
                    <a:pt x="339" y="32923"/>
                  </a:cubicBezTo>
                  <a:lnTo>
                    <a:pt x="319" y="32923"/>
                  </a:lnTo>
                  <a:lnTo>
                    <a:pt x="80" y="32147"/>
                  </a:lnTo>
                  <a:cubicBezTo>
                    <a:pt x="60" y="32108"/>
                    <a:pt x="60" y="32068"/>
                    <a:pt x="20" y="32068"/>
                  </a:cubicBezTo>
                  <a:cubicBezTo>
                    <a:pt x="20" y="32088"/>
                    <a:pt x="0" y="32108"/>
                    <a:pt x="20" y="32108"/>
                  </a:cubicBezTo>
                  <a:lnTo>
                    <a:pt x="319" y="32983"/>
                  </a:lnTo>
                  <a:cubicBezTo>
                    <a:pt x="836" y="33043"/>
                    <a:pt x="936" y="33102"/>
                    <a:pt x="1493" y="33102"/>
                  </a:cubicBezTo>
                  <a:lnTo>
                    <a:pt x="1711" y="33222"/>
                  </a:lnTo>
                  <a:lnTo>
                    <a:pt x="1950" y="33023"/>
                  </a:lnTo>
                  <a:lnTo>
                    <a:pt x="1950" y="33023"/>
                  </a:lnTo>
                  <a:cubicBezTo>
                    <a:pt x="1905" y="33057"/>
                    <a:pt x="1873" y="33071"/>
                    <a:pt x="1851" y="33071"/>
                  </a:cubicBezTo>
                  <a:cubicBezTo>
                    <a:pt x="1794" y="33071"/>
                    <a:pt x="1802" y="32978"/>
                    <a:pt x="1831" y="32864"/>
                  </a:cubicBezTo>
                  <a:cubicBezTo>
                    <a:pt x="1871" y="32685"/>
                    <a:pt x="1970" y="32466"/>
                    <a:pt x="2030" y="32287"/>
                  </a:cubicBezTo>
                  <a:cubicBezTo>
                    <a:pt x="2010" y="32287"/>
                    <a:pt x="1990" y="32287"/>
                    <a:pt x="1970" y="32307"/>
                  </a:cubicBezTo>
                  <a:cubicBezTo>
                    <a:pt x="1990" y="32267"/>
                    <a:pt x="2030" y="32227"/>
                    <a:pt x="2050" y="32207"/>
                  </a:cubicBezTo>
                  <a:lnTo>
                    <a:pt x="2050" y="32207"/>
                  </a:lnTo>
                  <a:cubicBezTo>
                    <a:pt x="2030" y="32227"/>
                    <a:pt x="2030" y="32247"/>
                    <a:pt x="2030" y="32287"/>
                  </a:cubicBezTo>
                  <a:cubicBezTo>
                    <a:pt x="2050" y="32267"/>
                    <a:pt x="2070" y="32267"/>
                    <a:pt x="2090" y="32247"/>
                  </a:cubicBezTo>
                  <a:lnTo>
                    <a:pt x="2090" y="32247"/>
                  </a:lnTo>
                  <a:cubicBezTo>
                    <a:pt x="2090" y="32426"/>
                    <a:pt x="2050" y="32645"/>
                    <a:pt x="2149" y="32685"/>
                  </a:cubicBezTo>
                  <a:cubicBezTo>
                    <a:pt x="2169" y="32645"/>
                    <a:pt x="2209" y="32545"/>
                    <a:pt x="2269" y="32466"/>
                  </a:cubicBezTo>
                  <a:lnTo>
                    <a:pt x="2269" y="32466"/>
                  </a:lnTo>
                  <a:cubicBezTo>
                    <a:pt x="2249" y="32525"/>
                    <a:pt x="2249" y="32565"/>
                    <a:pt x="2288" y="32565"/>
                  </a:cubicBezTo>
                  <a:cubicBezTo>
                    <a:pt x="2308" y="32545"/>
                    <a:pt x="2328" y="32446"/>
                    <a:pt x="2348" y="32366"/>
                  </a:cubicBezTo>
                  <a:lnTo>
                    <a:pt x="2567" y="32366"/>
                  </a:lnTo>
                  <a:lnTo>
                    <a:pt x="2527" y="32307"/>
                  </a:lnTo>
                  <a:lnTo>
                    <a:pt x="3064" y="31809"/>
                  </a:lnTo>
                  <a:cubicBezTo>
                    <a:pt x="3224" y="31272"/>
                    <a:pt x="3283" y="30755"/>
                    <a:pt x="3721" y="30058"/>
                  </a:cubicBezTo>
                  <a:lnTo>
                    <a:pt x="3721" y="30058"/>
                  </a:lnTo>
                  <a:cubicBezTo>
                    <a:pt x="3701" y="30297"/>
                    <a:pt x="3880" y="30237"/>
                    <a:pt x="4000" y="30337"/>
                  </a:cubicBezTo>
                  <a:cubicBezTo>
                    <a:pt x="3727" y="30415"/>
                    <a:pt x="3664" y="30874"/>
                    <a:pt x="3400" y="31173"/>
                  </a:cubicBezTo>
                  <a:lnTo>
                    <a:pt x="3400" y="31173"/>
                  </a:lnTo>
                  <a:cubicBezTo>
                    <a:pt x="3450" y="31120"/>
                    <a:pt x="3485" y="31101"/>
                    <a:pt x="3509" y="31101"/>
                  </a:cubicBezTo>
                  <a:cubicBezTo>
                    <a:pt x="3545" y="31101"/>
                    <a:pt x="3553" y="31147"/>
                    <a:pt x="3542" y="31192"/>
                  </a:cubicBezTo>
                  <a:lnTo>
                    <a:pt x="3880" y="30496"/>
                  </a:lnTo>
                  <a:cubicBezTo>
                    <a:pt x="3899" y="30511"/>
                    <a:pt x="3917" y="30518"/>
                    <a:pt x="3935" y="30518"/>
                  </a:cubicBezTo>
                  <a:cubicBezTo>
                    <a:pt x="4013" y="30518"/>
                    <a:pt x="4093" y="30394"/>
                    <a:pt x="4238" y="30297"/>
                  </a:cubicBezTo>
                  <a:cubicBezTo>
                    <a:pt x="3920" y="30257"/>
                    <a:pt x="4437" y="29740"/>
                    <a:pt x="4557" y="29461"/>
                  </a:cubicBezTo>
                  <a:lnTo>
                    <a:pt x="4557" y="29461"/>
                  </a:lnTo>
                  <a:cubicBezTo>
                    <a:pt x="4636" y="29501"/>
                    <a:pt x="4676" y="29601"/>
                    <a:pt x="4417" y="29899"/>
                  </a:cubicBezTo>
                  <a:cubicBezTo>
                    <a:pt x="4835" y="29680"/>
                    <a:pt x="4497" y="29282"/>
                    <a:pt x="4875" y="29064"/>
                  </a:cubicBezTo>
                  <a:lnTo>
                    <a:pt x="4875" y="29064"/>
                  </a:lnTo>
                  <a:cubicBezTo>
                    <a:pt x="4835" y="29123"/>
                    <a:pt x="4795" y="29163"/>
                    <a:pt x="4795" y="29223"/>
                  </a:cubicBezTo>
                  <a:cubicBezTo>
                    <a:pt x="4863" y="29037"/>
                    <a:pt x="5132" y="28735"/>
                    <a:pt x="5211" y="28735"/>
                  </a:cubicBezTo>
                  <a:cubicBezTo>
                    <a:pt x="5225" y="28735"/>
                    <a:pt x="5233" y="28744"/>
                    <a:pt x="5233" y="28765"/>
                  </a:cubicBezTo>
                  <a:lnTo>
                    <a:pt x="5173" y="28845"/>
                  </a:lnTo>
                  <a:cubicBezTo>
                    <a:pt x="5571" y="28387"/>
                    <a:pt x="6308" y="27372"/>
                    <a:pt x="6188" y="27173"/>
                  </a:cubicBezTo>
                  <a:lnTo>
                    <a:pt x="6188" y="27173"/>
                  </a:lnTo>
                  <a:cubicBezTo>
                    <a:pt x="6208" y="27193"/>
                    <a:pt x="6347" y="27392"/>
                    <a:pt x="6367" y="27452"/>
                  </a:cubicBezTo>
                  <a:lnTo>
                    <a:pt x="6407" y="26537"/>
                  </a:lnTo>
                  <a:cubicBezTo>
                    <a:pt x="6487" y="26457"/>
                    <a:pt x="6546" y="26358"/>
                    <a:pt x="6626" y="26278"/>
                  </a:cubicBezTo>
                  <a:cubicBezTo>
                    <a:pt x="6825" y="26378"/>
                    <a:pt x="7044" y="26457"/>
                    <a:pt x="6885" y="26795"/>
                  </a:cubicBezTo>
                  <a:cubicBezTo>
                    <a:pt x="7004" y="26696"/>
                    <a:pt x="7143" y="26577"/>
                    <a:pt x="7282" y="26278"/>
                  </a:cubicBezTo>
                  <a:lnTo>
                    <a:pt x="7282" y="26278"/>
                  </a:lnTo>
                  <a:cubicBezTo>
                    <a:pt x="7251" y="26297"/>
                    <a:pt x="7200" y="26306"/>
                    <a:pt x="7149" y="26306"/>
                  </a:cubicBezTo>
                  <a:cubicBezTo>
                    <a:pt x="7039" y="26306"/>
                    <a:pt x="6924" y="26266"/>
                    <a:pt x="6964" y="26198"/>
                  </a:cubicBezTo>
                  <a:cubicBezTo>
                    <a:pt x="7355" y="26042"/>
                    <a:pt x="7228" y="26059"/>
                    <a:pt x="7619" y="25814"/>
                  </a:cubicBezTo>
                  <a:lnTo>
                    <a:pt x="7619" y="25814"/>
                  </a:lnTo>
                  <a:cubicBezTo>
                    <a:pt x="7610" y="25818"/>
                    <a:pt x="7602" y="25819"/>
                    <a:pt x="7594" y="25819"/>
                  </a:cubicBezTo>
                  <a:cubicBezTo>
                    <a:pt x="7490" y="25819"/>
                    <a:pt x="7403" y="25558"/>
                    <a:pt x="7541" y="25403"/>
                  </a:cubicBezTo>
                  <a:lnTo>
                    <a:pt x="7541" y="25403"/>
                  </a:lnTo>
                  <a:cubicBezTo>
                    <a:pt x="7561" y="25461"/>
                    <a:pt x="7771" y="25577"/>
                    <a:pt x="7761" y="25656"/>
                  </a:cubicBezTo>
                  <a:lnTo>
                    <a:pt x="7761" y="25656"/>
                  </a:lnTo>
                  <a:lnTo>
                    <a:pt x="7875" y="25048"/>
                  </a:lnTo>
                  <a:lnTo>
                    <a:pt x="7875" y="25048"/>
                  </a:lnTo>
                  <a:cubicBezTo>
                    <a:pt x="7868" y="25130"/>
                    <a:pt x="7960" y="25171"/>
                    <a:pt x="8067" y="25171"/>
                  </a:cubicBezTo>
                  <a:cubicBezTo>
                    <a:pt x="8117" y="25171"/>
                    <a:pt x="8170" y="25162"/>
                    <a:pt x="8218" y="25144"/>
                  </a:cubicBezTo>
                  <a:lnTo>
                    <a:pt x="8218" y="25144"/>
                  </a:lnTo>
                  <a:cubicBezTo>
                    <a:pt x="8216" y="25144"/>
                    <a:pt x="8214" y="25145"/>
                    <a:pt x="8213" y="25145"/>
                  </a:cubicBezTo>
                  <a:cubicBezTo>
                    <a:pt x="8156" y="25145"/>
                    <a:pt x="8537" y="24743"/>
                    <a:pt x="8596" y="24607"/>
                  </a:cubicBezTo>
                  <a:lnTo>
                    <a:pt x="8596" y="24607"/>
                  </a:lnTo>
                  <a:lnTo>
                    <a:pt x="8397" y="24766"/>
                  </a:lnTo>
                  <a:cubicBezTo>
                    <a:pt x="8834" y="24269"/>
                    <a:pt x="8476" y="23990"/>
                    <a:pt x="8874" y="23493"/>
                  </a:cubicBezTo>
                  <a:cubicBezTo>
                    <a:pt x="8874" y="23564"/>
                    <a:pt x="8965" y="23726"/>
                    <a:pt x="9105" y="23726"/>
                  </a:cubicBezTo>
                  <a:cubicBezTo>
                    <a:pt x="9160" y="23726"/>
                    <a:pt x="9224" y="23700"/>
                    <a:pt x="9292" y="23632"/>
                  </a:cubicBezTo>
                  <a:cubicBezTo>
                    <a:pt x="9272" y="23532"/>
                    <a:pt x="9232" y="23254"/>
                    <a:pt x="9232" y="22936"/>
                  </a:cubicBezTo>
                  <a:cubicBezTo>
                    <a:pt x="9391" y="22756"/>
                    <a:pt x="9551" y="22557"/>
                    <a:pt x="9690" y="22359"/>
                  </a:cubicBezTo>
                  <a:lnTo>
                    <a:pt x="9690" y="22359"/>
                  </a:lnTo>
                  <a:cubicBezTo>
                    <a:pt x="9650" y="22737"/>
                    <a:pt x="9590" y="23134"/>
                    <a:pt x="9531" y="23393"/>
                  </a:cubicBezTo>
                  <a:cubicBezTo>
                    <a:pt x="9730" y="23254"/>
                    <a:pt x="9650" y="23413"/>
                    <a:pt x="9869" y="23115"/>
                  </a:cubicBezTo>
                  <a:cubicBezTo>
                    <a:pt x="9881" y="23109"/>
                    <a:pt x="9892" y="23107"/>
                    <a:pt x="9900" y="23107"/>
                  </a:cubicBezTo>
                  <a:cubicBezTo>
                    <a:pt x="9980" y="23107"/>
                    <a:pt x="9844" y="23360"/>
                    <a:pt x="9789" y="23433"/>
                  </a:cubicBezTo>
                  <a:lnTo>
                    <a:pt x="10346" y="22796"/>
                  </a:lnTo>
                  <a:cubicBezTo>
                    <a:pt x="10187" y="22717"/>
                    <a:pt x="10625" y="22160"/>
                    <a:pt x="10486" y="22100"/>
                  </a:cubicBezTo>
                  <a:lnTo>
                    <a:pt x="10486" y="22100"/>
                  </a:lnTo>
                  <a:lnTo>
                    <a:pt x="10048" y="22955"/>
                  </a:lnTo>
                  <a:cubicBezTo>
                    <a:pt x="9889" y="22876"/>
                    <a:pt x="9988" y="22219"/>
                    <a:pt x="10386" y="21762"/>
                  </a:cubicBezTo>
                  <a:cubicBezTo>
                    <a:pt x="10402" y="21754"/>
                    <a:pt x="10417" y="21750"/>
                    <a:pt x="10430" y="21750"/>
                  </a:cubicBezTo>
                  <a:cubicBezTo>
                    <a:pt x="10550" y="21750"/>
                    <a:pt x="10571" y="22042"/>
                    <a:pt x="10625" y="22060"/>
                  </a:cubicBezTo>
                  <a:cubicBezTo>
                    <a:pt x="10625" y="21961"/>
                    <a:pt x="10884" y="21543"/>
                    <a:pt x="10963" y="21523"/>
                  </a:cubicBezTo>
                  <a:lnTo>
                    <a:pt x="10963" y="21523"/>
                  </a:lnTo>
                  <a:lnTo>
                    <a:pt x="10864" y="21782"/>
                  </a:lnTo>
                  <a:cubicBezTo>
                    <a:pt x="11142" y="21563"/>
                    <a:pt x="11043" y="21205"/>
                    <a:pt x="11421" y="21006"/>
                  </a:cubicBezTo>
                  <a:cubicBezTo>
                    <a:pt x="11520" y="20886"/>
                    <a:pt x="11859" y="20807"/>
                    <a:pt x="11799" y="20727"/>
                  </a:cubicBezTo>
                  <a:lnTo>
                    <a:pt x="11799" y="20727"/>
                  </a:lnTo>
                  <a:cubicBezTo>
                    <a:pt x="11775" y="20732"/>
                    <a:pt x="11750" y="20735"/>
                    <a:pt x="11724" y="20735"/>
                  </a:cubicBezTo>
                  <a:cubicBezTo>
                    <a:pt x="11552" y="20735"/>
                    <a:pt x="11335" y="20629"/>
                    <a:pt x="11162" y="20508"/>
                  </a:cubicBezTo>
                  <a:cubicBezTo>
                    <a:pt x="11262" y="20369"/>
                    <a:pt x="11361" y="20250"/>
                    <a:pt x="11461" y="20130"/>
                  </a:cubicBezTo>
                  <a:lnTo>
                    <a:pt x="11520" y="20190"/>
                  </a:lnTo>
                  <a:lnTo>
                    <a:pt x="11560" y="20110"/>
                  </a:lnTo>
                  <a:lnTo>
                    <a:pt x="11520" y="20070"/>
                  </a:lnTo>
                  <a:cubicBezTo>
                    <a:pt x="11620" y="19951"/>
                    <a:pt x="11719" y="19812"/>
                    <a:pt x="11819" y="19692"/>
                  </a:cubicBezTo>
                  <a:cubicBezTo>
                    <a:pt x="11950" y="19730"/>
                    <a:pt x="11852" y="20136"/>
                    <a:pt x="12005" y="20136"/>
                  </a:cubicBezTo>
                  <a:cubicBezTo>
                    <a:pt x="12015" y="20136"/>
                    <a:pt x="12025" y="20134"/>
                    <a:pt x="12038" y="20130"/>
                  </a:cubicBezTo>
                  <a:cubicBezTo>
                    <a:pt x="12018" y="20090"/>
                    <a:pt x="12038" y="19951"/>
                    <a:pt x="12058" y="19891"/>
                  </a:cubicBezTo>
                  <a:cubicBezTo>
                    <a:pt x="12079" y="19879"/>
                    <a:pt x="12096" y="19874"/>
                    <a:pt x="12110" y="19874"/>
                  </a:cubicBezTo>
                  <a:cubicBezTo>
                    <a:pt x="12150" y="19874"/>
                    <a:pt x="12164" y="19911"/>
                    <a:pt x="12193" y="19911"/>
                  </a:cubicBezTo>
                  <a:cubicBezTo>
                    <a:pt x="12219" y="19911"/>
                    <a:pt x="12257" y="19882"/>
                    <a:pt x="12336" y="19772"/>
                  </a:cubicBezTo>
                  <a:cubicBezTo>
                    <a:pt x="12249" y="19657"/>
                    <a:pt x="12509" y="19447"/>
                    <a:pt x="12482" y="19447"/>
                  </a:cubicBezTo>
                  <a:cubicBezTo>
                    <a:pt x="12473" y="19447"/>
                    <a:pt x="12422" y="19477"/>
                    <a:pt x="12296" y="19553"/>
                  </a:cubicBezTo>
                  <a:cubicBezTo>
                    <a:pt x="12455" y="19295"/>
                    <a:pt x="12535" y="19334"/>
                    <a:pt x="12754" y="19036"/>
                  </a:cubicBezTo>
                  <a:lnTo>
                    <a:pt x="12754" y="19036"/>
                  </a:lnTo>
                  <a:cubicBezTo>
                    <a:pt x="12750" y="19037"/>
                    <a:pt x="12746" y="19037"/>
                    <a:pt x="12743" y="19037"/>
                  </a:cubicBezTo>
                  <a:cubicBezTo>
                    <a:pt x="12654" y="19037"/>
                    <a:pt x="12656" y="18808"/>
                    <a:pt x="12694" y="18578"/>
                  </a:cubicBezTo>
                  <a:cubicBezTo>
                    <a:pt x="12774" y="18479"/>
                    <a:pt x="12873" y="18379"/>
                    <a:pt x="12953" y="18280"/>
                  </a:cubicBezTo>
                  <a:cubicBezTo>
                    <a:pt x="12953" y="18280"/>
                    <a:pt x="12973" y="18260"/>
                    <a:pt x="12973" y="18260"/>
                  </a:cubicBezTo>
                  <a:cubicBezTo>
                    <a:pt x="13391" y="17782"/>
                    <a:pt x="13669" y="17564"/>
                    <a:pt x="14047" y="17086"/>
                  </a:cubicBezTo>
                  <a:cubicBezTo>
                    <a:pt x="14105" y="17072"/>
                    <a:pt x="14235" y="16974"/>
                    <a:pt x="14296" y="16974"/>
                  </a:cubicBezTo>
                  <a:cubicBezTo>
                    <a:pt x="14319" y="16974"/>
                    <a:pt x="14331" y="16988"/>
                    <a:pt x="14326" y="17026"/>
                  </a:cubicBezTo>
                  <a:cubicBezTo>
                    <a:pt x="14346" y="16947"/>
                    <a:pt x="14346" y="16847"/>
                    <a:pt x="14465" y="16688"/>
                  </a:cubicBezTo>
                  <a:cubicBezTo>
                    <a:pt x="14516" y="16661"/>
                    <a:pt x="14546" y="16650"/>
                    <a:pt x="14561" y="16650"/>
                  </a:cubicBezTo>
                  <a:cubicBezTo>
                    <a:pt x="14641" y="16650"/>
                    <a:pt x="14348" y="16940"/>
                    <a:pt x="14480" y="16940"/>
                  </a:cubicBezTo>
                  <a:cubicBezTo>
                    <a:pt x="14495" y="16940"/>
                    <a:pt x="14516" y="16936"/>
                    <a:pt x="14545" y="16927"/>
                  </a:cubicBezTo>
                  <a:cubicBezTo>
                    <a:pt x="14485" y="16847"/>
                    <a:pt x="14724" y="16469"/>
                    <a:pt x="14843" y="16230"/>
                  </a:cubicBezTo>
                  <a:cubicBezTo>
                    <a:pt x="14836" y="16229"/>
                    <a:pt x="14829" y="16228"/>
                    <a:pt x="14822" y="16228"/>
                  </a:cubicBezTo>
                  <a:cubicBezTo>
                    <a:pt x="14647" y="16228"/>
                    <a:pt x="14441" y="16697"/>
                    <a:pt x="14326" y="16927"/>
                  </a:cubicBezTo>
                  <a:cubicBezTo>
                    <a:pt x="14266" y="16887"/>
                    <a:pt x="14246" y="16788"/>
                    <a:pt x="14246" y="16668"/>
                  </a:cubicBezTo>
                  <a:cubicBezTo>
                    <a:pt x="14644" y="16171"/>
                    <a:pt x="15042" y="15673"/>
                    <a:pt x="15440" y="15176"/>
                  </a:cubicBezTo>
                  <a:cubicBezTo>
                    <a:pt x="15758" y="14897"/>
                    <a:pt x="16415" y="13982"/>
                    <a:pt x="16912" y="13564"/>
                  </a:cubicBezTo>
                  <a:cubicBezTo>
                    <a:pt x="16952" y="13465"/>
                    <a:pt x="17012" y="13346"/>
                    <a:pt x="16992" y="13286"/>
                  </a:cubicBezTo>
                  <a:cubicBezTo>
                    <a:pt x="17390" y="12808"/>
                    <a:pt x="17768" y="12351"/>
                    <a:pt x="18166" y="11873"/>
                  </a:cubicBezTo>
                  <a:cubicBezTo>
                    <a:pt x="18305" y="11714"/>
                    <a:pt x="18444" y="11555"/>
                    <a:pt x="18564" y="11396"/>
                  </a:cubicBezTo>
                  <a:cubicBezTo>
                    <a:pt x="18584" y="11416"/>
                    <a:pt x="18584" y="11436"/>
                    <a:pt x="18623" y="11436"/>
                  </a:cubicBezTo>
                  <a:lnTo>
                    <a:pt x="18782" y="11137"/>
                  </a:lnTo>
                  <a:cubicBezTo>
                    <a:pt x="18782" y="11137"/>
                    <a:pt x="18782" y="11137"/>
                    <a:pt x="18802" y="11117"/>
                  </a:cubicBezTo>
                  <a:lnTo>
                    <a:pt x="18802" y="11117"/>
                  </a:lnTo>
                  <a:cubicBezTo>
                    <a:pt x="18818" y="11148"/>
                    <a:pt x="18797" y="11215"/>
                    <a:pt x="18825" y="11215"/>
                  </a:cubicBezTo>
                  <a:cubicBezTo>
                    <a:pt x="18833" y="11215"/>
                    <a:pt x="18844" y="11210"/>
                    <a:pt x="18862" y="11197"/>
                  </a:cubicBezTo>
                  <a:cubicBezTo>
                    <a:pt x="18842" y="11177"/>
                    <a:pt x="18842" y="11117"/>
                    <a:pt x="18862" y="11038"/>
                  </a:cubicBezTo>
                  <a:cubicBezTo>
                    <a:pt x="18981" y="10918"/>
                    <a:pt x="19081" y="10779"/>
                    <a:pt x="19180" y="10660"/>
                  </a:cubicBezTo>
                  <a:cubicBezTo>
                    <a:pt x="19200" y="10640"/>
                    <a:pt x="19220" y="10640"/>
                    <a:pt x="19220" y="10640"/>
                  </a:cubicBezTo>
                  <a:cubicBezTo>
                    <a:pt x="19240" y="10620"/>
                    <a:pt x="19240" y="10600"/>
                    <a:pt x="19240" y="10600"/>
                  </a:cubicBezTo>
                  <a:cubicBezTo>
                    <a:pt x="19320" y="10500"/>
                    <a:pt x="19419" y="10381"/>
                    <a:pt x="19499" y="10282"/>
                  </a:cubicBezTo>
                  <a:cubicBezTo>
                    <a:pt x="19519" y="10282"/>
                    <a:pt x="19539" y="10262"/>
                    <a:pt x="19558" y="10242"/>
                  </a:cubicBezTo>
                  <a:cubicBezTo>
                    <a:pt x="19578" y="10202"/>
                    <a:pt x="19618" y="10182"/>
                    <a:pt x="19638" y="10142"/>
                  </a:cubicBezTo>
                  <a:cubicBezTo>
                    <a:pt x="22324" y="6959"/>
                    <a:pt x="24731" y="4293"/>
                    <a:pt x="26323" y="2840"/>
                  </a:cubicBezTo>
                  <a:cubicBezTo>
                    <a:pt x="26338" y="2846"/>
                    <a:pt x="26350" y="2849"/>
                    <a:pt x="26360" y="2849"/>
                  </a:cubicBezTo>
                  <a:cubicBezTo>
                    <a:pt x="26417" y="2849"/>
                    <a:pt x="26420" y="2778"/>
                    <a:pt x="26407" y="2778"/>
                  </a:cubicBezTo>
                  <a:cubicBezTo>
                    <a:pt x="26406" y="2778"/>
                    <a:pt x="26404" y="2779"/>
                    <a:pt x="26403" y="2781"/>
                  </a:cubicBezTo>
                  <a:cubicBezTo>
                    <a:pt x="26562" y="2621"/>
                    <a:pt x="26741" y="2482"/>
                    <a:pt x="26880" y="2363"/>
                  </a:cubicBezTo>
                  <a:lnTo>
                    <a:pt x="26761" y="2243"/>
                  </a:lnTo>
                  <a:cubicBezTo>
                    <a:pt x="26761" y="2243"/>
                    <a:pt x="26482" y="2064"/>
                    <a:pt x="26144" y="1786"/>
                  </a:cubicBezTo>
                  <a:cubicBezTo>
                    <a:pt x="26124" y="1607"/>
                    <a:pt x="26084" y="1428"/>
                    <a:pt x="26184" y="1368"/>
                  </a:cubicBezTo>
                  <a:cubicBezTo>
                    <a:pt x="26045" y="1328"/>
                    <a:pt x="25925" y="1209"/>
                    <a:pt x="25786" y="950"/>
                  </a:cubicBezTo>
                  <a:cubicBezTo>
                    <a:pt x="25667" y="711"/>
                    <a:pt x="25527" y="333"/>
                    <a:pt x="25368" y="15"/>
                  </a:cubicBezTo>
                  <a:cubicBezTo>
                    <a:pt x="25348" y="5"/>
                    <a:pt x="25333" y="0"/>
                    <a:pt x="2531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14"/>
            <p:cNvSpPr/>
            <p:nvPr/>
          </p:nvSpPr>
          <p:spPr>
            <a:xfrm rot="3100714">
              <a:off x="4344590" y="3150985"/>
              <a:ext cx="1146920" cy="1428308"/>
            </a:xfrm>
            <a:custGeom>
              <a:rect b="b" l="l" r="r" t="t"/>
              <a:pathLst>
                <a:path extrusionOk="0" h="32684" w="26245">
                  <a:moveTo>
                    <a:pt x="25587" y="2110"/>
                  </a:moveTo>
                  <a:lnTo>
                    <a:pt x="25289" y="2627"/>
                  </a:lnTo>
                  <a:cubicBezTo>
                    <a:pt x="25275" y="2634"/>
                    <a:pt x="25263" y="2638"/>
                    <a:pt x="25254" y="2638"/>
                  </a:cubicBezTo>
                  <a:cubicBezTo>
                    <a:pt x="25209" y="2638"/>
                    <a:pt x="25209" y="2566"/>
                    <a:pt x="25209" y="2468"/>
                  </a:cubicBezTo>
                  <a:cubicBezTo>
                    <a:pt x="25209" y="2508"/>
                    <a:pt x="25190" y="2548"/>
                    <a:pt x="25170" y="2568"/>
                  </a:cubicBezTo>
                  <a:cubicBezTo>
                    <a:pt x="25132" y="2605"/>
                    <a:pt x="25102" y="2619"/>
                    <a:pt x="25080" y="2619"/>
                  </a:cubicBezTo>
                  <a:cubicBezTo>
                    <a:pt x="25068" y="2619"/>
                    <a:pt x="25058" y="2615"/>
                    <a:pt x="25050" y="2607"/>
                  </a:cubicBezTo>
                  <a:cubicBezTo>
                    <a:pt x="25110" y="2528"/>
                    <a:pt x="25150" y="2468"/>
                    <a:pt x="25209" y="2388"/>
                  </a:cubicBezTo>
                  <a:cubicBezTo>
                    <a:pt x="25209" y="2428"/>
                    <a:pt x="25209" y="2448"/>
                    <a:pt x="25209" y="2468"/>
                  </a:cubicBezTo>
                  <a:cubicBezTo>
                    <a:pt x="25229" y="2428"/>
                    <a:pt x="25229" y="2388"/>
                    <a:pt x="25249" y="2349"/>
                  </a:cubicBezTo>
                  <a:cubicBezTo>
                    <a:pt x="25269" y="2309"/>
                    <a:pt x="25309" y="2269"/>
                    <a:pt x="25329" y="2249"/>
                  </a:cubicBezTo>
                  <a:cubicBezTo>
                    <a:pt x="25428" y="2190"/>
                    <a:pt x="25528" y="2150"/>
                    <a:pt x="25587" y="2110"/>
                  </a:cubicBezTo>
                  <a:close/>
                  <a:moveTo>
                    <a:pt x="20872" y="7820"/>
                  </a:moveTo>
                  <a:lnTo>
                    <a:pt x="20832" y="8218"/>
                  </a:lnTo>
                  <a:cubicBezTo>
                    <a:pt x="20812" y="8158"/>
                    <a:pt x="20733" y="8119"/>
                    <a:pt x="20653" y="8079"/>
                  </a:cubicBezTo>
                  <a:cubicBezTo>
                    <a:pt x="20713" y="7979"/>
                    <a:pt x="20792" y="7900"/>
                    <a:pt x="20872" y="7820"/>
                  </a:cubicBezTo>
                  <a:close/>
                  <a:moveTo>
                    <a:pt x="14784" y="11143"/>
                  </a:moveTo>
                  <a:lnTo>
                    <a:pt x="14784" y="11143"/>
                  </a:lnTo>
                  <a:cubicBezTo>
                    <a:pt x="14776" y="11155"/>
                    <a:pt x="14770" y="11167"/>
                    <a:pt x="14766" y="11177"/>
                  </a:cubicBezTo>
                  <a:lnTo>
                    <a:pt x="14766" y="11177"/>
                  </a:lnTo>
                  <a:cubicBezTo>
                    <a:pt x="14772" y="11166"/>
                    <a:pt x="14778" y="11154"/>
                    <a:pt x="14784" y="11143"/>
                  </a:cubicBezTo>
                  <a:close/>
                  <a:moveTo>
                    <a:pt x="18047" y="11322"/>
                  </a:moveTo>
                  <a:cubicBezTo>
                    <a:pt x="18047" y="11600"/>
                    <a:pt x="18027" y="11879"/>
                    <a:pt x="17888" y="12138"/>
                  </a:cubicBezTo>
                  <a:lnTo>
                    <a:pt x="17768" y="12158"/>
                  </a:lnTo>
                  <a:lnTo>
                    <a:pt x="17569" y="12555"/>
                  </a:lnTo>
                  <a:cubicBezTo>
                    <a:pt x="17569" y="12416"/>
                    <a:pt x="17569" y="12158"/>
                    <a:pt x="17609" y="11899"/>
                  </a:cubicBezTo>
                  <a:cubicBezTo>
                    <a:pt x="17748" y="11700"/>
                    <a:pt x="17908" y="11521"/>
                    <a:pt x="18047" y="11322"/>
                  </a:cubicBezTo>
                  <a:close/>
                  <a:moveTo>
                    <a:pt x="16157" y="13729"/>
                  </a:moveTo>
                  <a:cubicBezTo>
                    <a:pt x="16276" y="13809"/>
                    <a:pt x="16376" y="13928"/>
                    <a:pt x="16376" y="14008"/>
                  </a:cubicBezTo>
                  <a:cubicBezTo>
                    <a:pt x="16336" y="14028"/>
                    <a:pt x="15779" y="14465"/>
                    <a:pt x="15600" y="14525"/>
                  </a:cubicBezTo>
                  <a:lnTo>
                    <a:pt x="15520" y="14525"/>
                  </a:lnTo>
                  <a:cubicBezTo>
                    <a:pt x="15619" y="14386"/>
                    <a:pt x="15719" y="14267"/>
                    <a:pt x="15818" y="14147"/>
                  </a:cubicBezTo>
                  <a:lnTo>
                    <a:pt x="15978" y="14267"/>
                  </a:lnTo>
                  <a:lnTo>
                    <a:pt x="15858" y="14087"/>
                  </a:lnTo>
                  <a:cubicBezTo>
                    <a:pt x="15958" y="13968"/>
                    <a:pt x="16057" y="13849"/>
                    <a:pt x="16157" y="13729"/>
                  </a:cubicBezTo>
                  <a:close/>
                  <a:moveTo>
                    <a:pt x="14664" y="15600"/>
                  </a:moveTo>
                  <a:lnTo>
                    <a:pt x="14664" y="15600"/>
                  </a:lnTo>
                  <a:cubicBezTo>
                    <a:pt x="14645" y="15719"/>
                    <a:pt x="14605" y="15838"/>
                    <a:pt x="14545" y="15938"/>
                  </a:cubicBezTo>
                  <a:cubicBezTo>
                    <a:pt x="14533" y="15915"/>
                    <a:pt x="14508" y="15905"/>
                    <a:pt x="14477" y="15905"/>
                  </a:cubicBezTo>
                  <a:cubicBezTo>
                    <a:pt x="14455" y="15905"/>
                    <a:pt x="14430" y="15910"/>
                    <a:pt x="14406" y="15918"/>
                  </a:cubicBezTo>
                  <a:cubicBezTo>
                    <a:pt x="14485" y="15818"/>
                    <a:pt x="14585" y="15699"/>
                    <a:pt x="14664" y="15600"/>
                  </a:cubicBezTo>
                  <a:close/>
                  <a:moveTo>
                    <a:pt x="9153" y="18723"/>
                  </a:moveTo>
                  <a:cubicBezTo>
                    <a:pt x="9115" y="18809"/>
                    <a:pt x="9095" y="18840"/>
                    <a:pt x="9085" y="18840"/>
                  </a:cubicBezTo>
                  <a:cubicBezTo>
                    <a:pt x="9074" y="18840"/>
                    <a:pt x="9074" y="18804"/>
                    <a:pt x="9074" y="18763"/>
                  </a:cubicBezTo>
                  <a:lnTo>
                    <a:pt x="9153" y="18723"/>
                  </a:lnTo>
                  <a:close/>
                  <a:moveTo>
                    <a:pt x="12098" y="18902"/>
                  </a:moveTo>
                  <a:lnTo>
                    <a:pt x="12098" y="18902"/>
                  </a:lnTo>
                  <a:cubicBezTo>
                    <a:pt x="12088" y="18909"/>
                    <a:pt x="12078" y="18917"/>
                    <a:pt x="12068" y="18925"/>
                  </a:cubicBezTo>
                  <a:lnTo>
                    <a:pt x="12068" y="18925"/>
                  </a:lnTo>
                  <a:cubicBezTo>
                    <a:pt x="12080" y="18917"/>
                    <a:pt x="12090" y="18910"/>
                    <a:pt x="12098" y="18902"/>
                  </a:cubicBezTo>
                  <a:close/>
                  <a:moveTo>
                    <a:pt x="13152" y="17510"/>
                  </a:moveTo>
                  <a:cubicBezTo>
                    <a:pt x="13152" y="17728"/>
                    <a:pt x="13053" y="18067"/>
                    <a:pt x="12854" y="18425"/>
                  </a:cubicBezTo>
                  <a:cubicBezTo>
                    <a:pt x="12750" y="18593"/>
                    <a:pt x="12688" y="18638"/>
                    <a:pt x="12649" y="18638"/>
                  </a:cubicBezTo>
                  <a:cubicBezTo>
                    <a:pt x="12603" y="18638"/>
                    <a:pt x="12591" y="18571"/>
                    <a:pt x="12582" y="18571"/>
                  </a:cubicBezTo>
                  <a:cubicBezTo>
                    <a:pt x="12580" y="18571"/>
                    <a:pt x="12578" y="18575"/>
                    <a:pt x="12575" y="18584"/>
                  </a:cubicBezTo>
                  <a:cubicBezTo>
                    <a:pt x="11978" y="19280"/>
                    <a:pt x="12396" y="19440"/>
                    <a:pt x="11799" y="19937"/>
                  </a:cubicBezTo>
                  <a:cubicBezTo>
                    <a:pt x="11740" y="19969"/>
                    <a:pt x="11694" y="19982"/>
                    <a:pt x="11659" y="19982"/>
                  </a:cubicBezTo>
                  <a:cubicBezTo>
                    <a:pt x="11518" y="19982"/>
                    <a:pt x="11537" y="19778"/>
                    <a:pt x="11441" y="19778"/>
                  </a:cubicBezTo>
                  <a:cubicBezTo>
                    <a:pt x="11640" y="19420"/>
                    <a:pt x="11899" y="19340"/>
                    <a:pt x="12058" y="19121"/>
                  </a:cubicBezTo>
                  <a:lnTo>
                    <a:pt x="12058" y="19121"/>
                  </a:lnTo>
                  <a:lnTo>
                    <a:pt x="11799" y="19360"/>
                  </a:lnTo>
                  <a:cubicBezTo>
                    <a:pt x="11836" y="19232"/>
                    <a:pt x="11956" y="19021"/>
                    <a:pt x="12068" y="18925"/>
                  </a:cubicBezTo>
                  <a:lnTo>
                    <a:pt x="12068" y="18925"/>
                  </a:lnTo>
                  <a:cubicBezTo>
                    <a:pt x="12046" y="18940"/>
                    <a:pt x="12016" y="18957"/>
                    <a:pt x="11978" y="18982"/>
                  </a:cubicBezTo>
                  <a:cubicBezTo>
                    <a:pt x="12376" y="18485"/>
                    <a:pt x="12774" y="18007"/>
                    <a:pt x="13152" y="17510"/>
                  </a:cubicBezTo>
                  <a:close/>
                  <a:moveTo>
                    <a:pt x="8835" y="23001"/>
                  </a:moveTo>
                  <a:lnTo>
                    <a:pt x="8815" y="23041"/>
                  </a:lnTo>
                  <a:cubicBezTo>
                    <a:pt x="8815" y="23021"/>
                    <a:pt x="8815" y="23021"/>
                    <a:pt x="8835" y="23001"/>
                  </a:cubicBezTo>
                  <a:close/>
                  <a:moveTo>
                    <a:pt x="5902" y="23051"/>
                  </a:moveTo>
                  <a:cubicBezTo>
                    <a:pt x="5893" y="23053"/>
                    <a:pt x="5883" y="23056"/>
                    <a:pt x="5870" y="23061"/>
                  </a:cubicBezTo>
                  <a:cubicBezTo>
                    <a:pt x="5881" y="23058"/>
                    <a:pt x="5891" y="23055"/>
                    <a:pt x="5902" y="23051"/>
                  </a:cubicBezTo>
                  <a:close/>
                  <a:moveTo>
                    <a:pt x="8735" y="23120"/>
                  </a:moveTo>
                  <a:lnTo>
                    <a:pt x="8735" y="23120"/>
                  </a:lnTo>
                  <a:cubicBezTo>
                    <a:pt x="8696" y="23260"/>
                    <a:pt x="8596" y="23419"/>
                    <a:pt x="8437" y="23518"/>
                  </a:cubicBezTo>
                  <a:cubicBezTo>
                    <a:pt x="8536" y="23399"/>
                    <a:pt x="8636" y="23260"/>
                    <a:pt x="8735" y="23120"/>
                  </a:cubicBezTo>
                  <a:close/>
                  <a:moveTo>
                    <a:pt x="24632" y="1"/>
                  </a:moveTo>
                  <a:lnTo>
                    <a:pt x="24613" y="21"/>
                  </a:lnTo>
                  <a:cubicBezTo>
                    <a:pt x="24593" y="41"/>
                    <a:pt x="24573" y="61"/>
                    <a:pt x="24553" y="81"/>
                  </a:cubicBezTo>
                  <a:cubicBezTo>
                    <a:pt x="24513" y="120"/>
                    <a:pt x="24473" y="180"/>
                    <a:pt x="24414" y="220"/>
                  </a:cubicBezTo>
                  <a:lnTo>
                    <a:pt x="24533" y="160"/>
                  </a:lnTo>
                  <a:lnTo>
                    <a:pt x="24533" y="160"/>
                  </a:lnTo>
                  <a:cubicBezTo>
                    <a:pt x="24453" y="359"/>
                    <a:pt x="24394" y="459"/>
                    <a:pt x="24294" y="538"/>
                  </a:cubicBezTo>
                  <a:cubicBezTo>
                    <a:pt x="24195" y="598"/>
                    <a:pt x="24055" y="677"/>
                    <a:pt x="23916" y="837"/>
                  </a:cubicBezTo>
                  <a:lnTo>
                    <a:pt x="23916" y="817"/>
                  </a:lnTo>
                  <a:cubicBezTo>
                    <a:pt x="23498" y="1115"/>
                    <a:pt x="23478" y="1155"/>
                    <a:pt x="23419" y="1235"/>
                  </a:cubicBezTo>
                  <a:cubicBezTo>
                    <a:pt x="23379" y="1294"/>
                    <a:pt x="23319" y="1354"/>
                    <a:pt x="22981" y="1573"/>
                  </a:cubicBezTo>
                  <a:lnTo>
                    <a:pt x="23100" y="1632"/>
                  </a:lnTo>
                  <a:cubicBezTo>
                    <a:pt x="23260" y="1871"/>
                    <a:pt x="22523" y="2010"/>
                    <a:pt x="22305" y="2408"/>
                  </a:cubicBezTo>
                  <a:lnTo>
                    <a:pt x="22464" y="2349"/>
                  </a:lnTo>
                  <a:lnTo>
                    <a:pt x="22464" y="2349"/>
                  </a:lnTo>
                  <a:cubicBezTo>
                    <a:pt x="22364" y="2587"/>
                    <a:pt x="21728" y="2607"/>
                    <a:pt x="21549" y="2767"/>
                  </a:cubicBezTo>
                  <a:cubicBezTo>
                    <a:pt x="21544" y="2768"/>
                    <a:pt x="21540" y="2769"/>
                    <a:pt x="21537" y="2769"/>
                  </a:cubicBezTo>
                  <a:cubicBezTo>
                    <a:pt x="21501" y="2769"/>
                    <a:pt x="21571" y="2663"/>
                    <a:pt x="21608" y="2607"/>
                  </a:cubicBezTo>
                  <a:lnTo>
                    <a:pt x="21608" y="2607"/>
                  </a:lnTo>
                  <a:cubicBezTo>
                    <a:pt x="21051" y="2965"/>
                    <a:pt x="21668" y="2767"/>
                    <a:pt x="21369" y="3145"/>
                  </a:cubicBezTo>
                  <a:cubicBezTo>
                    <a:pt x="21365" y="3145"/>
                    <a:pt x="21361" y="3146"/>
                    <a:pt x="21357" y="3146"/>
                  </a:cubicBezTo>
                  <a:cubicBezTo>
                    <a:pt x="21287" y="3146"/>
                    <a:pt x="21277" y="3043"/>
                    <a:pt x="21209" y="3043"/>
                  </a:cubicBezTo>
                  <a:cubicBezTo>
                    <a:pt x="21175" y="3043"/>
                    <a:pt x="21127" y="3068"/>
                    <a:pt x="21051" y="3145"/>
                  </a:cubicBezTo>
                  <a:cubicBezTo>
                    <a:pt x="20892" y="3224"/>
                    <a:pt x="20673" y="4040"/>
                    <a:pt x="20255" y="4259"/>
                  </a:cubicBezTo>
                  <a:cubicBezTo>
                    <a:pt x="20299" y="4251"/>
                    <a:pt x="20340" y="4242"/>
                    <a:pt x="20369" y="4242"/>
                  </a:cubicBezTo>
                  <a:cubicBezTo>
                    <a:pt x="20421" y="4242"/>
                    <a:pt x="20438" y="4272"/>
                    <a:pt x="20375" y="4398"/>
                  </a:cubicBezTo>
                  <a:cubicBezTo>
                    <a:pt x="20176" y="4677"/>
                    <a:pt x="19579" y="4935"/>
                    <a:pt x="19539" y="5313"/>
                  </a:cubicBezTo>
                  <a:cubicBezTo>
                    <a:pt x="19519" y="5323"/>
                    <a:pt x="19504" y="5328"/>
                    <a:pt x="19492" y="5328"/>
                  </a:cubicBezTo>
                  <a:cubicBezTo>
                    <a:pt x="19479" y="5328"/>
                    <a:pt x="19469" y="5323"/>
                    <a:pt x="19459" y="5313"/>
                  </a:cubicBezTo>
                  <a:cubicBezTo>
                    <a:pt x="19340" y="5552"/>
                    <a:pt x="19002" y="6029"/>
                    <a:pt x="19002" y="6228"/>
                  </a:cubicBezTo>
                  <a:cubicBezTo>
                    <a:pt x="18986" y="6225"/>
                    <a:pt x="18969" y="6224"/>
                    <a:pt x="18953" y="6224"/>
                  </a:cubicBezTo>
                  <a:cubicBezTo>
                    <a:pt x="18521" y="6224"/>
                    <a:pt x="18195" y="7373"/>
                    <a:pt x="17906" y="7373"/>
                  </a:cubicBezTo>
                  <a:cubicBezTo>
                    <a:pt x="17880" y="7373"/>
                    <a:pt x="17854" y="7364"/>
                    <a:pt x="17828" y="7343"/>
                  </a:cubicBezTo>
                  <a:cubicBezTo>
                    <a:pt x="17669" y="7542"/>
                    <a:pt x="17510" y="7760"/>
                    <a:pt x="17350" y="7979"/>
                  </a:cubicBezTo>
                  <a:lnTo>
                    <a:pt x="17331" y="7940"/>
                  </a:lnTo>
                  <a:cubicBezTo>
                    <a:pt x="16992" y="8318"/>
                    <a:pt x="16952" y="8517"/>
                    <a:pt x="16933" y="8715"/>
                  </a:cubicBezTo>
                  <a:cubicBezTo>
                    <a:pt x="16905" y="8738"/>
                    <a:pt x="16887" y="8746"/>
                    <a:pt x="16874" y="8746"/>
                  </a:cubicBezTo>
                  <a:cubicBezTo>
                    <a:pt x="16843" y="8746"/>
                    <a:pt x="16853" y="8690"/>
                    <a:pt x="16853" y="8676"/>
                  </a:cubicBezTo>
                  <a:lnTo>
                    <a:pt x="16853" y="8676"/>
                  </a:lnTo>
                  <a:cubicBezTo>
                    <a:pt x="16316" y="9213"/>
                    <a:pt x="16296" y="9273"/>
                    <a:pt x="16057" y="9889"/>
                  </a:cubicBezTo>
                  <a:lnTo>
                    <a:pt x="15918" y="9850"/>
                  </a:lnTo>
                  <a:cubicBezTo>
                    <a:pt x="15878" y="10029"/>
                    <a:pt x="15102" y="10586"/>
                    <a:pt x="14764" y="11242"/>
                  </a:cubicBezTo>
                  <a:cubicBezTo>
                    <a:pt x="14764" y="11242"/>
                    <a:pt x="14751" y="11217"/>
                    <a:pt x="14766" y="11177"/>
                  </a:cubicBezTo>
                  <a:lnTo>
                    <a:pt x="14766" y="11177"/>
                  </a:lnTo>
                  <a:cubicBezTo>
                    <a:pt x="14372" y="11916"/>
                    <a:pt x="13295" y="12484"/>
                    <a:pt x="13491" y="13013"/>
                  </a:cubicBezTo>
                  <a:lnTo>
                    <a:pt x="13252" y="13510"/>
                  </a:lnTo>
                  <a:cubicBezTo>
                    <a:pt x="13376" y="13364"/>
                    <a:pt x="13440" y="13314"/>
                    <a:pt x="13473" y="13314"/>
                  </a:cubicBezTo>
                  <a:cubicBezTo>
                    <a:pt x="13544" y="13314"/>
                    <a:pt x="13457" y="13565"/>
                    <a:pt x="13527" y="13565"/>
                  </a:cubicBezTo>
                  <a:cubicBezTo>
                    <a:pt x="13541" y="13565"/>
                    <a:pt x="13561" y="13555"/>
                    <a:pt x="13590" y="13530"/>
                  </a:cubicBezTo>
                  <a:lnTo>
                    <a:pt x="13590" y="13530"/>
                  </a:lnTo>
                  <a:cubicBezTo>
                    <a:pt x="13496" y="13692"/>
                    <a:pt x="13282" y="13864"/>
                    <a:pt x="13210" y="13864"/>
                  </a:cubicBezTo>
                  <a:cubicBezTo>
                    <a:pt x="13176" y="13864"/>
                    <a:pt x="13174" y="13825"/>
                    <a:pt x="13232" y="13729"/>
                  </a:cubicBezTo>
                  <a:lnTo>
                    <a:pt x="13292" y="13709"/>
                  </a:lnTo>
                  <a:cubicBezTo>
                    <a:pt x="13274" y="13677"/>
                    <a:pt x="13251" y="13662"/>
                    <a:pt x="13224" y="13662"/>
                  </a:cubicBezTo>
                  <a:cubicBezTo>
                    <a:pt x="13055" y="13662"/>
                    <a:pt x="12731" y="14238"/>
                    <a:pt x="12602" y="14238"/>
                  </a:cubicBezTo>
                  <a:cubicBezTo>
                    <a:pt x="12592" y="14238"/>
                    <a:pt x="12583" y="14234"/>
                    <a:pt x="12575" y="14227"/>
                  </a:cubicBezTo>
                  <a:cubicBezTo>
                    <a:pt x="11740" y="15321"/>
                    <a:pt x="10844" y="16316"/>
                    <a:pt x="10068" y="17350"/>
                  </a:cubicBezTo>
                  <a:lnTo>
                    <a:pt x="10307" y="17350"/>
                  </a:lnTo>
                  <a:lnTo>
                    <a:pt x="10029" y="17709"/>
                  </a:lnTo>
                  <a:cubicBezTo>
                    <a:pt x="10000" y="17726"/>
                    <a:pt x="9969" y="17737"/>
                    <a:pt x="9945" y="17737"/>
                  </a:cubicBezTo>
                  <a:cubicBezTo>
                    <a:pt x="9887" y="17737"/>
                    <a:pt x="9868" y="17673"/>
                    <a:pt x="10009" y="17490"/>
                  </a:cubicBezTo>
                  <a:lnTo>
                    <a:pt x="10009" y="17490"/>
                  </a:lnTo>
                  <a:cubicBezTo>
                    <a:pt x="9830" y="17549"/>
                    <a:pt x="9770" y="17967"/>
                    <a:pt x="9790" y="18007"/>
                  </a:cubicBezTo>
                  <a:cubicBezTo>
                    <a:pt x="9690" y="18112"/>
                    <a:pt x="9633" y="18151"/>
                    <a:pt x="9605" y="18151"/>
                  </a:cubicBezTo>
                  <a:cubicBezTo>
                    <a:pt x="9519" y="18151"/>
                    <a:pt x="9675" y="17807"/>
                    <a:pt x="9652" y="17807"/>
                  </a:cubicBezTo>
                  <a:cubicBezTo>
                    <a:pt x="9648" y="17807"/>
                    <a:pt x="9642" y="17813"/>
                    <a:pt x="9631" y="17828"/>
                  </a:cubicBezTo>
                  <a:lnTo>
                    <a:pt x="9491" y="18047"/>
                  </a:lnTo>
                  <a:lnTo>
                    <a:pt x="9551" y="18007"/>
                  </a:lnTo>
                  <a:lnTo>
                    <a:pt x="9551" y="18007"/>
                  </a:lnTo>
                  <a:cubicBezTo>
                    <a:pt x="9491" y="18226"/>
                    <a:pt x="9551" y="18286"/>
                    <a:pt x="9312" y="18604"/>
                  </a:cubicBezTo>
                  <a:cubicBezTo>
                    <a:pt x="9237" y="18670"/>
                    <a:pt x="9194" y="18685"/>
                    <a:pt x="9164" y="18685"/>
                  </a:cubicBezTo>
                  <a:cubicBezTo>
                    <a:pt x="9142" y="18685"/>
                    <a:pt x="9127" y="18677"/>
                    <a:pt x="9113" y="18677"/>
                  </a:cubicBezTo>
                  <a:cubicBezTo>
                    <a:pt x="9101" y="18677"/>
                    <a:pt x="9089" y="18682"/>
                    <a:pt x="9074" y="18703"/>
                  </a:cubicBezTo>
                  <a:cubicBezTo>
                    <a:pt x="9070" y="18700"/>
                    <a:pt x="9067" y="18698"/>
                    <a:pt x="9063" y="18698"/>
                  </a:cubicBezTo>
                  <a:cubicBezTo>
                    <a:pt x="9046" y="18698"/>
                    <a:pt x="9024" y="18740"/>
                    <a:pt x="8974" y="18823"/>
                  </a:cubicBezTo>
                  <a:lnTo>
                    <a:pt x="8636" y="19260"/>
                  </a:lnTo>
                  <a:lnTo>
                    <a:pt x="8895" y="19161"/>
                  </a:lnTo>
                  <a:lnTo>
                    <a:pt x="8895" y="19161"/>
                  </a:lnTo>
                  <a:cubicBezTo>
                    <a:pt x="8817" y="19363"/>
                    <a:pt x="8666" y="19517"/>
                    <a:pt x="8737" y="19517"/>
                  </a:cubicBezTo>
                  <a:cubicBezTo>
                    <a:pt x="8754" y="19517"/>
                    <a:pt x="8783" y="19509"/>
                    <a:pt x="8827" y="19491"/>
                  </a:cubicBezTo>
                  <a:lnTo>
                    <a:pt x="8827" y="19491"/>
                  </a:lnTo>
                  <a:cubicBezTo>
                    <a:pt x="8381" y="19699"/>
                    <a:pt x="7537" y="21134"/>
                    <a:pt x="7343" y="21270"/>
                  </a:cubicBezTo>
                  <a:cubicBezTo>
                    <a:pt x="7223" y="21628"/>
                    <a:pt x="7024" y="21907"/>
                    <a:pt x="6746" y="22245"/>
                  </a:cubicBezTo>
                  <a:cubicBezTo>
                    <a:pt x="6772" y="22224"/>
                    <a:pt x="6804" y="22212"/>
                    <a:pt x="6832" y="22212"/>
                  </a:cubicBezTo>
                  <a:cubicBezTo>
                    <a:pt x="6911" y="22212"/>
                    <a:pt x="6961" y="22299"/>
                    <a:pt x="6786" y="22504"/>
                  </a:cubicBezTo>
                  <a:cubicBezTo>
                    <a:pt x="6749" y="22450"/>
                    <a:pt x="6710" y="22427"/>
                    <a:pt x="6668" y="22427"/>
                  </a:cubicBezTo>
                  <a:cubicBezTo>
                    <a:pt x="6470" y="22427"/>
                    <a:pt x="6218" y="22943"/>
                    <a:pt x="5902" y="23051"/>
                  </a:cubicBezTo>
                  <a:lnTo>
                    <a:pt x="5902" y="23051"/>
                  </a:lnTo>
                  <a:cubicBezTo>
                    <a:pt x="5905" y="23051"/>
                    <a:pt x="5908" y="23051"/>
                    <a:pt x="5910" y="23051"/>
                  </a:cubicBezTo>
                  <a:cubicBezTo>
                    <a:pt x="6058" y="23051"/>
                    <a:pt x="5456" y="23764"/>
                    <a:pt x="5642" y="23764"/>
                  </a:cubicBezTo>
                  <a:cubicBezTo>
                    <a:pt x="5662" y="23764"/>
                    <a:pt x="5691" y="23755"/>
                    <a:pt x="5731" y="23737"/>
                  </a:cubicBezTo>
                  <a:lnTo>
                    <a:pt x="5731" y="23737"/>
                  </a:lnTo>
                  <a:cubicBezTo>
                    <a:pt x="5670" y="23811"/>
                    <a:pt x="5635" y="23833"/>
                    <a:pt x="5610" y="23833"/>
                  </a:cubicBezTo>
                  <a:cubicBezTo>
                    <a:pt x="5571" y="23833"/>
                    <a:pt x="5557" y="23778"/>
                    <a:pt x="5505" y="23778"/>
                  </a:cubicBezTo>
                  <a:cubicBezTo>
                    <a:pt x="5483" y="23778"/>
                    <a:pt x="5454" y="23788"/>
                    <a:pt x="5413" y="23817"/>
                  </a:cubicBezTo>
                  <a:cubicBezTo>
                    <a:pt x="5094" y="24493"/>
                    <a:pt x="4398" y="25090"/>
                    <a:pt x="3901" y="25846"/>
                  </a:cubicBezTo>
                  <a:cubicBezTo>
                    <a:pt x="3940" y="25886"/>
                    <a:pt x="4080" y="25806"/>
                    <a:pt x="4020" y="26005"/>
                  </a:cubicBezTo>
                  <a:lnTo>
                    <a:pt x="3562" y="26264"/>
                  </a:lnTo>
                  <a:cubicBezTo>
                    <a:pt x="3463" y="26423"/>
                    <a:pt x="3682" y="26562"/>
                    <a:pt x="3363" y="26722"/>
                  </a:cubicBezTo>
                  <a:cubicBezTo>
                    <a:pt x="3387" y="26722"/>
                    <a:pt x="3414" y="26715"/>
                    <a:pt x="3434" y="26715"/>
                  </a:cubicBezTo>
                  <a:cubicBezTo>
                    <a:pt x="3464" y="26715"/>
                    <a:pt x="3479" y="26730"/>
                    <a:pt x="3443" y="26801"/>
                  </a:cubicBezTo>
                  <a:cubicBezTo>
                    <a:pt x="2846" y="27438"/>
                    <a:pt x="2369" y="28194"/>
                    <a:pt x="1871" y="28930"/>
                  </a:cubicBezTo>
                  <a:cubicBezTo>
                    <a:pt x="1632" y="29308"/>
                    <a:pt x="1374" y="29686"/>
                    <a:pt x="1095" y="30024"/>
                  </a:cubicBezTo>
                  <a:lnTo>
                    <a:pt x="896" y="30283"/>
                  </a:lnTo>
                  <a:lnTo>
                    <a:pt x="657" y="30581"/>
                  </a:lnTo>
                  <a:cubicBezTo>
                    <a:pt x="459" y="30820"/>
                    <a:pt x="240" y="31059"/>
                    <a:pt x="1" y="31318"/>
                  </a:cubicBezTo>
                  <a:lnTo>
                    <a:pt x="1" y="31457"/>
                  </a:lnTo>
                  <a:cubicBezTo>
                    <a:pt x="21" y="31357"/>
                    <a:pt x="21" y="31318"/>
                    <a:pt x="41" y="31318"/>
                  </a:cubicBezTo>
                  <a:lnTo>
                    <a:pt x="61" y="31318"/>
                  </a:lnTo>
                  <a:cubicBezTo>
                    <a:pt x="80" y="31337"/>
                    <a:pt x="100" y="31457"/>
                    <a:pt x="120" y="31576"/>
                  </a:cubicBezTo>
                  <a:cubicBezTo>
                    <a:pt x="120" y="31527"/>
                    <a:pt x="133" y="31513"/>
                    <a:pt x="151" y="31513"/>
                  </a:cubicBezTo>
                  <a:cubicBezTo>
                    <a:pt x="178" y="31513"/>
                    <a:pt x="219" y="31544"/>
                    <a:pt x="254" y="31544"/>
                  </a:cubicBezTo>
                  <a:cubicBezTo>
                    <a:pt x="263" y="31544"/>
                    <a:pt x="271" y="31542"/>
                    <a:pt x="279" y="31536"/>
                  </a:cubicBezTo>
                  <a:lnTo>
                    <a:pt x="279" y="31536"/>
                  </a:lnTo>
                  <a:cubicBezTo>
                    <a:pt x="240" y="31636"/>
                    <a:pt x="200" y="31716"/>
                    <a:pt x="180" y="31815"/>
                  </a:cubicBezTo>
                  <a:lnTo>
                    <a:pt x="160" y="31875"/>
                  </a:lnTo>
                  <a:lnTo>
                    <a:pt x="160" y="31914"/>
                  </a:lnTo>
                  <a:lnTo>
                    <a:pt x="180" y="31914"/>
                  </a:lnTo>
                  <a:cubicBezTo>
                    <a:pt x="200" y="31914"/>
                    <a:pt x="220" y="31954"/>
                    <a:pt x="260" y="31974"/>
                  </a:cubicBezTo>
                  <a:cubicBezTo>
                    <a:pt x="279" y="32014"/>
                    <a:pt x="319" y="32054"/>
                    <a:pt x="359" y="32094"/>
                  </a:cubicBezTo>
                  <a:cubicBezTo>
                    <a:pt x="459" y="32113"/>
                    <a:pt x="638" y="32253"/>
                    <a:pt x="777" y="32472"/>
                  </a:cubicBezTo>
                  <a:cubicBezTo>
                    <a:pt x="896" y="32531"/>
                    <a:pt x="1016" y="32611"/>
                    <a:pt x="1115" y="32651"/>
                  </a:cubicBezTo>
                  <a:cubicBezTo>
                    <a:pt x="1150" y="32674"/>
                    <a:pt x="1185" y="32684"/>
                    <a:pt x="1216" y="32684"/>
                  </a:cubicBezTo>
                  <a:cubicBezTo>
                    <a:pt x="1238" y="32684"/>
                    <a:pt x="1258" y="32679"/>
                    <a:pt x="1274" y="32671"/>
                  </a:cubicBezTo>
                  <a:lnTo>
                    <a:pt x="1035" y="32551"/>
                  </a:lnTo>
                  <a:lnTo>
                    <a:pt x="1035" y="32551"/>
                  </a:lnTo>
                  <a:cubicBezTo>
                    <a:pt x="1058" y="32555"/>
                    <a:pt x="1078" y="32557"/>
                    <a:pt x="1096" y="32557"/>
                  </a:cubicBezTo>
                  <a:cubicBezTo>
                    <a:pt x="1259" y="32557"/>
                    <a:pt x="1189" y="32397"/>
                    <a:pt x="1135" y="32253"/>
                  </a:cubicBezTo>
                  <a:cubicBezTo>
                    <a:pt x="1135" y="32233"/>
                    <a:pt x="1135" y="32213"/>
                    <a:pt x="1135" y="32193"/>
                  </a:cubicBezTo>
                  <a:cubicBezTo>
                    <a:pt x="1453" y="32392"/>
                    <a:pt x="1752" y="32611"/>
                    <a:pt x="1752" y="32611"/>
                  </a:cubicBezTo>
                  <a:cubicBezTo>
                    <a:pt x="1911" y="32054"/>
                    <a:pt x="4557" y="28512"/>
                    <a:pt x="8039" y="24016"/>
                  </a:cubicBezTo>
                  <a:cubicBezTo>
                    <a:pt x="8039" y="24036"/>
                    <a:pt x="8039" y="24036"/>
                    <a:pt x="8039" y="24055"/>
                  </a:cubicBezTo>
                  <a:lnTo>
                    <a:pt x="8079" y="24075"/>
                  </a:lnTo>
                  <a:cubicBezTo>
                    <a:pt x="8160" y="23978"/>
                    <a:pt x="8201" y="23880"/>
                    <a:pt x="8171" y="23880"/>
                  </a:cubicBezTo>
                  <a:cubicBezTo>
                    <a:pt x="8164" y="23880"/>
                    <a:pt x="8153" y="23885"/>
                    <a:pt x="8138" y="23896"/>
                  </a:cubicBezTo>
                  <a:cubicBezTo>
                    <a:pt x="8218" y="23797"/>
                    <a:pt x="8318" y="23677"/>
                    <a:pt x="8397" y="23558"/>
                  </a:cubicBezTo>
                  <a:lnTo>
                    <a:pt x="8397" y="23558"/>
                  </a:lnTo>
                  <a:cubicBezTo>
                    <a:pt x="8339" y="23747"/>
                    <a:pt x="8525" y="23830"/>
                    <a:pt x="8745" y="23830"/>
                  </a:cubicBezTo>
                  <a:cubicBezTo>
                    <a:pt x="8827" y="23830"/>
                    <a:pt x="8913" y="23818"/>
                    <a:pt x="8994" y="23797"/>
                  </a:cubicBezTo>
                  <a:cubicBezTo>
                    <a:pt x="8954" y="23757"/>
                    <a:pt x="8914" y="23737"/>
                    <a:pt x="9054" y="23459"/>
                  </a:cubicBezTo>
                  <a:lnTo>
                    <a:pt x="9054" y="23459"/>
                  </a:lnTo>
                  <a:cubicBezTo>
                    <a:pt x="8978" y="23504"/>
                    <a:pt x="8716" y="23736"/>
                    <a:pt x="8632" y="23736"/>
                  </a:cubicBezTo>
                  <a:cubicBezTo>
                    <a:pt x="8606" y="23736"/>
                    <a:pt x="8597" y="23714"/>
                    <a:pt x="8616" y="23658"/>
                  </a:cubicBezTo>
                  <a:cubicBezTo>
                    <a:pt x="8835" y="23299"/>
                    <a:pt x="8855" y="23419"/>
                    <a:pt x="9014" y="23299"/>
                  </a:cubicBezTo>
                  <a:lnTo>
                    <a:pt x="9014" y="23299"/>
                  </a:lnTo>
                  <a:cubicBezTo>
                    <a:pt x="9006" y="23301"/>
                    <a:pt x="8999" y="23302"/>
                    <a:pt x="8993" y="23302"/>
                  </a:cubicBezTo>
                  <a:cubicBezTo>
                    <a:pt x="8857" y="23302"/>
                    <a:pt x="9090" y="22895"/>
                    <a:pt x="9014" y="22762"/>
                  </a:cubicBezTo>
                  <a:cubicBezTo>
                    <a:pt x="9511" y="22145"/>
                    <a:pt x="10009" y="21509"/>
                    <a:pt x="10506" y="20852"/>
                  </a:cubicBezTo>
                  <a:cubicBezTo>
                    <a:pt x="10520" y="20866"/>
                    <a:pt x="10524" y="20880"/>
                    <a:pt x="10540" y="20880"/>
                  </a:cubicBezTo>
                  <a:cubicBezTo>
                    <a:pt x="10546" y="20880"/>
                    <a:pt x="10554" y="20878"/>
                    <a:pt x="10566" y="20872"/>
                  </a:cubicBezTo>
                  <a:lnTo>
                    <a:pt x="10685" y="20693"/>
                  </a:lnTo>
                  <a:cubicBezTo>
                    <a:pt x="10705" y="20684"/>
                    <a:pt x="10720" y="20680"/>
                    <a:pt x="10731" y="20680"/>
                  </a:cubicBezTo>
                  <a:cubicBezTo>
                    <a:pt x="10826" y="20680"/>
                    <a:pt x="10647" y="20970"/>
                    <a:pt x="10701" y="20970"/>
                  </a:cubicBezTo>
                  <a:cubicBezTo>
                    <a:pt x="10712" y="20970"/>
                    <a:pt x="10732" y="20959"/>
                    <a:pt x="10765" y="20932"/>
                  </a:cubicBezTo>
                  <a:lnTo>
                    <a:pt x="10765" y="20932"/>
                  </a:lnTo>
                  <a:cubicBezTo>
                    <a:pt x="10645" y="21210"/>
                    <a:pt x="10526" y="21549"/>
                    <a:pt x="10228" y="21847"/>
                  </a:cubicBezTo>
                  <a:lnTo>
                    <a:pt x="10055" y="21809"/>
                  </a:lnTo>
                  <a:lnTo>
                    <a:pt x="10055" y="21809"/>
                  </a:lnTo>
                  <a:cubicBezTo>
                    <a:pt x="10056" y="21809"/>
                    <a:pt x="10056" y="21809"/>
                    <a:pt x="10056" y="21809"/>
                  </a:cubicBezTo>
                  <a:cubicBezTo>
                    <a:pt x="10108" y="21809"/>
                    <a:pt x="10289" y="21642"/>
                    <a:pt x="10327" y="21529"/>
                  </a:cubicBezTo>
                  <a:lnTo>
                    <a:pt x="10327" y="21529"/>
                  </a:lnTo>
                  <a:cubicBezTo>
                    <a:pt x="10267" y="21708"/>
                    <a:pt x="9750" y="21907"/>
                    <a:pt x="9810" y="22185"/>
                  </a:cubicBezTo>
                  <a:lnTo>
                    <a:pt x="10068" y="22026"/>
                  </a:lnTo>
                  <a:lnTo>
                    <a:pt x="10068" y="22026"/>
                  </a:lnTo>
                  <a:cubicBezTo>
                    <a:pt x="9949" y="22305"/>
                    <a:pt x="9850" y="22722"/>
                    <a:pt x="9591" y="22981"/>
                  </a:cubicBezTo>
                  <a:cubicBezTo>
                    <a:pt x="9810" y="22941"/>
                    <a:pt x="9631" y="22901"/>
                    <a:pt x="9929" y="22802"/>
                  </a:cubicBezTo>
                  <a:lnTo>
                    <a:pt x="9929" y="22802"/>
                  </a:lnTo>
                  <a:cubicBezTo>
                    <a:pt x="9921" y="22803"/>
                    <a:pt x="9914" y="22803"/>
                    <a:pt x="9908" y="22803"/>
                  </a:cubicBezTo>
                  <a:cubicBezTo>
                    <a:pt x="9676" y="22803"/>
                    <a:pt x="10381" y="22169"/>
                    <a:pt x="10185" y="22169"/>
                  </a:cubicBezTo>
                  <a:cubicBezTo>
                    <a:pt x="10177" y="22169"/>
                    <a:pt x="10169" y="22170"/>
                    <a:pt x="10160" y="22171"/>
                  </a:cubicBezTo>
                  <a:lnTo>
                    <a:pt x="10160" y="22171"/>
                  </a:lnTo>
                  <a:cubicBezTo>
                    <a:pt x="10452" y="22083"/>
                    <a:pt x="10505" y="21877"/>
                    <a:pt x="10844" y="21708"/>
                  </a:cubicBezTo>
                  <a:cubicBezTo>
                    <a:pt x="10785" y="21688"/>
                    <a:pt x="10685" y="21748"/>
                    <a:pt x="10904" y="21509"/>
                  </a:cubicBezTo>
                  <a:cubicBezTo>
                    <a:pt x="10904" y="21489"/>
                    <a:pt x="10904" y="21449"/>
                    <a:pt x="10904" y="21429"/>
                  </a:cubicBezTo>
                  <a:cubicBezTo>
                    <a:pt x="10844" y="21469"/>
                    <a:pt x="10785" y="21509"/>
                    <a:pt x="10745" y="21509"/>
                  </a:cubicBezTo>
                  <a:cubicBezTo>
                    <a:pt x="10745" y="21310"/>
                    <a:pt x="11043" y="20912"/>
                    <a:pt x="11103" y="20753"/>
                  </a:cubicBezTo>
                  <a:cubicBezTo>
                    <a:pt x="11135" y="20720"/>
                    <a:pt x="11153" y="20708"/>
                    <a:pt x="11161" y="20708"/>
                  </a:cubicBezTo>
                  <a:cubicBezTo>
                    <a:pt x="11186" y="20708"/>
                    <a:pt x="11143" y="20802"/>
                    <a:pt x="11177" y="20802"/>
                  </a:cubicBezTo>
                  <a:cubicBezTo>
                    <a:pt x="11183" y="20802"/>
                    <a:pt x="11191" y="20799"/>
                    <a:pt x="11202" y="20792"/>
                  </a:cubicBezTo>
                  <a:lnTo>
                    <a:pt x="11302" y="20534"/>
                  </a:lnTo>
                  <a:cubicBezTo>
                    <a:pt x="11311" y="20539"/>
                    <a:pt x="11322" y="20542"/>
                    <a:pt x="11335" y="20542"/>
                  </a:cubicBezTo>
                  <a:cubicBezTo>
                    <a:pt x="11408" y="20542"/>
                    <a:pt x="11530" y="20465"/>
                    <a:pt x="11584" y="20465"/>
                  </a:cubicBezTo>
                  <a:cubicBezTo>
                    <a:pt x="11624" y="20465"/>
                    <a:pt x="11625" y="20507"/>
                    <a:pt x="11541" y="20653"/>
                  </a:cubicBezTo>
                  <a:lnTo>
                    <a:pt x="11779" y="20355"/>
                  </a:lnTo>
                  <a:cubicBezTo>
                    <a:pt x="11978" y="20216"/>
                    <a:pt x="12197" y="19977"/>
                    <a:pt x="12277" y="19778"/>
                  </a:cubicBezTo>
                  <a:cubicBezTo>
                    <a:pt x="12387" y="19684"/>
                    <a:pt x="12447" y="19466"/>
                    <a:pt x="12458" y="19466"/>
                  </a:cubicBezTo>
                  <a:cubicBezTo>
                    <a:pt x="12461" y="19466"/>
                    <a:pt x="12460" y="19481"/>
                    <a:pt x="12456" y="19519"/>
                  </a:cubicBezTo>
                  <a:lnTo>
                    <a:pt x="12774" y="18982"/>
                  </a:lnTo>
                  <a:lnTo>
                    <a:pt x="12794" y="19002"/>
                  </a:lnTo>
                  <a:cubicBezTo>
                    <a:pt x="13192" y="18524"/>
                    <a:pt x="13431" y="17888"/>
                    <a:pt x="14028" y="17470"/>
                  </a:cubicBezTo>
                  <a:cubicBezTo>
                    <a:pt x="14127" y="17291"/>
                    <a:pt x="14247" y="17092"/>
                    <a:pt x="14485" y="16853"/>
                  </a:cubicBezTo>
                  <a:lnTo>
                    <a:pt x="14605" y="16853"/>
                  </a:lnTo>
                  <a:cubicBezTo>
                    <a:pt x="14744" y="16634"/>
                    <a:pt x="15182" y="16296"/>
                    <a:pt x="15162" y="16137"/>
                  </a:cubicBezTo>
                  <a:cubicBezTo>
                    <a:pt x="15560" y="16097"/>
                    <a:pt x="16017" y="15182"/>
                    <a:pt x="16336" y="14844"/>
                  </a:cubicBezTo>
                  <a:lnTo>
                    <a:pt x="16256" y="14744"/>
                  </a:lnTo>
                  <a:cubicBezTo>
                    <a:pt x="16455" y="14485"/>
                    <a:pt x="16614" y="14227"/>
                    <a:pt x="16813" y="13889"/>
                  </a:cubicBezTo>
                  <a:lnTo>
                    <a:pt x="16714" y="13829"/>
                  </a:lnTo>
                  <a:cubicBezTo>
                    <a:pt x="16853" y="13491"/>
                    <a:pt x="17331" y="13192"/>
                    <a:pt x="17649" y="12754"/>
                  </a:cubicBezTo>
                  <a:lnTo>
                    <a:pt x="17649" y="12754"/>
                  </a:lnTo>
                  <a:cubicBezTo>
                    <a:pt x="17669" y="12814"/>
                    <a:pt x="17569" y="12914"/>
                    <a:pt x="17490" y="12973"/>
                  </a:cubicBezTo>
                  <a:cubicBezTo>
                    <a:pt x="18106" y="12635"/>
                    <a:pt x="18186" y="11780"/>
                    <a:pt x="18703" y="11441"/>
                  </a:cubicBezTo>
                  <a:cubicBezTo>
                    <a:pt x="18763" y="11302"/>
                    <a:pt x="18843" y="11222"/>
                    <a:pt x="18942" y="11163"/>
                  </a:cubicBezTo>
                  <a:lnTo>
                    <a:pt x="18942" y="11163"/>
                  </a:lnTo>
                  <a:cubicBezTo>
                    <a:pt x="18922" y="11183"/>
                    <a:pt x="18922" y="11183"/>
                    <a:pt x="18922" y="11203"/>
                  </a:cubicBezTo>
                  <a:cubicBezTo>
                    <a:pt x="18922" y="11183"/>
                    <a:pt x="18942" y="11163"/>
                    <a:pt x="18962" y="11143"/>
                  </a:cubicBezTo>
                  <a:cubicBezTo>
                    <a:pt x="19022" y="11103"/>
                    <a:pt x="19081" y="11083"/>
                    <a:pt x="19141" y="11023"/>
                  </a:cubicBezTo>
                  <a:lnTo>
                    <a:pt x="19141" y="11023"/>
                  </a:lnTo>
                  <a:cubicBezTo>
                    <a:pt x="19081" y="11063"/>
                    <a:pt x="19022" y="11083"/>
                    <a:pt x="18982" y="11123"/>
                  </a:cubicBezTo>
                  <a:cubicBezTo>
                    <a:pt x="19042" y="11043"/>
                    <a:pt x="19141" y="10884"/>
                    <a:pt x="19221" y="10745"/>
                  </a:cubicBezTo>
                  <a:lnTo>
                    <a:pt x="19360" y="10765"/>
                  </a:lnTo>
                  <a:cubicBezTo>
                    <a:pt x="19380" y="10745"/>
                    <a:pt x="19380" y="10745"/>
                    <a:pt x="19380" y="10725"/>
                  </a:cubicBezTo>
                  <a:cubicBezTo>
                    <a:pt x="19496" y="10642"/>
                    <a:pt x="19446" y="10601"/>
                    <a:pt x="19357" y="10601"/>
                  </a:cubicBezTo>
                  <a:cubicBezTo>
                    <a:pt x="19339" y="10601"/>
                    <a:pt x="19320" y="10602"/>
                    <a:pt x="19300" y="10606"/>
                  </a:cubicBezTo>
                  <a:cubicBezTo>
                    <a:pt x="19320" y="10526"/>
                    <a:pt x="19360" y="10446"/>
                    <a:pt x="19380" y="10387"/>
                  </a:cubicBezTo>
                  <a:cubicBezTo>
                    <a:pt x="19385" y="10387"/>
                    <a:pt x="19391" y="10387"/>
                    <a:pt x="19396" y="10387"/>
                  </a:cubicBezTo>
                  <a:cubicBezTo>
                    <a:pt x="19618" y="10387"/>
                    <a:pt x="19605" y="9989"/>
                    <a:pt x="19877" y="9989"/>
                  </a:cubicBezTo>
                  <a:cubicBezTo>
                    <a:pt x="19877" y="9850"/>
                    <a:pt x="20275" y="9352"/>
                    <a:pt x="20235" y="9113"/>
                  </a:cubicBezTo>
                  <a:cubicBezTo>
                    <a:pt x="20235" y="9094"/>
                    <a:pt x="20235" y="9074"/>
                    <a:pt x="20215" y="9054"/>
                  </a:cubicBezTo>
                  <a:lnTo>
                    <a:pt x="20215" y="9054"/>
                  </a:lnTo>
                  <a:cubicBezTo>
                    <a:pt x="20255" y="9074"/>
                    <a:pt x="20295" y="9054"/>
                    <a:pt x="20235" y="9113"/>
                  </a:cubicBezTo>
                  <a:cubicBezTo>
                    <a:pt x="20375" y="8994"/>
                    <a:pt x="20514" y="8855"/>
                    <a:pt x="20574" y="8696"/>
                  </a:cubicBezTo>
                  <a:lnTo>
                    <a:pt x="20753" y="8715"/>
                  </a:lnTo>
                  <a:lnTo>
                    <a:pt x="20832" y="8278"/>
                  </a:lnTo>
                  <a:cubicBezTo>
                    <a:pt x="20946" y="8212"/>
                    <a:pt x="21028" y="8168"/>
                    <a:pt x="21076" y="8168"/>
                  </a:cubicBezTo>
                  <a:cubicBezTo>
                    <a:pt x="21130" y="8168"/>
                    <a:pt x="21142" y="8221"/>
                    <a:pt x="21111" y="8357"/>
                  </a:cubicBezTo>
                  <a:cubicBezTo>
                    <a:pt x="21330" y="7780"/>
                    <a:pt x="21369" y="7940"/>
                    <a:pt x="21529" y="7422"/>
                  </a:cubicBezTo>
                  <a:lnTo>
                    <a:pt x="21588" y="7502"/>
                  </a:lnTo>
                  <a:cubicBezTo>
                    <a:pt x="21708" y="7363"/>
                    <a:pt x="21787" y="7044"/>
                    <a:pt x="21907" y="7024"/>
                  </a:cubicBezTo>
                  <a:cubicBezTo>
                    <a:pt x="22324" y="6825"/>
                    <a:pt x="23200" y="5472"/>
                    <a:pt x="23976" y="4776"/>
                  </a:cubicBezTo>
                  <a:cubicBezTo>
                    <a:pt x="23618" y="4736"/>
                    <a:pt x="24394" y="4478"/>
                    <a:pt x="24235" y="4299"/>
                  </a:cubicBezTo>
                  <a:cubicBezTo>
                    <a:pt x="24284" y="4299"/>
                    <a:pt x="24339" y="4279"/>
                    <a:pt x="24374" y="4279"/>
                  </a:cubicBezTo>
                  <a:cubicBezTo>
                    <a:pt x="24409" y="4279"/>
                    <a:pt x="24424" y="4299"/>
                    <a:pt x="24394" y="4378"/>
                  </a:cubicBezTo>
                  <a:cubicBezTo>
                    <a:pt x="24672" y="3920"/>
                    <a:pt x="24991" y="3841"/>
                    <a:pt x="25070" y="3423"/>
                  </a:cubicBezTo>
                  <a:cubicBezTo>
                    <a:pt x="25145" y="3423"/>
                    <a:pt x="25079" y="3564"/>
                    <a:pt x="25137" y="3564"/>
                  </a:cubicBezTo>
                  <a:cubicBezTo>
                    <a:pt x="25141" y="3564"/>
                    <a:pt x="25145" y="3564"/>
                    <a:pt x="25150" y="3562"/>
                  </a:cubicBezTo>
                  <a:cubicBezTo>
                    <a:pt x="25150" y="3523"/>
                    <a:pt x="25190" y="3383"/>
                    <a:pt x="25269" y="3383"/>
                  </a:cubicBezTo>
                  <a:cubicBezTo>
                    <a:pt x="25274" y="3382"/>
                    <a:pt x="25279" y="3381"/>
                    <a:pt x="25282" y="3381"/>
                  </a:cubicBezTo>
                  <a:cubicBezTo>
                    <a:pt x="25319" y="3381"/>
                    <a:pt x="25266" y="3472"/>
                    <a:pt x="25229" y="3562"/>
                  </a:cubicBezTo>
                  <a:cubicBezTo>
                    <a:pt x="25568" y="3125"/>
                    <a:pt x="25428" y="2946"/>
                    <a:pt x="25289" y="2786"/>
                  </a:cubicBezTo>
                  <a:cubicBezTo>
                    <a:pt x="25349" y="2747"/>
                    <a:pt x="25408" y="2707"/>
                    <a:pt x="25468" y="2647"/>
                  </a:cubicBezTo>
                  <a:cubicBezTo>
                    <a:pt x="25508" y="2607"/>
                    <a:pt x="25568" y="2548"/>
                    <a:pt x="25587" y="2508"/>
                  </a:cubicBezTo>
                  <a:cubicBezTo>
                    <a:pt x="25667" y="2408"/>
                    <a:pt x="25687" y="2309"/>
                    <a:pt x="25707" y="2190"/>
                  </a:cubicBezTo>
                  <a:cubicBezTo>
                    <a:pt x="25778" y="2149"/>
                    <a:pt x="25870" y="2087"/>
                    <a:pt x="25908" y="2087"/>
                  </a:cubicBezTo>
                  <a:cubicBezTo>
                    <a:pt x="25945" y="2087"/>
                    <a:pt x="25933" y="2144"/>
                    <a:pt x="25806" y="2329"/>
                  </a:cubicBezTo>
                  <a:cubicBezTo>
                    <a:pt x="25866" y="2249"/>
                    <a:pt x="26065" y="2030"/>
                    <a:pt x="26244" y="1811"/>
                  </a:cubicBezTo>
                  <a:cubicBezTo>
                    <a:pt x="26184" y="1712"/>
                    <a:pt x="26105" y="1632"/>
                    <a:pt x="26025" y="1533"/>
                  </a:cubicBezTo>
                  <a:cubicBezTo>
                    <a:pt x="25985" y="1493"/>
                    <a:pt x="25966" y="1453"/>
                    <a:pt x="25926" y="1394"/>
                  </a:cubicBezTo>
                  <a:cubicBezTo>
                    <a:pt x="25886" y="1354"/>
                    <a:pt x="25826" y="1294"/>
                    <a:pt x="25786" y="1254"/>
                  </a:cubicBezTo>
                  <a:cubicBezTo>
                    <a:pt x="25747" y="1215"/>
                    <a:pt x="25707" y="1155"/>
                    <a:pt x="25667" y="1115"/>
                  </a:cubicBezTo>
                  <a:cubicBezTo>
                    <a:pt x="25607" y="1075"/>
                    <a:pt x="25607" y="1075"/>
                    <a:pt x="25587" y="1055"/>
                  </a:cubicBezTo>
                  <a:cubicBezTo>
                    <a:pt x="25548" y="1036"/>
                    <a:pt x="25528" y="1036"/>
                    <a:pt x="25488" y="1036"/>
                  </a:cubicBezTo>
                  <a:cubicBezTo>
                    <a:pt x="25488" y="1036"/>
                    <a:pt x="25488" y="996"/>
                    <a:pt x="25468" y="976"/>
                  </a:cubicBezTo>
                  <a:cubicBezTo>
                    <a:pt x="25448" y="956"/>
                    <a:pt x="25428" y="936"/>
                    <a:pt x="25389" y="896"/>
                  </a:cubicBezTo>
                  <a:cubicBezTo>
                    <a:pt x="25329" y="817"/>
                    <a:pt x="25249" y="737"/>
                    <a:pt x="25209" y="717"/>
                  </a:cubicBezTo>
                  <a:cubicBezTo>
                    <a:pt x="25030" y="478"/>
                    <a:pt x="24931" y="339"/>
                    <a:pt x="24812" y="220"/>
                  </a:cubicBezTo>
                  <a:cubicBezTo>
                    <a:pt x="24772" y="160"/>
                    <a:pt x="24712" y="100"/>
                    <a:pt x="24652" y="21"/>
                  </a:cubicBezTo>
                  <a:cubicBezTo>
                    <a:pt x="24652" y="21"/>
                    <a:pt x="24652" y="1"/>
                    <a:pt x="2463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14"/>
            <p:cNvSpPr/>
            <p:nvPr/>
          </p:nvSpPr>
          <p:spPr>
            <a:xfrm rot="2843414">
              <a:off x="2526740" y="3195069"/>
              <a:ext cx="1240550" cy="1447845"/>
            </a:xfrm>
            <a:custGeom>
              <a:rect b="b" l="l" r="r" t="t"/>
              <a:pathLst>
                <a:path extrusionOk="0" h="27238" w="23339">
                  <a:moveTo>
                    <a:pt x="7819" y="15440"/>
                  </a:moveTo>
                  <a:cubicBezTo>
                    <a:pt x="7814" y="15449"/>
                    <a:pt x="7810" y="15458"/>
                    <a:pt x="7806" y="15466"/>
                  </a:cubicBezTo>
                  <a:lnTo>
                    <a:pt x="7806" y="15466"/>
                  </a:lnTo>
                  <a:lnTo>
                    <a:pt x="7819" y="15440"/>
                  </a:lnTo>
                  <a:close/>
                  <a:moveTo>
                    <a:pt x="7502" y="21482"/>
                  </a:moveTo>
                  <a:lnTo>
                    <a:pt x="7501" y="21488"/>
                  </a:lnTo>
                  <a:cubicBezTo>
                    <a:pt x="7502" y="21486"/>
                    <a:pt x="7502" y="21484"/>
                    <a:pt x="7502" y="21482"/>
                  </a:cubicBezTo>
                  <a:close/>
                  <a:moveTo>
                    <a:pt x="7402" y="21607"/>
                  </a:moveTo>
                  <a:cubicBezTo>
                    <a:pt x="7400" y="21608"/>
                    <a:pt x="7398" y="21609"/>
                    <a:pt x="7396" y="21610"/>
                  </a:cubicBezTo>
                  <a:lnTo>
                    <a:pt x="7396" y="21610"/>
                  </a:lnTo>
                  <a:cubicBezTo>
                    <a:pt x="7398" y="21609"/>
                    <a:pt x="7400" y="21608"/>
                    <a:pt x="7402" y="21607"/>
                  </a:cubicBezTo>
                  <a:close/>
                  <a:moveTo>
                    <a:pt x="2105" y="22387"/>
                  </a:moveTo>
                  <a:cubicBezTo>
                    <a:pt x="2100" y="22400"/>
                    <a:pt x="2095" y="22413"/>
                    <a:pt x="2089" y="22423"/>
                  </a:cubicBezTo>
                  <a:cubicBezTo>
                    <a:pt x="2096" y="22410"/>
                    <a:pt x="2101" y="22398"/>
                    <a:pt x="2105" y="22387"/>
                  </a:cubicBezTo>
                  <a:close/>
                  <a:moveTo>
                    <a:pt x="2845" y="26522"/>
                  </a:moveTo>
                  <a:lnTo>
                    <a:pt x="2845" y="26522"/>
                  </a:lnTo>
                  <a:cubicBezTo>
                    <a:pt x="2806" y="26621"/>
                    <a:pt x="2706" y="26701"/>
                    <a:pt x="2607" y="26760"/>
                  </a:cubicBezTo>
                  <a:cubicBezTo>
                    <a:pt x="2666" y="26661"/>
                    <a:pt x="2746" y="26581"/>
                    <a:pt x="2845" y="26522"/>
                  </a:cubicBezTo>
                  <a:close/>
                  <a:moveTo>
                    <a:pt x="21627" y="0"/>
                  </a:moveTo>
                  <a:cubicBezTo>
                    <a:pt x="21568" y="40"/>
                    <a:pt x="21508" y="80"/>
                    <a:pt x="21468" y="139"/>
                  </a:cubicBezTo>
                  <a:cubicBezTo>
                    <a:pt x="21349" y="139"/>
                    <a:pt x="21548" y="40"/>
                    <a:pt x="21468" y="20"/>
                  </a:cubicBezTo>
                  <a:lnTo>
                    <a:pt x="21468" y="20"/>
                  </a:lnTo>
                  <a:cubicBezTo>
                    <a:pt x="21409" y="100"/>
                    <a:pt x="21329" y="179"/>
                    <a:pt x="21170" y="239"/>
                  </a:cubicBezTo>
                  <a:cubicBezTo>
                    <a:pt x="21110" y="299"/>
                    <a:pt x="21030" y="378"/>
                    <a:pt x="20931" y="458"/>
                  </a:cubicBezTo>
                  <a:lnTo>
                    <a:pt x="20951" y="418"/>
                  </a:lnTo>
                  <a:lnTo>
                    <a:pt x="20951" y="418"/>
                  </a:lnTo>
                  <a:cubicBezTo>
                    <a:pt x="20851" y="517"/>
                    <a:pt x="20772" y="617"/>
                    <a:pt x="20692" y="716"/>
                  </a:cubicBezTo>
                  <a:cubicBezTo>
                    <a:pt x="20633" y="796"/>
                    <a:pt x="20593" y="856"/>
                    <a:pt x="20533" y="915"/>
                  </a:cubicBezTo>
                  <a:cubicBezTo>
                    <a:pt x="20414" y="1035"/>
                    <a:pt x="20314" y="1134"/>
                    <a:pt x="20215" y="1234"/>
                  </a:cubicBezTo>
                  <a:cubicBezTo>
                    <a:pt x="19996" y="1453"/>
                    <a:pt x="19757" y="1651"/>
                    <a:pt x="19439" y="1990"/>
                  </a:cubicBezTo>
                  <a:lnTo>
                    <a:pt x="19578" y="2010"/>
                  </a:lnTo>
                  <a:cubicBezTo>
                    <a:pt x="19439" y="2149"/>
                    <a:pt x="19379" y="2149"/>
                    <a:pt x="19300" y="2209"/>
                  </a:cubicBezTo>
                  <a:cubicBezTo>
                    <a:pt x="19300" y="2257"/>
                    <a:pt x="19310" y="2276"/>
                    <a:pt x="19328" y="2276"/>
                  </a:cubicBezTo>
                  <a:cubicBezTo>
                    <a:pt x="19395" y="2276"/>
                    <a:pt x="19562" y="2013"/>
                    <a:pt x="19648" y="2013"/>
                  </a:cubicBezTo>
                  <a:cubicBezTo>
                    <a:pt x="19672" y="2013"/>
                    <a:pt x="19690" y="2034"/>
                    <a:pt x="19697" y="2089"/>
                  </a:cubicBezTo>
                  <a:cubicBezTo>
                    <a:pt x="19346" y="2109"/>
                    <a:pt x="18823" y="3085"/>
                    <a:pt x="18502" y="3085"/>
                  </a:cubicBezTo>
                  <a:cubicBezTo>
                    <a:pt x="18496" y="3085"/>
                    <a:pt x="18490" y="3085"/>
                    <a:pt x="18484" y="3084"/>
                  </a:cubicBezTo>
                  <a:lnTo>
                    <a:pt x="18484" y="3084"/>
                  </a:lnTo>
                  <a:cubicBezTo>
                    <a:pt x="18285" y="3303"/>
                    <a:pt x="18643" y="3104"/>
                    <a:pt x="18444" y="3323"/>
                  </a:cubicBezTo>
                  <a:lnTo>
                    <a:pt x="18344" y="3343"/>
                  </a:lnTo>
                  <a:lnTo>
                    <a:pt x="18364" y="3462"/>
                  </a:lnTo>
                  <a:cubicBezTo>
                    <a:pt x="18266" y="3561"/>
                    <a:pt x="18167" y="3600"/>
                    <a:pt x="18104" y="3600"/>
                  </a:cubicBezTo>
                  <a:cubicBezTo>
                    <a:pt x="18078" y="3600"/>
                    <a:pt x="18058" y="3593"/>
                    <a:pt x="18046" y="3581"/>
                  </a:cubicBezTo>
                  <a:cubicBezTo>
                    <a:pt x="18066" y="3542"/>
                    <a:pt x="18106" y="3462"/>
                    <a:pt x="18146" y="3422"/>
                  </a:cubicBezTo>
                  <a:lnTo>
                    <a:pt x="18146" y="3422"/>
                  </a:lnTo>
                  <a:cubicBezTo>
                    <a:pt x="17927" y="3542"/>
                    <a:pt x="17728" y="3940"/>
                    <a:pt x="17648" y="4019"/>
                  </a:cubicBezTo>
                  <a:lnTo>
                    <a:pt x="17847" y="3860"/>
                  </a:lnTo>
                  <a:lnTo>
                    <a:pt x="17847" y="3860"/>
                  </a:lnTo>
                  <a:cubicBezTo>
                    <a:pt x="17389" y="4517"/>
                    <a:pt x="16653" y="5213"/>
                    <a:pt x="16275" y="5929"/>
                  </a:cubicBezTo>
                  <a:lnTo>
                    <a:pt x="16355" y="5909"/>
                  </a:lnTo>
                  <a:lnTo>
                    <a:pt x="16355" y="5909"/>
                  </a:lnTo>
                  <a:cubicBezTo>
                    <a:pt x="16056" y="6446"/>
                    <a:pt x="15997" y="6247"/>
                    <a:pt x="15619" y="6785"/>
                  </a:cubicBezTo>
                  <a:lnTo>
                    <a:pt x="15619" y="6765"/>
                  </a:lnTo>
                  <a:cubicBezTo>
                    <a:pt x="15579" y="6904"/>
                    <a:pt x="15499" y="7043"/>
                    <a:pt x="15360" y="7183"/>
                  </a:cubicBezTo>
                  <a:cubicBezTo>
                    <a:pt x="15374" y="7142"/>
                    <a:pt x="15366" y="7128"/>
                    <a:pt x="15346" y="7128"/>
                  </a:cubicBezTo>
                  <a:cubicBezTo>
                    <a:pt x="15303" y="7128"/>
                    <a:pt x="15200" y="7200"/>
                    <a:pt x="15154" y="7200"/>
                  </a:cubicBezTo>
                  <a:cubicBezTo>
                    <a:pt x="15130" y="7200"/>
                    <a:pt x="15120" y="7181"/>
                    <a:pt x="15141" y="7123"/>
                  </a:cubicBezTo>
                  <a:lnTo>
                    <a:pt x="15141" y="7123"/>
                  </a:lnTo>
                  <a:cubicBezTo>
                    <a:pt x="14823" y="7700"/>
                    <a:pt x="15002" y="7421"/>
                    <a:pt x="14902" y="7899"/>
                  </a:cubicBezTo>
                  <a:lnTo>
                    <a:pt x="14763" y="7919"/>
                  </a:lnTo>
                  <a:cubicBezTo>
                    <a:pt x="14743" y="8078"/>
                    <a:pt x="14763" y="8118"/>
                    <a:pt x="14564" y="8396"/>
                  </a:cubicBezTo>
                  <a:cubicBezTo>
                    <a:pt x="14606" y="8305"/>
                    <a:pt x="14589" y="8286"/>
                    <a:pt x="14553" y="8286"/>
                  </a:cubicBezTo>
                  <a:cubicBezTo>
                    <a:pt x="14527" y="8286"/>
                    <a:pt x="14490" y="8296"/>
                    <a:pt x="14461" y="8296"/>
                  </a:cubicBezTo>
                  <a:cubicBezTo>
                    <a:pt x="14416" y="8296"/>
                    <a:pt x="14386" y="8273"/>
                    <a:pt x="14425" y="8158"/>
                  </a:cubicBezTo>
                  <a:lnTo>
                    <a:pt x="14425" y="8158"/>
                  </a:lnTo>
                  <a:cubicBezTo>
                    <a:pt x="13828" y="8536"/>
                    <a:pt x="13928" y="9073"/>
                    <a:pt x="13490" y="9113"/>
                  </a:cubicBezTo>
                  <a:cubicBezTo>
                    <a:pt x="13490" y="9203"/>
                    <a:pt x="13513" y="9238"/>
                    <a:pt x="13550" y="9238"/>
                  </a:cubicBezTo>
                  <a:cubicBezTo>
                    <a:pt x="13662" y="9238"/>
                    <a:pt x="13897" y="8906"/>
                    <a:pt x="13929" y="8906"/>
                  </a:cubicBezTo>
                  <a:cubicBezTo>
                    <a:pt x="13934" y="8906"/>
                    <a:pt x="13934" y="8914"/>
                    <a:pt x="13928" y="8933"/>
                  </a:cubicBezTo>
                  <a:cubicBezTo>
                    <a:pt x="13939" y="8929"/>
                    <a:pt x="13949" y="8927"/>
                    <a:pt x="13957" y="8927"/>
                  </a:cubicBezTo>
                  <a:cubicBezTo>
                    <a:pt x="14061" y="8927"/>
                    <a:pt x="13896" y="9263"/>
                    <a:pt x="13748" y="9411"/>
                  </a:cubicBezTo>
                  <a:cubicBezTo>
                    <a:pt x="13609" y="9570"/>
                    <a:pt x="13231" y="9471"/>
                    <a:pt x="12893" y="9908"/>
                  </a:cubicBezTo>
                  <a:cubicBezTo>
                    <a:pt x="12913" y="9869"/>
                    <a:pt x="12913" y="9849"/>
                    <a:pt x="12953" y="9809"/>
                  </a:cubicBezTo>
                  <a:lnTo>
                    <a:pt x="12953" y="9809"/>
                  </a:lnTo>
                  <a:cubicBezTo>
                    <a:pt x="12754" y="9928"/>
                    <a:pt x="12754" y="10167"/>
                    <a:pt x="12495" y="10306"/>
                  </a:cubicBezTo>
                  <a:cubicBezTo>
                    <a:pt x="12535" y="10505"/>
                    <a:pt x="12276" y="10545"/>
                    <a:pt x="12415" y="10704"/>
                  </a:cubicBezTo>
                  <a:lnTo>
                    <a:pt x="12714" y="10286"/>
                  </a:lnTo>
                  <a:lnTo>
                    <a:pt x="12714" y="10286"/>
                  </a:lnTo>
                  <a:cubicBezTo>
                    <a:pt x="12555" y="10545"/>
                    <a:pt x="12575" y="10903"/>
                    <a:pt x="12177" y="11202"/>
                  </a:cubicBezTo>
                  <a:cubicBezTo>
                    <a:pt x="12177" y="11142"/>
                    <a:pt x="12216" y="11003"/>
                    <a:pt x="12256" y="10903"/>
                  </a:cubicBezTo>
                  <a:lnTo>
                    <a:pt x="12256" y="10903"/>
                  </a:lnTo>
                  <a:cubicBezTo>
                    <a:pt x="12117" y="10983"/>
                    <a:pt x="12117" y="11142"/>
                    <a:pt x="11978" y="11202"/>
                  </a:cubicBezTo>
                  <a:cubicBezTo>
                    <a:pt x="11838" y="11042"/>
                    <a:pt x="12336" y="10704"/>
                    <a:pt x="12415" y="10366"/>
                  </a:cubicBezTo>
                  <a:lnTo>
                    <a:pt x="12415" y="10366"/>
                  </a:lnTo>
                  <a:cubicBezTo>
                    <a:pt x="12290" y="10413"/>
                    <a:pt x="12201" y="10721"/>
                    <a:pt x="12130" y="10721"/>
                  </a:cubicBezTo>
                  <a:cubicBezTo>
                    <a:pt x="12112" y="10721"/>
                    <a:pt x="12094" y="10699"/>
                    <a:pt x="12077" y="10645"/>
                  </a:cubicBezTo>
                  <a:lnTo>
                    <a:pt x="12077" y="10645"/>
                  </a:lnTo>
                  <a:cubicBezTo>
                    <a:pt x="12157" y="11003"/>
                    <a:pt x="11699" y="11042"/>
                    <a:pt x="11620" y="11480"/>
                  </a:cubicBezTo>
                  <a:lnTo>
                    <a:pt x="11540" y="11381"/>
                  </a:lnTo>
                  <a:cubicBezTo>
                    <a:pt x="11520" y="11421"/>
                    <a:pt x="11480" y="11560"/>
                    <a:pt x="11421" y="11639"/>
                  </a:cubicBezTo>
                  <a:lnTo>
                    <a:pt x="11421" y="11381"/>
                  </a:lnTo>
                  <a:cubicBezTo>
                    <a:pt x="11321" y="11719"/>
                    <a:pt x="10943" y="11759"/>
                    <a:pt x="10824" y="12037"/>
                  </a:cubicBezTo>
                  <a:cubicBezTo>
                    <a:pt x="10961" y="11864"/>
                    <a:pt x="11025" y="11814"/>
                    <a:pt x="11062" y="11814"/>
                  </a:cubicBezTo>
                  <a:cubicBezTo>
                    <a:pt x="11112" y="11814"/>
                    <a:pt x="11113" y="11906"/>
                    <a:pt x="11182" y="11906"/>
                  </a:cubicBezTo>
                  <a:cubicBezTo>
                    <a:pt x="11202" y="11906"/>
                    <a:pt x="11227" y="11898"/>
                    <a:pt x="11261" y="11878"/>
                  </a:cubicBezTo>
                  <a:lnTo>
                    <a:pt x="11261" y="11878"/>
                  </a:lnTo>
                  <a:cubicBezTo>
                    <a:pt x="10903" y="12555"/>
                    <a:pt x="10744" y="12037"/>
                    <a:pt x="10267" y="12654"/>
                  </a:cubicBezTo>
                  <a:cubicBezTo>
                    <a:pt x="10320" y="12587"/>
                    <a:pt x="10428" y="12511"/>
                    <a:pt x="10474" y="12511"/>
                  </a:cubicBezTo>
                  <a:cubicBezTo>
                    <a:pt x="10497" y="12511"/>
                    <a:pt x="10505" y="12529"/>
                    <a:pt x="10485" y="12574"/>
                  </a:cubicBezTo>
                  <a:cubicBezTo>
                    <a:pt x="10366" y="12694"/>
                    <a:pt x="10187" y="12813"/>
                    <a:pt x="10088" y="12853"/>
                  </a:cubicBezTo>
                  <a:cubicBezTo>
                    <a:pt x="9948" y="13024"/>
                    <a:pt x="9938" y="13064"/>
                    <a:pt x="9974" y="13064"/>
                  </a:cubicBezTo>
                  <a:cubicBezTo>
                    <a:pt x="10006" y="13064"/>
                    <a:pt x="10075" y="13032"/>
                    <a:pt x="10118" y="13032"/>
                  </a:cubicBezTo>
                  <a:cubicBezTo>
                    <a:pt x="10150" y="13032"/>
                    <a:pt x="10168" y="13050"/>
                    <a:pt x="10147" y="13112"/>
                  </a:cubicBezTo>
                  <a:cubicBezTo>
                    <a:pt x="9908" y="13151"/>
                    <a:pt x="10008" y="13350"/>
                    <a:pt x="9889" y="13569"/>
                  </a:cubicBezTo>
                  <a:lnTo>
                    <a:pt x="9789" y="13490"/>
                  </a:lnTo>
                  <a:lnTo>
                    <a:pt x="9789" y="13490"/>
                  </a:lnTo>
                  <a:cubicBezTo>
                    <a:pt x="9312" y="13927"/>
                    <a:pt x="9889" y="13788"/>
                    <a:pt x="9431" y="14166"/>
                  </a:cubicBezTo>
                  <a:lnTo>
                    <a:pt x="9451" y="13868"/>
                  </a:lnTo>
                  <a:lnTo>
                    <a:pt x="9292" y="14126"/>
                  </a:lnTo>
                  <a:lnTo>
                    <a:pt x="9232" y="13987"/>
                  </a:lnTo>
                  <a:cubicBezTo>
                    <a:pt x="9093" y="14305"/>
                    <a:pt x="9013" y="14365"/>
                    <a:pt x="8774" y="14584"/>
                  </a:cubicBezTo>
                  <a:cubicBezTo>
                    <a:pt x="8894" y="14584"/>
                    <a:pt x="8934" y="14763"/>
                    <a:pt x="8735" y="14982"/>
                  </a:cubicBezTo>
                  <a:cubicBezTo>
                    <a:pt x="8702" y="15000"/>
                    <a:pt x="8681" y="15006"/>
                    <a:pt x="8666" y="15006"/>
                  </a:cubicBezTo>
                  <a:cubicBezTo>
                    <a:pt x="8634" y="15006"/>
                    <a:pt x="8634" y="14976"/>
                    <a:pt x="8620" y="14976"/>
                  </a:cubicBezTo>
                  <a:cubicBezTo>
                    <a:pt x="8606" y="14976"/>
                    <a:pt x="8575" y="15009"/>
                    <a:pt x="8476" y="15141"/>
                  </a:cubicBezTo>
                  <a:cubicBezTo>
                    <a:pt x="8476" y="15022"/>
                    <a:pt x="8456" y="14882"/>
                    <a:pt x="8655" y="14823"/>
                  </a:cubicBezTo>
                  <a:cubicBezTo>
                    <a:pt x="8635" y="14783"/>
                    <a:pt x="8655" y="14703"/>
                    <a:pt x="8635" y="14664"/>
                  </a:cubicBezTo>
                  <a:cubicBezTo>
                    <a:pt x="8436" y="14763"/>
                    <a:pt x="8297" y="15042"/>
                    <a:pt x="8197" y="15161"/>
                  </a:cubicBezTo>
                  <a:cubicBezTo>
                    <a:pt x="8237" y="15121"/>
                    <a:pt x="8277" y="15062"/>
                    <a:pt x="8317" y="15062"/>
                  </a:cubicBezTo>
                  <a:lnTo>
                    <a:pt x="8078" y="15619"/>
                  </a:lnTo>
                  <a:cubicBezTo>
                    <a:pt x="8068" y="15621"/>
                    <a:pt x="8058" y="15622"/>
                    <a:pt x="8050" y="15622"/>
                  </a:cubicBezTo>
                  <a:cubicBezTo>
                    <a:pt x="7983" y="15622"/>
                    <a:pt x="8001" y="15551"/>
                    <a:pt x="8018" y="15479"/>
                  </a:cubicBezTo>
                  <a:lnTo>
                    <a:pt x="8018" y="15479"/>
                  </a:lnTo>
                  <a:cubicBezTo>
                    <a:pt x="7959" y="15579"/>
                    <a:pt x="7939" y="15678"/>
                    <a:pt x="7839" y="15818"/>
                  </a:cubicBezTo>
                  <a:cubicBezTo>
                    <a:pt x="7801" y="15722"/>
                    <a:pt x="7708" y="15663"/>
                    <a:pt x="7806" y="15466"/>
                  </a:cubicBezTo>
                  <a:lnTo>
                    <a:pt x="7806" y="15466"/>
                  </a:lnTo>
                  <a:lnTo>
                    <a:pt x="7561" y="15937"/>
                  </a:lnTo>
                  <a:cubicBezTo>
                    <a:pt x="7514" y="15937"/>
                    <a:pt x="7372" y="16021"/>
                    <a:pt x="7320" y="16021"/>
                  </a:cubicBezTo>
                  <a:cubicBezTo>
                    <a:pt x="7305" y="16021"/>
                    <a:pt x="7298" y="16014"/>
                    <a:pt x="7302" y="15997"/>
                  </a:cubicBezTo>
                  <a:lnTo>
                    <a:pt x="7302" y="15997"/>
                  </a:lnTo>
                  <a:cubicBezTo>
                    <a:pt x="7043" y="16196"/>
                    <a:pt x="6964" y="16693"/>
                    <a:pt x="6626" y="16952"/>
                  </a:cubicBezTo>
                  <a:cubicBezTo>
                    <a:pt x="6626" y="16991"/>
                    <a:pt x="6626" y="17031"/>
                    <a:pt x="6566" y="17111"/>
                  </a:cubicBezTo>
                  <a:cubicBezTo>
                    <a:pt x="6307" y="17389"/>
                    <a:pt x="5989" y="17549"/>
                    <a:pt x="5810" y="17986"/>
                  </a:cubicBezTo>
                  <a:lnTo>
                    <a:pt x="5492" y="18066"/>
                  </a:lnTo>
                  <a:cubicBezTo>
                    <a:pt x="5424" y="18167"/>
                    <a:pt x="5450" y="18186"/>
                    <a:pt x="5502" y="18186"/>
                  </a:cubicBezTo>
                  <a:cubicBezTo>
                    <a:pt x="5532" y="18186"/>
                    <a:pt x="5570" y="18180"/>
                    <a:pt x="5603" y="18180"/>
                  </a:cubicBezTo>
                  <a:cubicBezTo>
                    <a:pt x="5680" y="18180"/>
                    <a:pt x="5727" y="18214"/>
                    <a:pt x="5571" y="18444"/>
                  </a:cubicBezTo>
                  <a:cubicBezTo>
                    <a:pt x="5485" y="18574"/>
                    <a:pt x="5432" y="18612"/>
                    <a:pt x="5394" y="18612"/>
                  </a:cubicBezTo>
                  <a:cubicBezTo>
                    <a:pt x="5338" y="18612"/>
                    <a:pt x="5312" y="18531"/>
                    <a:pt x="5254" y="18531"/>
                  </a:cubicBezTo>
                  <a:cubicBezTo>
                    <a:pt x="5242" y="18531"/>
                    <a:pt x="5229" y="18534"/>
                    <a:pt x="5213" y="18543"/>
                  </a:cubicBezTo>
                  <a:cubicBezTo>
                    <a:pt x="5153" y="18762"/>
                    <a:pt x="5054" y="19160"/>
                    <a:pt x="4696" y="19359"/>
                  </a:cubicBezTo>
                  <a:cubicBezTo>
                    <a:pt x="4755" y="19240"/>
                    <a:pt x="4835" y="19180"/>
                    <a:pt x="4895" y="19081"/>
                  </a:cubicBezTo>
                  <a:lnTo>
                    <a:pt x="4895" y="19081"/>
                  </a:lnTo>
                  <a:lnTo>
                    <a:pt x="4636" y="19220"/>
                  </a:lnTo>
                  <a:cubicBezTo>
                    <a:pt x="4716" y="18932"/>
                    <a:pt x="4873" y="18773"/>
                    <a:pt x="4777" y="18773"/>
                  </a:cubicBezTo>
                  <a:cubicBezTo>
                    <a:pt x="4753" y="18773"/>
                    <a:pt x="4715" y="18782"/>
                    <a:pt x="4656" y="18802"/>
                  </a:cubicBezTo>
                  <a:cubicBezTo>
                    <a:pt x="4895" y="19081"/>
                    <a:pt x="3940" y="19697"/>
                    <a:pt x="4178" y="19956"/>
                  </a:cubicBezTo>
                  <a:lnTo>
                    <a:pt x="3999" y="20055"/>
                  </a:lnTo>
                  <a:cubicBezTo>
                    <a:pt x="4039" y="20016"/>
                    <a:pt x="4039" y="19996"/>
                    <a:pt x="4079" y="19956"/>
                  </a:cubicBezTo>
                  <a:lnTo>
                    <a:pt x="4079" y="19956"/>
                  </a:lnTo>
                  <a:cubicBezTo>
                    <a:pt x="3701" y="20135"/>
                    <a:pt x="4079" y="20334"/>
                    <a:pt x="3721" y="20672"/>
                  </a:cubicBezTo>
                  <a:cubicBezTo>
                    <a:pt x="3648" y="20733"/>
                    <a:pt x="3576" y="20778"/>
                    <a:pt x="3539" y="20778"/>
                  </a:cubicBezTo>
                  <a:cubicBezTo>
                    <a:pt x="3515" y="20778"/>
                    <a:pt x="3506" y="20759"/>
                    <a:pt x="3522" y="20712"/>
                  </a:cubicBezTo>
                  <a:lnTo>
                    <a:pt x="3522" y="20712"/>
                  </a:lnTo>
                  <a:lnTo>
                    <a:pt x="3343" y="21050"/>
                  </a:lnTo>
                  <a:cubicBezTo>
                    <a:pt x="3319" y="21082"/>
                    <a:pt x="3298" y="21095"/>
                    <a:pt x="3284" y="21095"/>
                  </a:cubicBezTo>
                  <a:cubicBezTo>
                    <a:pt x="3264" y="21095"/>
                    <a:pt x="3259" y="21066"/>
                    <a:pt x="3283" y="21030"/>
                  </a:cubicBezTo>
                  <a:lnTo>
                    <a:pt x="3283" y="21030"/>
                  </a:lnTo>
                  <a:lnTo>
                    <a:pt x="2965" y="21448"/>
                  </a:lnTo>
                  <a:lnTo>
                    <a:pt x="2945" y="21428"/>
                  </a:lnTo>
                  <a:cubicBezTo>
                    <a:pt x="2945" y="21528"/>
                    <a:pt x="2885" y="21727"/>
                    <a:pt x="2845" y="21826"/>
                  </a:cubicBezTo>
                  <a:cubicBezTo>
                    <a:pt x="2821" y="21842"/>
                    <a:pt x="2808" y="21849"/>
                    <a:pt x="2801" y="21849"/>
                  </a:cubicBezTo>
                  <a:cubicBezTo>
                    <a:pt x="2774" y="21849"/>
                    <a:pt x="2853" y="21747"/>
                    <a:pt x="2806" y="21747"/>
                  </a:cubicBezTo>
                  <a:lnTo>
                    <a:pt x="2666" y="22045"/>
                  </a:lnTo>
                  <a:cubicBezTo>
                    <a:pt x="2660" y="22046"/>
                    <a:pt x="2654" y="22046"/>
                    <a:pt x="2649" y="22046"/>
                  </a:cubicBezTo>
                  <a:cubicBezTo>
                    <a:pt x="2517" y="22046"/>
                    <a:pt x="2633" y="21820"/>
                    <a:pt x="2786" y="21667"/>
                  </a:cubicBezTo>
                  <a:cubicBezTo>
                    <a:pt x="2769" y="21666"/>
                    <a:pt x="2754" y="21666"/>
                    <a:pt x="2740" y="21666"/>
                  </a:cubicBezTo>
                  <a:cubicBezTo>
                    <a:pt x="2331" y="21666"/>
                    <a:pt x="2647" y="21937"/>
                    <a:pt x="2089" y="22264"/>
                  </a:cubicBezTo>
                  <a:lnTo>
                    <a:pt x="2248" y="22005"/>
                  </a:lnTo>
                  <a:cubicBezTo>
                    <a:pt x="1970" y="22005"/>
                    <a:pt x="1870" y="22244"/>
                    <a:pt x="1552" y="22403"/>
                  </a:cubicBezTo>
                  <a:cubicBezTo>
                    <a:pt x="1629" y="22390"/>
                    <a:pt x="1893" y="22271"/>
                    <a:pt x="2031" y="22271"/>
                  </a:cubicBezTo>
                  <a:cubicBezTo>
                    <a:pt x="2100" y="22271"/>
                    <a:pt x="2137" y="22301"/>
                    <a:pt x="2105" y="22387"/>
                  </a:cubicBezTo>
                  <a:lnTo>
                    <a:pt x="2105" y="22387"/>
                  </a:lnTo>
                  <a:cubicBezTo>
                    <a:pt x="2141" y="22299"/>
                    <a:pt x="2182" y="22164"/>
                    <a:pt x="2268" y="22164"/>
                  </a:cubicBezTo>
                  <a:cubicBezTo>
                    <a:pt x="2328" y="22344"/>
                    <a:pt x="2229" y="22344"/>
                    <a:pt x="2089" y="22423"/>
                  </a:cubicBezTo>
                  <a:cubicBezTo>
                    <a:pt x="2010" y="22483"/>
                    <a:pt x="1910" y="22562"/>
                    <a:pt x="1831" y="22761"/>
                  </a:cubicBezTo>
                  <a:cubicBezTo>
                    <a:pt x="1811" y="22746"/>
                    <a:pt x="1792" y="22738"/>
                    <a:pt x="1773" y="22738"/>
                  </a:cubicBezTo>
                  <a:cubicBezTo>
                    <a:pt x="1697" y="22738"/>
                    <a:pt x="1620" y="22856"/>
                    <a:pt x="1492" y="23000"/>
                  </a:cubicBezTo>
                  <a:lnTo>
                    <a:pt x="1393" y="22881"/>
                  </a:lnTo>
                  <a:cubicBezTo>
                    <a:pt x="1254" y="23100"/>
                    <a:pt x="1333" y="23139"/>
                    <a:pt x="1293" y="23299"/>
                  </a:cubicBezTo>
                  <a:cubicBezTo>
                    <a:pt x="1179" y="23401"/>
                    <a:pt x="1085" y="23432"/>
                    <a:pt x="1002" y="23432"/>
                  </a:cubicBezTo>
                  <a:cubicBezTo>
                    <a:pt x="941" y="23432"/>
                    <a:pt x="887" y="23415"/>
                    <a:pt x="836" y="23398"/>
                  </a:cubicBezTo>
                  <a:cubicBezTo>
                    <a:pt x="727" y="23514"/>
                    <a:pt x="745" y="23535"/>
                    <a:pt x="796" y="23535"/>
                  </a:cubicBezTo>
                  <a:cubicBezTo>
                    <a:pt x="826" y="23535"/>
                    <a:pt x="866" y="23528"/>
                    <a:pt x="900" y="23528"/>
                  </a:cubicBezTo>
                  <a:cubicBezTo>
                    <a:pt x="969" y="23528"/>
                    <a:pt x="1012" y="23557"/>
                    <a:pt x="876" y="23736"/>
                  </a:cubicBezTo>
                  <a:cubicBezTo>
                    <a:pt x="796" y="23776"/>
                    <a:pt x="736" y="23836"/>
                    <a:pt x="677" y="23895"/>
                  </a:cubicBezTo>
                  <a:cubicBezTo>
                    <a:pt x="657" y="23935"/>
                    <a:pt x="637" y="23955"/>
                    <a:pt x="597" y="23995"/>
                  </a:cubicBezTo>
                  <a:cubicBezTo>
                    <a:pt x="557" y="24035"/>
                    <a:pt x="517" y="24075"/>
                    <a:pt x="478" y="24134"/>
                  </a:cubicBezTo>
                  <a:cubicBezTo>
                    <a:pt x="398" y="24234"/>
                    <a:pt x="318" y="24333"/>
                    <a:pt x="239" y="24453"/>
                  </a:cubicBezTo>
                  <a:cubicBezTo>
                    <a:pt x="219" y="24512"/>
                    <a:pt x="120" y="24552"/>
                    <a:pt x="239" y="24651"/>
                  </a:cubicBezTo>
                  <a:cubicBezTo>
                    <a:pt x="279" y="24691"/>
                    <a:pt x="318" y="24731"/>
                    <a:pt x="358" y="24771"/>
                  </a:cubicBezTo>
                  <a:cubicBezTo>
                    <a:pt x="378" y="24811"/>
                    <a:pt x="338" y="24831"/>
                    <a:pt x="338" y="24850"/>
                  </a:cubicBezTo>
                  <a:cubicBezTo>
                    <a:pt x="288" y="24926"/>
                    <a:pt x="266" y="24949"/>
                    <a:pt x="257" y="24949"/>
                  </a:cubicBezTo>
                  <a:cubicBezTo>
                    <a:pt x="240" y="24949"/>
                    <a:pt x="265" y="24875"/>
                    <a:pt x="254" y="24875"/>
                  </a:cubicBezTo>
                  <a:cubicBezTo>
                    <a:pt x="252" y="24875"/>
                    <a:pt x="247" y="24880"/>
                    <a:pt x="239" y="24890"/>
                  </a:cubicBezTo>
                  <a:cubicBezTo>
                    <a:pt x="219" y="24970"/>
                    <a:pt x="199" y="25030"/>
                    <a:pt x="179" y="25089"/>
                  </a:cubicBezTo>
                  <a:cubicBezTo>
                    <a:pt x="168" y="25113"/>
                    <a:pt x="156" y="25122"/>
                    <a:pt x="148" y="25122"/>
                  </a:cubicBezTo>
                  <a:cubicBezTo>
                    <a:pt x="143" y="25122"/>
                    <a:pt x="139" y="25117"/>
                    <a:pt x="139" y="25109"/>
                  </a:cubicBezTo>
                  <a:lnTo>
                    <a:pt x="139" y="25109"/>
                  </a:lnTo>
                  <a:cubicBezTo>
                    <a:pt x="80" y="25248"/>
                    <a:pt x="179" y="25149"/>
                    <a:pt x="80" y="25288"/>
                  </a:cubicBezTo>
                  <a:cubicBezTo>
                    <a:pt x="80" y="25308"/>
                    <a:pt x="60" y="25308"/>
                    <a:pt x="40" y="25328"/>
                  </a:cubicBezTo>
                  <a:cubicBezTo>
                    <a:pt x="40" y="25348"/>
                    <a:pt x="40" y="25348"/>
                    <a:pt x="40" y="25348"/>
                  </a:cubicBezTo>
                  <a:cubicBezTo>
                    <a:pt x="20" y="25368"/>
                    <a:pt x="20" y="25368"/>
                    <a:pt x="20" y="25368"/>
                  </a:cubicBezTo>
                  <a:lnTo>
                    <a:pt x="0" y="25368"/>
                  </a:lnTo>
                  <a:lnTo>
                    <a:pt x="20" y="25388"/>
                  </a:lnTo>
                  <a:cubicBezTo>
                    <a:pt x="40" y="25427"/>
                    <a:pt x="60" y="25467"/>
                    <a:pt x="80" y="25527"/>
                  </a:cubicBezTo>
                  <a:cubicBezTo>
                    <a:pt x="120" y="25646"/>
                    <a:pt x="100" y="25825"/>
                    <a:pt x="159" y="25965"/>
                  </a:cubicBezTo>
                  <a:cubicBezTo>
                    <a:pt x="259" y="26004"/>
                    <a:pt x="358" y="26044"/>
                    <a:pt x="458" y="26064"/>
                  </a:cubicBezTo>
                  <a:cubicBezTo>
                    <a:pt x="537" y="26164"/>
                    <a:pt x="318" y="26104"/>
                    <a:pt x="279" y="26164"/>
                  </a:cubicBezTo>
                  <a:cubicBezTo>
                    <a:pt x="1094" y="26442"/>
                    <a:pt x="995" y="26422"/>
                    <a:pt x="1453" y="26462"/>
                  </a:cubicBezTo>
                  <a:cubicBezTo>
                    <a:pt x="1512" y="26542"/>
                    <a:pt x="1671" y="26661"/>
                    <a:pt x="1811" y="26780"/>
                  </a:cubicBezTo>
                  <a:cubicBezTo>
                    <a:pt x="1652" y="26621"/>
                    <a:pt x="1711" y="26581"/>
                    <a:pt x="1831" y="26562"/>
                  </a:cubicBezTo>
                  <a:cubicBezTo>
                    <a:pt x="1950" y="26542"/>
                    <a:pt x="2109" y="26542"/>
                    <a:pt x="2229" y="26542"/>
                  </a:cubicBezTo>
                  <a:cubicBezTo>
                    <a:pt x="2229" y="26542"/>
                    <a:pt x="2209" y="26522"/>
                    <a:pt x="2209" y="26502"/>
                  </a:cubicBezTo>
                  <a:lnTo>
                    <a:pt x="2209" y="26502"/>
                  </a:lnTo>
                  <a:lnTo>
                    <a:pt x="2288" y="26542"/>
                  </a:lnTo>
                  <a:lnTo>
                    <a:pt x="2229" y="26542"/>
                  </a:lnTo>
                  <a:cubicBezTo>
                    <a:pt x="2248" y="26562"/>
                    <a:pt x="2268" y="26601"/>
                    <a:pt x="2288" y="26621"/>
                  </a:cubicBezTo>
                  <a:cubicBezTo>
                    <a:pt x="2308" y="26601"/>
                    <a:pt x="2328" y="26581"/>
                    <a:pt x="2348" y="26581"/>
                  </a:cubicBezTo>
                  <a:lnTo>
                    <a:pt x="2408" y="26621"/>
                  </a:lnTo>
                  <a:cubicBezTo>
                    <a:pt x="2408" y="26621"/>
                    <a:pt x="2447" y="26562"/>
                    <a:pt x="2507" y="26502"/>
                  </a:cubicBezTo>
                  <a:lnTo>
                    <a:pt x="2507" y="26502"/>
                  </a:lnTo>
                  <a:cubicBezTo>
                    <a:pt x="2527" y="26562"/>
                    <a:pt x="2507" y="26661"/>
                    <a:pt x="2467" y="26800"/>
                  </a:cubicBezTo>
                  <a:lnTo>
                    <a:pt x="2447" y="26800"/>
                  </a:lnTo>
                  <a:cubicBezTo>
                    <a:pt x="2447" y="26800"/>
                    <a:pt x="2427" y="26780"/>
                    <a:pt x="2427" y="26780"/>
                  </a:cubicBezTo>
                  <a:lnTo>
                    <a:pt x="2368" y="26721"/>
                  </a:lnTo>
                  <a:lnTo>
                    <a:pt x="2288" y="26621"/>
                  </a:lnTo>
                  <a:cubicBezTo>
                    <a:pt x="2189" y="26681"/>
                    <a:pt x="2069" y="26741"/>
                    <a:pt x="2089" y="26860"/>
                  </a:cubicBezTo>
                  <a:cubicBezTo>
                    <a:pt x="2109" y="26860"/>
                    <a:pt x="2189" y="26880"/>
                    <a:pt x="2268" y="26900"/>
                  </a:cubicBezTo>
                  <a:cubicBezTo>
                    <a:pt x="2229" y="26920"/>
                    <a:pt x="2209" y="26940"/>
                    <a:pt x="2229" y="26959"/>
                  </a:cubicBezTo>
                  <a:cubicBezTo>
                    <a:pt x="2238" y="26979"/>
                    <a:pt x="2258" y="26984"/>
                    <a:pt x="2286" y="26984"/>
                  </a:cubicBezTo>
                  <a:cubicBezTo>
                    <a:pt x="2313" y="26984"/>
                    <a:pt x="2348" y="26979"/>
                    <a:pt x="2388" y="26979"/>
                  </a:cubicBezTo>
                  <a:lnTo>
                    <a:pt x="2467" y="27139"/>
                  </a:lnTo>
                  <a:lnTo>
                    <a:pt x="2507" y="27218"/>
                  </a:lnTo>
                  <a:cubicBezTo>
                    <a:pt x="2527" y="27238"/>
                    <a:pt x="2547" y="27238"/>
                    <a:pt x="2547" y="27238"/>
                  </a:cubicBezTo>
                  <a:lnTo>
                    <a:pt x="2547" y="27119"/>
                  </a:lnTo>
                  <a:cubicBezTo>
                    <a:pt x="2766" y="26959"/>
                    <a:pt x="2985" y="26760"/>
                    <a:pt x="3203" y="26542"/>
                  </a:cubicBezTo>
                  <a:cubicBezTo>
                    <a:pt x="3243" y="26462"/>
                    <a:pt x="3283" y="26382"/>
                    <a:pt x="3323" y="26323"/>
                  </a:cubicBezTo>
                  <a:lnTo>
                    <a:pt x="3363" y="26144"/>
                  </a:lnTo>
                  <a:cubicBezTo>
                    <a:pt x="3382" y="26024"/>
                    <a:pt x="3422" y="25905"/>
                    <a:pt x="3462" y="25786"/>
                  </a:cubicBezTo>
                  <a:cubicBezTo>
                    <a:pt x="3542" y="25527"/>
                    <a:pt x="3641" y="25268"/>
                    <a:pt x="3840" y="24990"/>
                  </a:cubicBezTo>
                  <a:cubicBezTo>
                    <a:pt x="3840" y="25209"/>
                    <a:pt x="3979" y="25169"/>
                    <a:pt x="4099" y="25268"/>
                  </a:cubicBezTo>
                  <a:cubicBezTo>
                    <a:pt x="3860" y="25308"/>
                    <a:pt x="3800" y="25726"/>
                    <a:pt x="3542" y="25985"/>
                  </a:cubicBezTo>
                  <a:cubicBezTo>
                    <a:pt x="3599" y="25927"/>
                    <a:pt x="3639" y="25907"/>
                    <a:pt x="3666" y="25907"/>
                  </a:cubicBezTo>
                  <a:cubicBezTo>
                    <a:pt x="3704" y="25907"/>
                    <a:pt x="3713" y="25949"/>
                    <a:pt x="3701" y="25985"/>
                  </a:cubicBezTo>
                  <a:lnTo>
                    <a:pt x="3999" y="25388"/>
                  </a:lnTo>
                  <a:cubicBezTo>
                    <a:pt x="4024" y="25412"/>
                    <a:pt x="4047" y="25422"/>
                    <a:pt x="4070" y="25422"/>
                  </a:cubicBezTo>
                  <a:cubicBezTo>
                    <a:pt x="4142" y="25422"/>
                    <a:pt x="4213" y="25328"/>
                    <a:pt x="4318" y="25268"/>
                  </a:cubicBezTo>
                  <a:cubicBezTo>
                    <a:pt x="4039" y="25189"/>
                    <a:pt x="4497" y="24791"/>
                    <a:pt x="4616" y="24532"/>
                  </a:cubicBezTo>
                  <a:lnTo>
                    <a:pt x="4616" y="24532"/>
                  </a:lnTo>
                  <a:cubicBezTo>
                    <a:pt x="4696" y="24592"/>
                    <a:pt x="4716" y="24691"/>
                    <a:pt x="4497" y="24910"/>
                  </a:cubicBezTo>
                  <a:cubicBezTo>
                    <a:pt x="4875" y="24791"/>
                    <a:pt x="4556" y="24373"/>
                    <a:pt x="4895" y="24214"/>
                  </a:cubicBezTo>
                  <a:lnTo>
                    <a:pt x="4895" y="24214"/>
                  </a:lnTo>
                  <a:cubicBezTo>
                    <a:pt x="4855" y="24273"/>
                    <a:pt x="4815" y="24313"/>
                    <a:pt x="4835" y="24353"/>
                  </a:cubicBezTo>
                  <a:cubicBezTo>
                    <a:pt x="4885" y="24202"/>
                    <a:pt x="5132" y="23968"/>
                    <a:pt x="5198" y="23968"/>
                  </a:cubicBezTo>
                  <a:cubicBezTo>
                    <a:pt x="5210" y="23968"/>
                    <a:pt x="5216" y="23976"/>
                    <a:pt x="5213" y="23995"/>
                  </a:cubicBezTo>
                  <a:lnTo>
                    <a:pt x="5173" y="24055"/>
                  </a:lnTo>
                  <a:cubicBezTo>
                    <a:pt x="5531" y="23696"/>
                    <a:pt x="6188" y="22881"/>
                    <a:pt x="6068" y="22662"/>
                  </a:cubicBezTo>
                  <a:lnTo>
                    <a:pt x="6068" y="22662"/>
                  </a:lnTo>
                  <a:cubicBezTo>
                    <a:pt x="6108" y="22682"/>
                    <a:pt x="6228" y="22901"/>
                    <a:pt x="6248" y="22940"/>
                  </a:cubicBezTo>
                  <a:lnTo>
                    <a:pt x="6267" y="22125"/>
                  </a:lnTo>
                  <a:cubicBezTo>
                    <a:pt x="6327" y="22045"/>
                    <a:pt x="6387" y="21985"/>
                    <a:pt x="6447" y="21906"/>
                  </a:cubicBezTo>
                  <a:cubicBezTo>
                    <a:pt x="6645" y="22005"/>
                    <a:pt x="6864" y="22125"/>
                    <a:pt x="6725" y="22403"/>
                  </a:cubicBezTo>
                  <a:cubicBezTo>
                    <a:pt x="6825" y="22324"/>
                    <a:pt x="6944" y="22224"/>
                    <a:pt x="7063" y="21985"/>
                  </a:cubicBezTo>
                  <a:lnTo>
                    <a:pt x="7063" y="21985"/>
                  </a:lnTo>
                  <a:cubicBezTo>
                    <a:pt x="7044" y="22000"/>
                    <a:pt x="7015" y="22006"/>
                    <a:pt x="6982" y="22006"/>
                  </a:cubicBezTo>
                  <a:cubicBezTo>
                    <a:pt x="6878" y="22006"/>
                    <a:pt x="6739" y="21942"/>
                    <a:pt x="6785" y="21866"/>
                  </a:cubicBezTo>
                  <a:cubicBezTo>
                    <a:pt x="7141" y="21767"/>
                    <a:pt x="7005" y="21786"/>
                    <a:pt x="7396" y="21610"/>
                  </a:cubicBezTo>
                  <a:lnTo>
                    <a:pt x="7396" y="21610"/>
                  </a:lnTo>
                  <a:cubicBezTo>
                    <a:pt x="7387" y="21614"/>
                    <a:pt x="7378" y="21615"/>
                    <a:pt x="7369" y="21615"/>
                  </a:cubicBezTo>
                  <a:cubicBezTo>
                    <a:pt x="7260" y="21615"/>
                    <a:pt x="7155" y="21356"/>
                    <a:pt x="7282" y="21229"/>
                  </a:cubicBezTo>
                  <a:lnTo>
                    <a:pt x="7282" y="21229"/>
                  </a:lnTo>
                  <a:cubicBezTo>
                    <a:pt x="7302" y="21268"/>
                    <a:pt x="7510" y="21401"/>
                    <a:pt x="7502" y="21482"/>
                  </a:cubicBezTo>
                  <a:lnTo>
                    <a:pt x="7502" y="21482"/>
                  </a:lnTo>
                  <a:lnTo>
                    <a:pt x="7595" y="20940"/>
                  </a:lnTo>
                  <a:lnTo>
                    <a:pt x="7595" y="20940"/>
                  </a:lnTo>
                  <a:cubicBezTo>
                    <a:pt x="7591" y="21036"/>
                    <a:pt x="7714" y="21075"/>
                    <a:pt x="7829" y="21075"/>
                  </a:cubicBezTo>
                  <a:cubicBezTo>
                    <a:pt x="7853" y="21075"/>
                    <a:pt x="7877" y="21073"/>
                    <a:pt x="7899" y="21070"/>
                  </a:cubicBezTo>
                  <a:cubicBezTo>
                    <a:pt x="7819" y="21070"/>
                    <a:pt x="8177" y="20752"/>
                    <a:pt x="8257" y="20632"/>
                  </a:cubicBezTo>
                  <a:lnTo>
                    <a:pt x="8257" y="20632"/>
                  </a:lnTo>
                  <a:lnTo>
                    <a:pt x="8058" y="20732"/>
                  </a:lnTo>
                  <a:cubicBezTo>
                    <a:pt x="8456" y="20334"/>
                    <a:pt x="8098" y="20055"/>
                    <a:pt x="8476" y="19638"/>
                  </a:cubicBezTo>
                  <a:cubicBezTo>
                    <a:pt x="8476" y="19712"/>
                    <a:pt x="8576" y="19887"/>
                    <a:pt x="8710" y="19887"/>
                  </a:cubicBezTo>
                  <a:cubicBezTo>
                    <a:pt x="8755" y="19887"/>
                    <a:pt x="8804" y="19867"/>
                    <a:pt x="8854" y="19817"/>
                  </a:cubicBezTo>
                  <a:cubicBezTo>
                    <a:pt x="8854" y="19717"/>
                    <a:pt x="8794" y="19459"/>
                    <a:pt x="8794" y="19180"/>
                  </a:cubicBezTo>
                  <a:cubicBezTo>
                    <a:pt x="8914" y="19021"/>
                    <a:pt x="9053" y="18862"/>
                    <a:pt x="9192" y="18703"/>
                  </a:cubicBezTo>
                  <a:lnTo>
                    <a:pt x="9192" y="18703"/>
                  </a:lnTo>
                  <a:cubicBezTo>
                    <a:pt x="9172" y="19041"/>
                    <a:pt x="9133" y="19399"/>
                    <a:pt x="9073" y="19618"/>
                  </a:cubicBezTo>
                  <a:cubicBezTo>
                    <a:pt x="9272" y="19518"/>
                    <a:pt x="9192" y="19658"/>
                    <a:pt x="9391" y="19399"/>
                  </a:cubicBezTo>
                  <a:cubicBezTo>
                    <a:pt x="9396" y="19398"/>
                    <a:pt x="9400" y="19398"/>
                    <a:pt x="9404" y="19398"/>
                  </a:cubicBezTo>
                  <a:cubicBezTo>
                    <a:pt x="9500" y="19398"/>
                    <a:pt x="9369" y="19621"/>
                    <a:pt x="9312" y="19697"/>
                  </a:cubicBezTo>
                  <a:lnTo>
                    <a:pt x="9829" y="19160"/>
                  </a:lnTo>
                  <a:cubicBezTo>
                    <a:pt x="9670" y="19081"/>
                    <a:pt x="10048" y="18623"/>
                    <a:pt x="9928" y="18563"/>
                  </a:cubicBezTo>
                  <a:lnTo>
                    <a:pt x="9928" y="18563"/>
                  </a:lnTo>
                  <a:lnTo>
                    <a:pt x="9550" y="19280"/>
                  </a:lnTo>
                  <a:cubicBezTo>
                    <a:pt x="9391" y="19180"/>
                    <a:pt x="9471" y="18603"/>
                    <a:pt x="9829" y="18225"/>
                  </a:cubicBezTo>
                  <a:cubicBezTo>
                    <a:pt x="9837" y="18223"/>
                    <a:pt x="9845" y="18222"/>
                    <a:pt x="9852" y="18222"/>
                  </a:cubicBezTo>
                  <a:cubicBezTo>
                    <a:pt x="9971" y="18222"/>
                    <a:pt x="9992" y="18506"/>
                    <a:pt x="10048" y="18543"/>
                  </a:cubicBezTo>
                  <a:cubicBezTo>
                    <a:pt x="10048" y="18444"/>
                    <a:pt x="10286" y="18086"/>
                    <a:pt x="10346" y="18086"/>
                  </a:cubicBezTo>
                  <a:lnTo>
                    <a:pt x="10267" y="18305"/>
                  </a:lnTo>
                  <a:cubicBezTo>
                    <a:pt x="10505" y="18126"/>
                    <a:pt x="10406" y="17807"/>
                    <a:pt x="10744" y="17648"/>
                  </a:cubicBezTo>
                  <a:cubicBezTo>
                    <a:pt x="10844" y="17568"/>
                    <a:pt x="11162" y="17529"/>
                    <a:pt x="11082" y="17449"/>
                  </a:cubicBezTo>
                  <a:cubicBezTo>
                    <a:pt x="10923" y="17449"/>
                    <a:pt x="10665" y="17330"/>
                    <a:pt x="10485" y="17171"/>
                  </a:cubicBezTo>
                  <a:cubicBezTo>
                    <a:pt x="10585" y="17071"/>
                    <a:pt x="10665" y="16972"/>
                    <a:pt x="10764" y="16852"/>
                  </a:cubicBezTo>
                  <a:lnTo>
                    <a:pt x="10804" y="16912"/>
                  </a:lnTo>
                  <a:lnTo>
                    <a:pt x="10844" y="16852"/>
                  </a:lnTo>
                  <a:lnTo>
                    <a:pt x="10804" y="16812"/>
                  </a:lnTo>
                  <a:cubicBezTo>
                    <a:pt x="10883" y="16713"/>
                    <a:pt x="10983" y="16613"/>
                    <a:pt x="11062" y="16494"/>
                  </a:cubicBezTo>
                  <a:cubicBezTo>
                    <a:pt x="11198" y="16572"/>
                    <a:pt x="11126" y="16933"/>
                    <a:pt x="11288" y="16933"/>
                  </a:cubicBezTo>
                  <a:cubicBezTo>
                    <a:pt x="11292" y="16933"/>
                    <a:pt x="11297" y="16932"/>
                    <a:pt x="11301" y="16932"/>
                  </a:cubicBezTo>
                  <a:cubicBezTo>
                    <a:pt x="11261" y="16892"/>
                    <a:pt x="11281" y="16773"/>
                    <a:pt x="11301" y="16713"/>
                  </a:cubicBezTo>
                  <a:cubicBezTo>
                    <a:pt x="11318" y="16704"/>
                    <a:pt x="11332" y="16701"/>
                    <a:pt x="11343" y="16701"/>
                  </a:cubicBezTo>
                  <a:cubicBezTo>
                    <a:pt x="11383" y="16701"/>
                    <a:pt x="11397" y="16739"/>
                    <a:pt x="11426" y="16739"/>
                  </a:cubicBezTo>
                  <a:cubicBezTo>
                    <a:pt x="11448" y="16739"/>
                    <a:pt x="11480" y="16716"/>
                    <a:pt x="11540" y="16633"/>
                  </a:cubicBezTo>
                  <a:cubicBezTo>
                    <a:pt x="11468" y="16518"/>
                    <a:pt x="11699" y="16350"/>
                    <a:pt x="11680" y="16350"/>
                  </a:cubicBezTo>
                  <a:cubicBezTo>
                    <a:pt x="11673" y="16350"/>
                    <a:pt x="11629" y="16374"/>
                    <a:pt x="11520" y="16434"/>
                  </a:cubicBezTo>
                  <a:cubicBezTo>
                    <a:pt x="11639" y="16196"/>
                    <a:pt x="11719" y="16255"/>
                    <a:pt x="11918" y="15997"/>
                  </a:cubicBezTo>
                  <a:cubicBezTo>
                    <a:pt x="11819" y="15997"/>
                    <a:pt x="11799" y="15798"/>
                    <a:pt x="11838" y="15599"/>
                  </a:cubicBezTo>
                  <a:cubicBezTo>
                    <a:pt x="11898" y="15499"/>
                    <a:pt x="11978" y="15420"/>
                    <a:pt x="12057" y="15320"/>
                  </a:cubicBezTo>
                  <a:lnTo>
                    <a:pt x="12077" y="15320"/>
                  </a:lnTo>
                  <a:cubicBezTo>
                    <a:pt x="12435" y="14922"/>
                    <a:pt x="12694" y="14743"/>
                    <a:pt x="13012" y="14365"/>
                  </a:cubicBezTo>
                  <a:cubicBezTo>
                    <a:pt x="13068" y="14351"/>
                    <a:pt x="13184" y="14278"/>
                    <a:pt x="13240" y="14278"/>
                  </a:cubicBezTo>
                  <a:cubicBezTo>
                    <a:pt x="13264" y="14278"/>
                    <a:pt x="13277" y="14290"/>
                    <a:pt x="13271" y="14325"/>
                  </a:cubicBezTo>
                  <a:cubicBezTo>
                    <a:pt x="13291" y="14246"/>
                    <a:pt x="13291" y="14166"/>
                    <a:pt x="13390" y="14047"/>
                  </a:cubicBezTo>
                  <a:cubicBezTo>
                    <a:pt x="13436" y="14027"/>
                    <a:pt x="13465" y="14018"/>
                    <a:pt x="13481" y="14018"/>
                  </a:cubicBezTo>
                  <a:cubicBezTo>
                    <a:pt x="13568" y="14018"/>
                    <a:pt x="13283" y="14272"/>
                    <a:pt x="13424" y="14272"/>
                  </a:cubicBezTo>
                  <a:cubicBezTo>
                    <a:pt x="13436" y="14272"/>
                    <a:pt x="13451" y="14270"/>
                    <a:pt x="13470" y="14266"/>
                  </a:cubicBezTo>
                  <a:cubicBezTo>
                    <a:pt x="13410" y="14186"/>
                    <a:pt x="13629" y="13868"/>
                    <a:pt x="13729" y="13649"/>
                  </a:cubicBezTo>
                  <a:cubicBezTo>
                    <a:pt x="13721" y="13647"/>
                    <a:pt x="13712" y="13646"/>
                    <a:pt x="13704" y="13646"/>
                  </a:cubicBezTo>
                  <a:cubicBezTo>
                    <a:pt x="13534" y="13646"/>
                    <a:pt x="13366" y="14037"/>
                    <a:pt x="13271" y="14246"/>
                  </a:cubicBezTo>
                  <a:cubicBezTo>
                    <a:pt x="13211" y="14186"/>
                    <a:pt x="13191" y="14107"/>
                    <a:pt x="13171" y="13987"/>
                  </a:cubicBezTo>
                  <a:cubicBezTo>
                    <a:pt x="13530" y="13569"/>
                    <a:pt x="13888" y="13151"/>
                    <a:pt x="14226" y="12754"/>
                  </a:cubicBezTo>
                  <a:cubicBezTo>
                    <a:pt x="14524" y="12515"/>
                    <a:pt x="15062" y="11759"/>
                    <a:pt x="15479" y="11401"/>
                  </a:cubicBezTo>
                  <a:cubicBezTo>
                    <a:pt x="15499" y="11321"/>
                    <a:pt x="15559" y="11222"/>
                    <a:pt x="15539" y="11162"/>
                  </a:cubicBezTo>
                  <a:cubicBezTo>
                    <a:pt x="15997" y="10625"/>
                    <a:pt x="16454" y="10087"/>
                    <a:pt x="16872" y="9570"/>
                  </a:cubicBezTo>
                  <a:cubicBezTo>
                    <a:pt x="16892" y="9590"/>
                    <a:pt x="16912" y="9590"/>
                    <a:pt x="16932" y="9610"/>
                  </a:cubicBezTo>
                  <a:lnTo>
                    <a:pt x="17051" y="9351"/>
                  </a:lnTo>
                  <a:cubicBezTo>
                    <a:pt x="17051" y="9351"/>
                    <a:pt x="17071" y="9331"/>
                    <a:pt x="17071" y="9331"/>
                  </a:cubicBezTo>
                  <a:cubicBezTo>
                    <a:pt x="17088" y="9348"/>
                    <a:pt x="17077" y="9420"/>
                    <a:pt x="17107" y="9420"/>
                  </a:cubicBezTo>
                  <a:cubicBezTo>
                    <a:pt x="17113" y="9420"/>
                    <a:pt x="17121" y="9418"/>
                    <a:pt x="17131" y="9411"/>
                  </a:cubicBezTo>
                  <a:cubicBezTo>
                    <a:pt x="17111" y="9371"/>
                    <a:pt x="17111" y="9331"/>
                    <a:pt x="17131" y="9272"/>
                  </a:cubicBezTo>
                  <a:cubicBezTo>
                    <a:pt x="17230" y="9152"/>
                    <a:pt x="17310" y="9033"/>
                    <a:pt x="17409" y="8914"/>
                  </a:cubicBezTo>
                  <a:lnTo>
                    <a:pt x="17429" y="8914"/>
                  </a:lnTo>
                  <a:cubicBezTo>
                    <a:pt x="17429" y="8894"/>
                    <a:pt x="17429" y="8894"/>
                    <a:pt x="17429" y="8894"/>
                  </a:cubicBezTo>
                  <a:cubicBezTo>
                    <a:pt x="17509" y="8794"/>
                    <a:pt x="17588" y="8695"/>
                    <a:pt x="17668" y="8615"/>
                  </a:cubicBezTo>
                  <a:cubicBezTo>
                    <a:pt x="17668" y="8595"/>
                    <a:pt x="17688" y="8595"/>
                    <a:pt x="17708" y="8575"/>
                  </a:cubicBezTo>
                  <a:cubicBezTo>
                    <a:pt x="17708" y="8555"/>
                    <a:pt x="17748" y="8536"/>
                    <a:pt x="17748" y="8496"/>
                  </a:cubicBezTo>
                  <a:cubicBezTo>
                    <a:pt x="20255" y="5472"/>
                    <a:pt x="22264" y="2905"/>
                    <a:pt x="23040" y="1711"/>
                  </a:cubicBezTo>
                  <a:lnTo>
                    <a:pt x="23179" y="1651"/>
                  </a:lnTo>
                  <a:cubicBezTo>
                    <a:pt x="23159" y="1651"/>
                    <a:pt x="23120" y="1632"/>
                    <a:pt x="23100" y="1632"/>
                  </a:cubicBezTo>
                  <a:cubicBezTo>
                    <a:pt x="23199" y="1453"/>
                    <a:pt x="23279" y="1313"/>
                    <a:pt x="23338" y="1214"/>
                  </a:cubicBezTo>
                  <a:cubicBezTo>
                    <a:pt x="23338" y="1214"/>
                    <a:pt x="23060" y="1114"/>
                    <a:pt x="22742" y="975"/>
                  </a:cubicBezTo>
                  <a:cubicBezTo>
                    <a:pt x="22662" y="836"/>
                    <a:pt x="22602" y="677"/>
                    <a:pt x="22682" y="577"/>
                  </a:cubicBezTo>
                  <a:lnTo>
                    <a:pt x="22682" y="577"/>
                  </a:lnTo>
                  <a:cubicBezTo>
                    <a:pt x="22664" y="583"/>
                    <a:pt x="22647" y="585"/>
                    <a:pt x="22629" y="585"/>
                  </a:cubicBezTo>
                  <a:cubicBezTo>
                    <a:pt x="22587" y="585"/>
                    <a:pt x="22545" y="571"/>
                    <a:pt x="22503" y="557"/>
                  </a:cubicBezTo>
                  <a:cubicBezTo>
                    <a:pt x="22483" y="537"/>
                    <a:pt x="22463" y="537"/>
                    <a:pt x="22423" y="517"/>
                  </a:cubicBezTo>
                  <a:lnTo>
                    <a:pt x="22403" y="497"/>
                  </a:lnTo>
                  <a:lnTo>
                    <a:pt x="22383" y="478"/>
                  </a:lnTo>
                  <a:lnTo>
                    <a:pt x="22324" y="438"/>
                  </a:lnTo>
                  <a:cubicBezTo>
                    <a:pt x="22145" y="338"/>
                    <a:pt x="21906" y="179"/>
                    <a:pt x="21747" y="80"/>
                  </a:cubicBezTo>
                  <a:cubicBezTo>
                    <a:pt x="21727" y="60"/>
                    <a:pt x="21687" y="60"/>
                    <a:pt x="21667" y="40"/>
                  </a:cubicBezTo>
                  <a:cubicBezTo>
                    <a:pt x="21647" y="20"/>
                    <a:pt x="21647" y="0"/>
                    <a:pt x="21627"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14"/>
            <p:cNvSpPr/>
            <p:nvPr/>
          </p:nvSpPr>
          <p:spPr>
            <a:xfrm flipH="1" rot="-2843414">
              <a:off x="1205040" y="3195069"/>
              <a:ext cx="1240550" cy="1447845"/>
            </a:xfrm>
            <a:custGeom>
              <a:rect b="b" l="l" r="r" t="t"/>
              <a:pathLst>
                <a:path extrusionOk="0" h="27238" w="23339">
                  <a:moveTo>
                    <a:pt x="7819" y="15440"/>
                  </a:moveTo>
                  <a:cubicBezTo>
                    <a:pt x="7814" y="15449"/>
                    <a:pt x="7810" y="15458"/>
                    <a:pt x="7806" y="15466"/>
                  </a:cubicBezTo>
                  <a:lnTo>
                    <a:pt x="7806" y="15466"/>
                  </a:lnTo>
                  <a:lnTo>
                    <a:pt x="7819" y="15440"/>
                  </a:lnTo>
                  <a:close/>
                  <a:moveTo>
                    <a:pt x="7502" y="21482"/>
                  </a:moveTo>
                  <a:lnTo>
                    <a:pt x="7501" y="21488"/>
                  </a:lnTo>
                  <a:cubicBezTo>
                    <a:pt x="7502" y="21486"/>
                    <a:pt x="7502" y="21484"/>
                    <a:pt x="7502" y="21482"/>
                  </a:cubicBezTo>
                  <a:close/>
                  <a:moveTo>
                    <a:pt x="7402" y="21607"/>
                  </a:moveTo>
                  <a:cubicBezTo>
                    <a:pt x="7400" y="21608"/>
                    <a:pt x="7398" y="21609"/>
                    <a:pt x="7396" y="21610"/>
                  </a:cubicBezTo>
                  <a:lnTo>
                    <a:pt x="7396" y="21610"/>
                  </a:lnTo>
                  <a:cubicBezTo>
                    <a:pt x="7398" y="21609"/>
                    <a:pt x="7400" y="21608"/>
                    <a:pt x="7402" y="21607"/>
                  </a:cubicBezTo>
                  <a:close/>
                  <a:moveTo>
                    <a:pt x="2105" y="22387"/>
                  </a:moveTo>
                  <a:cubicBezTo>
                    <a:pt x="2100" y="22400"/>
                    <a:pt x="2095" y="22413"/>
                    <a:pt x="2089" y="22423"/>
                  </a:cubicBezTo>
                  <a:cubicBezTo>
                    <a:pt x="2096" y="22410"/>
                    <a:pt x="2101" y="22398"/>
                    <a:pt x="2105" y="22387"/>
                  </a:cubicBezTo>
                  <a:close/>
                  <a:moveTo>
                    <a:pt x="2845" y="26522"/>
                  </a:moveTo>
                  <a:lnTo>
                    <a:pt x="2845" y="26522"/>
                  </a:lnTo>
                  <a:cubicBezTo>
                    <a:pt x="2806" y="26621"/>
                    <a:pt x="2706" y="26701"/>
                    <a:pt x="2607" y="26760"/>
                  </a:cubicBezTo>
                  <a:cubicBezTo>
                    <a:pt x="2666" y="26661"/>
                    <a:pt x="2746" y="26581"/>
                    <a:pt x="2845" y="26522"/>
                  </a:cubicBezTo>
                  <a:close/>
                  <a:moveTo>
                    <a:pt x="21627" y="0"/>
                  </a:moveTo>
                  <a:cubicBezTo>
                    <a:pt x="21568" y="40"/>
                    <a:pt x="21508" y="80"/>
                    <a:pt x="21468" y="139"/>
                  </a:cubicBezTo>
                  <a:cubicBezTo>
                    <a:pt x="21349" y="139"/>
                    <a:pt x="21548" y="40"/>
                    <a:pt x="21468" y="20"/>
                  </a:cubicBezTo>
                  <a:lnTo>
                    <a:pt x="21468" y="20"/>
                  </a:lnTo>
                  <a:cubicBezTo>
                    <a:pt x="21409" y="100"/>
                    <a:pt x="21329" y="179"/>
                    <a:pt x="21170" y="239"/>
                  </a:cubicBezTo>
                  <a:cubicBezTo>
                    <a:pt x="21110" y="299"/>
                    <a:pt x="21030" y="378"/>
                    <a:pt x="20931" y="458"/>
                  </a:cubicBezTo>
                  <a:lnTo>
                    <a:pt x="20951" y="418"/>
                  </a:lnTo>
                  <a:lnTo>
                    <a:pt x="20951" y="418"/>
                  </a:lnTo>
                  <a:cubicBezTo>
                    <a:pt x="20851" y="517"/>
                    <a:pt x="20772" y="617"/>
                    <a:pt x="20692" y="716"/>
                  </a:cubicBezTo>
                  <a:cubicBezTo>
                    <a:pt x="20633" y="796"/>
                    <a:pt x="20593" y="856"/>
                    <a:pt x="20533" y="915"/>
                  </a:cubicBezTo>
                  <a:cubicBezTo>
                    <a:pt x="20414" y="1035"/>
                    <a:pt x="20314" y="1134"/>
                    <a:pt x="20215" y="1234"/>
                  </a:cubicBezTo>
                  <a:cubicBezTo>
                    <a:pt x="19996" y="1453"/>
                    <a:pt x="19757" y="1651"/>
                    <a:pt x="19439" y="1990"/>
                  </a:cubicBezTo>
                  <a:lnTo>
                    <a:pt x="19578" y="2010"/>
                  </a:lnTo>
                  <a:cubicBezTo>
                    <a:pt x="19439" y="2149"/>
                    <a:pt x="19379" y="2149"/>
                    <a:pt x="19300" y="2209"/>
                  </a:cubicBezTo>
                  <a:cubicBezTo>
                    <a:pt x="19300" y="2257"/>
                    <a:pt x="19310" y="2276"/>
                    <a:pt x="19328" y="2276"/>
                  </a:cubicBezTo>
                  <a:cubicBezTo>
                    <a:pt x="19395" y="2276"/>
                    <a:pt x="19562" y="2013"/>
                    <a:pt x="19648" y="2013"/>
                  </a:cubicBezTo>
                  <a:cubicBezTo>
                    <a:pt x="19672" y="2013"/>
                    <a:pt x="19690" y="2034"/>
                    <a:pt x="19697" y="2089"/>
                  </a:cubicBezTo>
                  <a:cubicBezTo>
                    <a:pt x="19346" y="2109"/>
                    <a:pt x="18823" y="3085"/>
                    <a:pt x="18502" y="3085"/>
                  </a:cubicBezTo>
                  <a:cubicBezTo>
                    <a:pt x="18496" y="3085"/>
                    <a:pt x="18490" y="3085"/>
                    <a:pt x="18484" y="3084"/>
                  </a:cubicBezTo>
                  <a:lnTo>
                    <a:pt x="18484" y="3084"/>
                  </a:lnTo>
                  <a:cubicBezTo>
                    <a:pt x="18285" y="3303"/>
                    <a:pt x="18643" y="3104"/>
                    <a:pt x="18444" y="3323"/>
                  </a:cubicBezTo>
                  <a:lnTo>
                    <a:pt x="18344" y="3343"/>
                  </a:lnTo>
                  <a:lnTo>
                    <a:pt x="18364" y="3462"/>
                  </a:lnTo>
                  <a:cubicBezTo>
                    <a:pt x="18266" y="3561"/>
                    <a:pt x="18167" y="3600"/>
                    <a:pt x="18104" y="3600"/>
                  </a:cubicBezTo>
                  <a:cubicBezTo>
                    <a:pt x="18078" y="3600"/>
                    <a:pt x="18058" y="3593"/>
                    <a:pt x="18046" y="3581"/>
                  </a:cubicBezTo>
                  <a:cubicBezTo>
                    <a:pt x="18066" y="3542"/>
                    <a:pt x="18106" y="3462"/>
                    <a:pt x="18146" y="3422"/>
                  </a:cubicBezTo>
                  <a:lnTo>
                    <a:pt x="18146" y="3422"/>
                  </a:lnTo>
                  <a:cubicBezTo>
                    <a:pt x="17927" y="3542"/>
                    <a:pt x="17728" y="3940"/>
                    <a:pt x="17648" y="4019"/>
                  </a:cubicBezTo>
                  <a:lnTo>
                    <a:pt x="17847" y="3860"/>
                  </a:lnTo>
                  <a:lnTo>
                    <a:pt x="17847" y="3860"/>
                  </a:lnTo>
                  <a:cubicBezTo>
                    <a:pt x="17389" y="4517"/>
                    <a:pt x="16653" y="5213"/>
                    <a:pt x="16275" y="5929"/>
                  </a:cubicBezTo>
                  <a:lnTo>
                    <a:pt x="16355" y="5909"/>
                  </a:lnTo>
                  <a:lnTo>
                    <a:pt x="16355" y="5909"/>
                  </a:lnTo>
                  <a:cubicBezTo>
                    <a:pt x="16056" y="6446"/>
                    <a:pt x="15997" y="6247"/>
                    <a:pt x="15619" y="6785"/>
                  </a:cubicBezTo>
                  <a:lnTo>
                    <a:pt x="15619" y="6765"/>
                  </a:lnTo>
                  <a:cubicBezTo>
                    <a:pt x="15579" y="6904"/>
                    <a:pt x="15499" y="7043"/>
                    <a:pt x="15360" y="7183"/>
                  </a:cubicBezTo>
                  <a:cubicBezTo>
                    <a:pt x="15374" y="7142"/>
                    <a:pt x="15366" y="7128"/>
                    <a:pt x="15346" y="7128"/>
                  </a:cubicBezTo>
                  <a:cubicBezTo>
                    <a:pt x="15303" y="7128"/>
                    <a:pt x="15200" y="7200"/>
                    <a:pt x="15154" y="7200"/>
                  </a:cubicBezTo>
                  <a:cubicBezTo>
                    <a:pt x="15130" y="7200"/>
                    <a:pt x="15120" y="7181"/>
                    <a:pt x="15141" y="7123"/>
                  </a:cubicBezTo>
                  <a:lnTo>
                    <a:pt x="15141" y="7123"/>
                  </a:lnTo>
                  <a:cubicBezTo>
                    <a:pt x="14823" y="7700"/>
                    <a:pt x="15002" y="7421"/>
                    <a:pt x="14902" y="7899"/>
                  </a:cubicBezTo>
                  <a:lnTo>
                    <a:pt x="14763" y="7919"/>
                  </a:lnTo>
                  <a:cubicBezTo>
                    <a:pt x="14743" y="8078"/>
                    <a:pt x="14763" y="8118"/>
                    <a:pt x="14564" y="8396"/>
                  </a:cubicBezTo>
                  <a:cubicBezTo>
                    <a:pt x="14606" y="8305"/>
                    <a:pt x="14589" y="8286"/>
                    <a:pt x="14553" y="8286"/>
                  </a:cubicBezTo>
                  <a:cubicBezTo>
                    <a:pt x="14527" y="8286"/>
                    <a:pt x="14490" y="8296"/>
                    <a:pt x="14461" y="8296"/>
                  </a:cubicBezTo>
                  <a:cubicBezTo>
                    <a:pt x="14416" y="8296"/>
                    <a:pt x="14386" y="8273"/>
                    <a:pt x="14425" y="8158"/>
                  </a:cubicBezTo>
                  <a:lnTo>
                    <a:pt x="14425" y="8158"/>
                  </a:lnTo>
                  <a:cubicBezTo>
                    <a:pt x="13828" y="8536"/>
                    <a:pt x="13928" y="9073"/>
                    <a:pt x="13490" y="9113"/>
                  </a:cubicBezTo>
                  <a:cubicBezTo>
                    <a:pt x="13490" y="9203"/>
                    <a:pt x="13513" y="9238"/>
                    <a:pt x="13550" y="9238"/>
                  </a:cubicBezTo>
                  <a:cubicBezTo>
                    <a:pt x="13662" y="9238"/>
                    <a:pt x="13897" y="8906"/>
                    <a:pt x="13929" y="8906"/>
                  </a:cubicBezTo>
                  <a:cubicBezTo>
                    <a:pt x="13934" y="8906"/>
                    <a:pt x="13934" y="8914"/>
                    <a:pt x="13928" y="8933"/>
                  </a:cubicBezTo>
                  <a:cubicBezTo>
                    <a:pt x="13939" y="8929"/>
                    <a:pt x="13949" y="8927"/>
                    <a:pt x="13957" y="8927"/>
                  </a:cubicBezTo>
                  <a:cubicBezTo>
                    <a:pt x="14061" y="8927"/>
                    <a:pt x="13896" y="9263"/>
                    <a:pt x="13748" y="9411"/>
                  </a:cubicBezTo>
                  <a:cubicBezTo>
                    <a:pt x="13609" y="9570"/>
                    <a:pt x="13231" y="9471"/>
                    <a:pt x="12893" y="9908"/>
                  </a:cubicBezTo>
                  <a:cubicBezTo>
                    <a:pt x="12913" y="9869"/>
                    <a:pt x="12913" y="9849"/>
                    <a:pt x="12953" y="9809"/>
                  </a:cubicBezTo>
                  <a:lnTo>
                    <a:pt x="12953" y="9809"/>
                  </a:lnTo>
                  <a:cubicBezTo>
                    <a:pt x="12754" y="9928"/>
                    <a:pt x="12754" y="10167"/>
                    <a:pt x="12495" y="10306"/>
                  </a:cubicBezTo>
                  <a:cubicBezTo>
                    <a:pt x="12535" y="10505"/>
                    <a:pt x="12276" y="10545"/>
                    <a:pt x="12415" y="10704"/>
                  </a:cubicBezTo>
                  <a:lnTo>
                    <a:pt x="12714" y="10286"/>
                  </a:lnTo>
                  <a:lnTo>
                    <a:pt x="12714" y="10286"/>
                  </a:lnTo>
                  <a:cubicBezTo>
                    <a:pt x="12555" y="10545"/>
                    <a:pt x="12575" y="10903"/>
                    <a:pt x="12177" y="11202"/>
                  </a:cubicBezTo>
                  <a:cubicBezTo>
                    <a:pt x="12177" y="11142"/>
                    <a:pt x="12216" y="11003"/>
                    <a:pt x="12256" y="10903"/>
                  </a:cubicBezTo>
                  <a:lnTo>
                    <a:pt x="12256" y="10903"/>
                  </a:lnTo>
                  <a:cubicBezTo>
                    <a:pt x="12117" y="10983"/>
                    <a:pt x="12117" y="11142"/>
                    <a:pt x="11978" y="11202"/>
                  </a:cubicBezTo>
                  <a:cubicBezTo>
                    <a:pt x="11838" y="11042"/>
                    <a:pt x="12336" y="10704"/>
                    <a:pt x="12415" y="10366"/>
                  </a:cubicBezTo>
                  <a:lnTo>
                    <a:pt x="12415" y="10366"/>
                  </a:lnTo>
                  <a:cubicBezTo>
                    <a:pt x="12290" y="10413"/>
                    <a:pt x="12201" y="10721"/>
                    <a:pt x="12130" y="10721"/>
                  </a:cubicBezTo>
                  <a:cubicBezTo>
                    <a:pt x="12112" y="10721"/>
                    <a:pt x="12094" y="10699"/>
                    <a:pt x="12077" y="10645"/>
                  </a:cubicBezTo>
                  <a:lnTo>
                    <a:pt x="12077" y="10645"/>
                  </a:lnTo>
                  <a:cubicBezTo>
                    <a:pt x="12157" y="11003"/>
                    <a:pt x="11699" y="11042"/>
                    <a:pt x="11620" y="11480"/>
                  </a:cubicBezTo>
                  <a:lnTo>
                    <a:pt x="11540" y="11381"/>
                  </a:lnTo>
                  <a:cubicBezTo>
                    <a:pt x="11520" y="11421"/>
                    <a:pt x="11480" y="11560"/>
                    <a:pt x="11421" y="11639"/>
                  </a:cubicBezTo>
                  <a:lnTo>
                    <a:pt x="11421" y="11381"/>
                  </a:lnTo>
                  <a:cubicBezTo>
                    <a:pt x="11321" y="11719"/>
                    <a:pt x="10943" y="11759"/>
                    <a:pt x="10824" y="12037"/>
                  </a:cubicBezTo>
                  <a:cubicBezTo>
                    <a:pt x="10961" y="11864"/>
                    <a:pt x="11025" y="11814"/>
                    <a:pt x="11062" y="11814"/>
                  </a:cubicBezTo>
                  <a:cubicBezTo>
                    <a:pt x="11112" y="11814"/>
                    <a:pt x="11113" y="11906"/>
                    <a:pt x="11182" y="11906"/>
                  </a:cubicBezTo>
                  <a:cubicBezTo>
                    <a:pt x="11202" y="11906"/>
                    <a:pt x="11227" y="11898"/>
                    <a:pt x="11261" y="11878"/>
                  </a:cubicBezTo>
                  <a:lnTo>
                    <a:pt x="11261" y="11878"/>
                  </a:lnTo>
                  <a:cubicBezTo>
                    <a:pt x="10903" y="12555"/>
                    <a:pt x="10744" y="12037"/>
                    <a:pt x="10267" y="12654"/>
                  </a:cubicBezTo>
                  <a:cubicBezTo>
                    <a:pt x="10320" y="12587"/>
                    <a:pt x="10428" y="12511"/>
                    <a:pt x="10474" y="12511"/>
                  </a:cubicBezTo>
                  <a:cubicBezTo>
                    <a:pt x="10497" y="12511"/>
                    <a:pt x="10505" y="12529"/>
                    <a:pt x="10485" y="12574"/>
                  </a:cubicBezTo>
                  <a:cubicBezTo>
                    <a:pt x="10366" y="12694"/>
                    <a:pt x="10187" y="12813"/>
                    <a:pt x="10088" y="12853"/>
                  </a:cubicBezTo>
                  <a:cubicBezTo>
                    <a:pt x="9948" y="13024"/>
                    <a:pt x="9938" y="13064"/>
                    <a:pt x="9974" y="13064"/>
                  </a:cubicBezTo>
                  <a:cubicBezTo>
                    <a:pt x="10006" y="13064"/>
                    <a:pt x="10075" y="13032"/>
                    <a:pt x="10118" y="13032"/>
                  </a:cubicBezTo>
                  <a:cubicBezTo>
                    <a:pt x="10150" y="13032"/>
                    <a:pt x="10168" y="13050"/>
                    <a:pt x="10147" y="13112"/>
                  </a:cubicBezTo>
                  <a:cubicBezTo>
                    <a:pt x="9908" y="13151"/>
                    <a:pt x="10008" y="13350"/>
                    <a:pt x="9889" y="13569"/>
                  </a:cubicBezTo>
                  <a:lnTo>
                    <a:pt x="9789" y="13490"/>
                  </a:lnTo>
                  <a:lnTo>
                    <a:pt x="9789" y="13490"/>
                  </a:lnTo>
                  <a:cubicBezTo>
                    <a:pt x="9312" y="13927"/>
                    <a:pt x="9889" y="13788"/>
                    <a:pt x="9431" y="14166"/>
                  </a:cubicBezTo>
                  <a:lnTo>
                    <a:pt x="9451" y="13868"/>
                  </a:lnTo>
                  <a:lnTo>
                    <a:pt x="9292" y="14126"/>
                  </a:lnTo>
                  <a:lnTo>
                    <a:pt x="9232" y="13987"/>
                  </a:lnTo>
                  <a:cubicBezTo>
                    <a:pt x="9093" y="14305"/>
                    <a:pt x="9013" y="14365"/>
                    <a:pt x="8774" y="14584"/>
                  </a:cubicBezTo>
                  <a:cubicBezTo>
                    <a:pt x="8894" y="14584"/>
                    <a:pt x="8934" y="14763"/>
                    <a:pt x="8735" y="14982"/>
                  </a:cubicBezTo>
                  <a:cubicBezTo>
                    <a:pt x="8702" y="15000"/>
                    <a:pt x="8681" y="15006"/>
                    <a:pt x="8666" y="15006"/>
                  </a:cubicBezTo>
                  <a:cubicBezTo>
                    <a:pt x="8634" y="15006"/>
                    <a:pt x="8634" y="14976"/>
                    <a:pt x="8620" y="14976"/>
                  </a:cubicBezTo>
                  <a:cubicBezTo>
                    <a:pt x="8606" y="14976"/>
                    <a:pt x="8575" y="15009"/>
                    <a:pt x="8476" y="15141"/>
                  </a:cubicBezTo>
                  <a:cubicBezTo>
                    <a:pt x="8476" y="15022"/>
                    <a:pt x="8456" y="14882"/>
                    <a:pt x="8655" y="14823"/>
                  </a:cubicBezTo>
                  <a:cubicBezTo>
                    <a:pt x="8635" y="14783"/>
                    <a:pt x="8655" y="14703"/>
                    <a:pt x="8635" y="14664"/>
                  </a:cubicBezTo>
                  <a:cubicBezTo>
                    <a:pt x="8436" y="14763"/>
                    <a:pt x="8297" y="15042"/>
                    <a:pt x="8197" y="15161"/>
                  </a:cubicBezTo>
                  <a:cubicBezTo>
                    <a:pt x="8237" y="15121"/>
                    <a:pt x="8277" y="15062"/>
                    <a:pt x="8317" y="15062"/>
                  </a:cubicBezTo>
                  <a:lnTo>
                    <a:pt x="8078" y="15619"/>
                  </a:lnTo>
                  <a:cubicBezTo>
                    <a:pt x="8068" y="15621"/>
                    <a:pt x="8058" y="15622"/>
                    <a:pt x="8050" y="15622"/>
                  </a:cubicBezTo>
                  <a:cubicBezTo>
                    <a:pt x="7983" y="15622"/>
                    <a:pt x="8001" y="15551"/>
                    <a:pt x="8018" y="15479"/>
                  </a:cubicBezTo>
                  <a:lnTo>
                    <a:pt x="8018" y="15479"/>
                  </a:lnTo>
                  <a:cubicBezTo>
                    <a:pt x="7959" y="15579"/>
                    <a:pt x="7939" y="15678"/>
                    <a:pt x="7839" y="15818"/>
                  </a:cubicBezTo>
                  <a:cubicBezTo>
                    <a:pt x="7801" y="15722"/>
                    <a:pt x="7708" y="15663"/>
                    <a:pt x="7806" y="15466"/>
                  </a:cubicBezTo>
                  <a:lnTo>
                    <a:pt x="7806" y="15466"/>
                  </a:lnTo>
                  <a:lnTo>
                    <a:pt x="7561" y="15937"/>
                  </a:lnTo>
                  <a:cubicBezTo>
                    <a:pt x="7514" y="15937"/>
                    <a:pt x="7372" y="16021"/>
                    <a:pt x="7320" y="16021"/>
                  </a:cubicBezTo>
                  <a:cubicBezTo>
                    <a:pt x="7305" y="16021"/>
                    <a:pt x="7298" y="16014"/>
                    <a:pt x="7302" y="15997"/>
                  </a:cubicBezTo>
                  <a:lnTo>
                    <a:pt x="7302" y="15997"/>
                  </a:lnTo>
                  <a:cubicBezTo>
                    <a:pt x="7043" y="16196"/>
                    <a:pt x="6964" y="16693"/>
                    <a:pt x="6626" y="16952"/>
                  </a:cubicBezTo>
                  <a:cubicBezTo>
                    <a:pt x="6626" y="16991"/>
                    <a:pt x="6626" y="17031"/>
                    <a:pt x="6566" y="17111"/>
                  </a:cubicBezTo>
                  <a:cubicBezTo>
                    <a:pt x="6307" y="17389"/>
                    <a:pt x="5989" y="17549"/>
                    <a:pt x="5810" y="17986"/>
                  </a:cubicBezTo>
                  <a:lnTo>
                    <a:pt x="5492" y="18066"/>
                  </a:lnTo>
                  <a:cubicBezTo>
                    <a:pt x="5424" y="18167"/>
                    <a:pt x="5450" y="18186"/>
                    <a:pt x="5502" y="18186"/>
                  </a:cubicBezTo>
                  <a:cubicBezTo>
                    <a:pt x="5532" y="18186"/>
                    <a:pt x="5570" y="18180"/>
                    <a:pt x="5603" y="18180"/>
                  </a:cubicBezTo>
                  <a:cubicBezTo>
                    <a:pt x="5680" y="18180"/>
                    <a:pt x="5727" y="18214"/>
                    <a:pt x="5571" y="18444"/>
                  </a:cubicBezTo>
                  <a:cubicBezTo>
                    <a:pt x="5485" y="18574"/>
                    <a:pt x="5432" y="18612"/>
                    <a:pt x="5394" y="18612"/>
                  </a:cubicBezTo>
                  <a:cubicBezTo>
                    <a:pt x="5338" y="18612"/>
                    <a:pt x="5312" y="18531"/>
                    <a:pt x="5254" y="18531"/>
                  </a:cubicBezTo>
                  <a:cubicBezTo>
                    <a:pt x="5242" y="18531"/>
                    <a:pt x="5229" y="18534"/>
                    <a:pt x="5213" y="18543"/>
                  </a:cubicBezTo>
                  <a:cubicBezTo>
                    <a:pt x="5153" y="18762"/>
                    <a:pt x="5054" y="19160"/>
                    <a:pt x="4696" y="19359"/>
                  </a:cubicBezTo>
                  <a:cubicBezTo>
                    <a:pt x="4755" y="19240"/>
                    <a:pt x="4835" y="19180"/>
                    <a:pt x="4895" y="19081"/>
                  </a:cubicBezTo>
                  <a:lnTo>
                    <a:pt x="4895" y="19081"/>
                  </a:lnTo>
                  <a:lnTo>
                    <a:pt x="4636" y="19220"/>
                  </a:lnTo>
                  <a:cubicBezTo>
                    <a:pt x="4716" y="18932"/>
                    <a:pt x="4873" y="18773"/>
                    <a:pt x="4777" y="18773"/>
                  </a:cubicBezTo>
                  <a:cubicBezTo>
                    <a:pt x="4753" y="18773"/>
                    <a:pt x="4715" y="18782"/>
                    <a:pt x="4656" y="18802"/>
                  </a:cubicBezTo>
                  <a:cubicBezTo>
                    <a:pt x="4895" y="19081"/>
                    <a:pt x="3940" y="19697"/>
                    <a:pt x="4178" y="19956"/>
                  </a:cubicBezTo>
                  <a:lnTo>
                    <a:pt x="3999" y="20055"/>
                  </a:lnTo>
                  <a:cubicBezTo>
                    <a:pt x="4039" y="20016"/>
                    <a:pt x="4039" y="19996"/>
                    <a:pt x="4079" y="19956"/>
                  </a:cubicBezTo>
                  <a:lnTo>
                    <a:pt x="4079" y="19956"/>
                  </a:lnTo>
                  <a:cubicBezTo>
                    <a:pt x="3701" y="20135"/>
                    <a:pt x="4079" y="20334"/>
                    <a:pt x="3721" y="20672"/>
                  </a:cubicBezTo>
                  <a:cubicBezTo>
                    <a:pt x="3648" y="20733"/>
                    <a:pt x="3576" y="20778"/>
                    <a:pt x="3539" y="20778"/>
                  </a:cubicBezTo>
                  <a:cubicBezTo>
                    <a:pt x="3515" y="20778"/>
                    <a:pt x="3506" y="20759"/>
                    <a:pt x="3522" y="20712"/>
                  </a:cubicBezTo>
                  <a:lnTo>
                    <a:pt x="3522" y="20712"/>
                  </a:lnTo>
                  <a:lnTo>
                    <a:pt x="3343" y="21050"/>
                  </a:lnTo>
                  <a:cubicBezTo>
                    <a:pt x="3319" y="21082"/>
                    <a:pt x="3298" y="21095"/>
                    <a:pt x="3284" y="21095"/>
                  </a:cubicBezTo>
                  <a:cubicBezTo>
                    <a:pt x="3264" y="21095"/>
                    <a:pt x="3259" y="21066"/>
                    <a:pt x="3283" y="21030"/>
                  </a:cubicBezTo>
                  <a:lnTo>
                    <a:pt x="3283" y="21030"/>
                  </a:lnTo>
                  <a:lnTo>
                    <a:pt x="2965" y="21448"/>
                  </a:lnTo>
                  <a:lnTo>
                    <a:pt x="2945" y="21428"/>
                  </a:lnTo>
                  <a:cubicBezTo>
                    <a:pt x="2945" y="21528"/>
                    <a:pt x="2885" y="21727"/>
                    <a:pt x="2845" y="21826"/>
                  </a:cubicBezTo>
                  <a:cubicBezTo>
                    <a:pt x="2821" y="21842"/>
                    <a:pt x="2808" y="21849"/>
                    <a:pt x="2801" y="21849"/>
                  </a:cubicBezTo>
                  <a:cubicBezTo>
                    <a:pt x="2774" y="21849"/>
                    <a:pt x="2853" y="21747"/>
                    <a:pt x="2806" y="21747"/>
                  </a:cubicBezTo>
                  <a:lnTo>
                    <a:pt x="2666" y="22045"/>
                  </a:lnTo>
                  <a:cubicBezTo>
                    <a:pt x="2660" y="22046"/>
                    <a:pt x="2654" y="22046"/>
                    <a:pt x="2649" y="22046"/>
                  </a:cubicBezTo>
                  <a:cubicBezTo>
                    <a:pt x="2517" y="22046"/>
                    <a:pt x="2633" y="21820"/>
                    <a:pt x="2786" y="21667"/>
                  </a:cubicBezTo>
                  <a:cubicBezTo>
                    <a:pt x="2769" y="21666"/>
                    <a:pt x="2754" y="21666"/>
                    <a:pt x="2740" y="21666"/>
                  </a:cubicBezTo>
                  <a:cubicBezTo>
                    <a:pt x="2331" y="21666"/>
                    <a:pt x="2647" y="21937"/>
                    <a:pt x="2089" y="22264"/>
                  </a:cubicBezTo>
                  <a:lnTo>
                    <a:pt x="2248" y="22005"/>
                  </a:lnTo>
                  <a:cubicBezTo>
                    <a:pt x="1970" y="22005"/>
                    <a:pt x="1870" y="22244"/>
                    <a:pt x="1552" y="22403"/>
                  </a:cubicBezTo>
                  <a:cubicBezTo>
                    <a:pt x="1629" y="22390"/>
                    <a:pt x="1893" y="22271"/>
                    <a:pt x="2031" y="22271"/>
                  </a:cubicBezTo>
                  <a:cubicBezTo>
                    <a:pt x="2100" y="22271"/>
                    <a:pt x="2137" y="22301"/>
                    <a:pt x="2105" y="22387"/>
                  </a:cubicBezTo>
                  <a:lnTo>
                    <a:pt x="2105" y="22387"/>
                  </a:lnTo>
                  <a:cubicBezTo>
                    <a:pt x="2141" y="22299"/>
                    <a:pt x="2182" y="22164"/>
                    <a:pt x="2268" y="22164"/>
                  </a:cubicBezTo>
                  <a:cubicBezTo>
                    <a:pt x="2328" y="22344"/>
                    <a:pt x="2229" y="22344"/>
                    <a:pt x="2089" y="22423"/>
                  </a:cubicBezTo>
                  <a:cubicBezTo>
                    <a:pt x="2010" y="22483"/>
                    <a:pt x="1910" y="22562"/>
                    <a:pt x="1831" y="22761"/>
                  </a:cubicBezTo>
                  <a:cubicBezTo>
                    <a:pt x="1811" y="22746"/>
                    <a:pt x="1792" y="22738"/>
                    <a:pt x="1773" y="22738"/>
                  </a:cubicBezTo>
                  <a:cubicBezTo>
                    <a:pt x="1697" y="22738"/>
                    <a:pt x="1620" y="22856"/>
                    <a:pt x="1492" y="23000"/>
                  </a:cubicBezTo>
                  <a:lnTo>
                    <a:pt x="1393" y="22881"/>
                  </a:lnTo>
                  <a:cubicBezTo>
                    <a:pt x="1254" y="23100"/>
                    <a:pt x="1333" y="23139"/>
                    <a:pt x="1293" y="23299"/>
                  </a:cubicBezTo>
                  <a:cubicBezTo>
                    <a:pt x="1179" y="23401"/>
                    <a:pt x="1085" y="23432"/>
                    <a:pt x="1002" y="23432"/>
                  </a:cubicBezTo>
                  <a:cubicBezTo>
                    <a:pt x="941" y="23432"/>
                    <a:pt x="887" y="23415"/>
                    <a:pt x="836" y="23398"/>
                  </a:cubicBezTo>
                  <a:cubicBezTo>
                    <a:pt x="727" y="23514"/>
                    <a:pt x="745" y="23535"/>
                    <a:pt x="796" y="23535"/>
                  </a:cubicBezTo>
                  <a:cubicBezTo>
                    <a:pt x="826" y="23535"/>
                    <a:pt x="866" y="23528"/>
                    <a:pt x="900" y="23528"/>
                  </a:cubicBezTo>
                  <a:cubicBezTo>
                    <a:pt x="969" y="23528"/>
                    <a:pt x="1012" y="23557"/>
                    <a:pt x="876" y="23736"/>
                  </a:cubicBezTo>
                  <a:cubicBezTo>
                    <a:pt x="796" y="23776"/>
                    <a:pt x="736" y="23836"/>
                    <a:pt x="677" y="23895"/>
                  </a:cubicBezTo>
                  <a:cubicBezTo>
                    <a:pt x="657" y="23935"/>
                    <a:pt x="637" y="23955"/>
                    <a:pt x="597" y="23995"/>
                  </a:cubicBezTo>
                  <a:cubicBezTo>
                    <a:pt x="557" y="24035"/>
                    <a:pt x="517" y="24075"/>
                    <a:pt x="478" y="24134"/>
                  </a:cubicBezTo>
                  <a:cubicBezTo>
                    <a:pt x="398" y="24234"/>
                    <a:pt x="318" y="24333"/>
                    <a:pt x="239" y="24453"/>
                  </a:cubicBezTo>
                  <a:cubicBezTo>
                    <a:pt x="219" y="24512"/>
                    <a:pt x="120" y="24552"/>
                    <a:pt x="239" y="24651"/>
                  </a:cubicBezTo>
                  <a:cubicBezTo>
                    <a:pt x="279" y="24691"/>
                    <a:pt x="318" y="24731"/>
                    <a:pt x="358" y="24771"/>
                  </a:cubicBezTo>
                  <a:cubicBezTo>
                    <a:pt x="378" y="24811"/>
                    <a:pt x="338" y="24831"/>
                    <a:pt x="338" y="24850"/>
                  </a:cubicBezTo>
                  <a:cubicBezTo>
                    <a:pt x="288" y="24926"/>
                    <a:pt x="266" y="24949"/>
                    <a:pt x="257" y="24949"/>
                  </a:cubicBezTo>
                  <a:cubicBezTo>
                    <a:pt x="240" y="24949"/>
                    <a:pt x="265" y="24875"/>
                    <a:pt x="254" y="24875"/>
                  </a:cubicBezTo>
                  <a:cubicBezTo>
                    <a:pt x="252" y="24875"/>
                    <a:pt x="247" y="24880"/>
                    <a:pt x="239" y="24890"/>
                  </a:cubicBezTo>
                  <a:cubicBezTo>
                    <a:pt x="219" y="24970"/>
                    <a:pt x="199" y="25030"/>
                    <a:pt x="179" y="25089"/>
                  </a:cubicBezTo>
                  <a:cubicBezTo>
                    <a:pt x="168" y="25113"/>
                    <a:pt x="156" y="25122"/>
                    <a:pt x="148" y="25122"/>
                  </a:cubicBezTo>
                  <a:cubicBezTo>
                    <a:pt x="143" y="25122"/>
                    <a:pt x="139" y="25117"/>
                    <a:pt x="139" y="25109"/>
                  </a:cubicBezTo>
                  <a:lnTo>
                    <a:pt x="139" y="25109"/>
                  </a:lnTo>
                  <a:cubicBezTo>
                    <a:pt x="80" y="25248"/>
                    <a:pt x="179" y="25149"/>
                    <a:pt x="80" y="25288"/>
                  </a:cubicBezTo>
                  <a:cubicBezTo>
                    <a:pt x="80" y="25308"/>
                    <a:pt x="60" y="25308"/>
                    <a:pt x="40" y="25328"/>
                  </a:cubicBezTo>
                  <a:cubicBezTo>
                    <a:pt x="40" y="25348"/>
                    <a:pt x="40" y="25348"/>
                    <a:pt x="40" y="25348"/>
                  </a:cubicBezTo>
                  <a:cubicBezTo>
                    <a:pt x="20" y="25368"/>
                    <a:pt x="20" y="25368"/>
                    <a:pt x="20" y="25368"/>
                  </a:cubicBezTo>
                  <a:lnTo>
                    <a:pt x="0" y="25368"/>
                  </a:lnTo>
                  <a:lnTo>
                    <a:pt x="20" y="25388"/>
                  </a:lnTo>
                  <a:cubicBezTo>
                    <a:pt x="40" y="25427"/>
                    <a:pt x="60" y="25467"/>
                    <a:pt x="80" y="25527"/>
                  </a:cubicBezTo>
                  <a:cubicBezTo>
                    <a:pt x="120" y="25646"/>
                    <a:pt x="100" y="25825"/>
                    <a:pt x="159" y="25965"/>
                  </a:cubicBezTo>
                  <a:cubicBezTo>
                    <a:pt x="259" y="26004"/>
                    <a:pt x="358" y="26044"/>
                    <a:pt x="458" y="26064"/>
                  </a:cubicBezTo>
                  <a:cubicBezTo>
                    <a:pt x="537" y="26164"/>
                    <a:pt x="318" y="26104"/>
                    <a:pt x="279" y="26164"/>
                  </a:cubicBezTo>
                  <a:cubicBezTo>
                    <a:pt x="1094" y="26442"/>
                    <a:pt x="995" y="26422"/>
                    <a:pt x="1453" y="26462"/>
                  </a:cubicBezTo>
                  <a:cubicBezTo>
                    <a:pt x="1512" y="26542"/>
                    <a:pt x="1671" y="26661"/>
                    <a:pt x="1811" y="26780"/>
                  </a:cubicBezTo>
                  <a:cubicBezTo>
                    <a:pt x="1652" y="26621"/>
                    <a:pt x="1711" y="26581"/>
                    <a:pt x="1831" y="26562"/>
                  </a:cubicBezTo>
                  <a:cubicBezTo>
                    <a:pt x="1950" y="26542"/>
                    <a:pt x="2109" y="26542"/>
                    <a:pt x="2229" y="26542"/>
                  </a:cubicBezTo>
                  <a:cubicBezTo>
                    <a:pt x="2229" y="26542"/>
                    <a:pt x="2209" y="26522"/>
                    <a:pt x="2209" y="26502"/>
                  </a:cubicBezTo>
                  <a:lnTo>
                    <a:pt x="2209" y="26502"/>
                  </a:lnTo>
                  <a:lnTo>
                    <a:pt x="2288" y="26542"/>
                  </a:lnTo>
                  <a:lnTo>
                    <a:pt x="2229" y="26542"/>
                  </a:lnTo>
                  <a:cubicBezTo>
                    <a:pt x="2248" y="26562"/>
                    <a:pt x="2268" y="26601"/>
                    <a:pt x="2288" y="26621"/>
                  </a:cubicBezTo>
                  <a:cubicBezTo>
                    <a:pt x="2308" y="26601"/>
                    <a:pt x="2328" y="26581"/>
                    <a:pt x="2348" y="26581"/>
                  </a:cubicBezTo>
                  <a:lnTo>
                    <a:pt x="2408" y="26621"/>
                  </a:lnTo>
                  <a:cubicBezTo>
                    <a:pt x="2408" y="26621"/>
                    <a:pt x="2447" y="26562"/>
                    <a:pt x="2507" y="26502"/>
                  </a:cubicBezTo>
                  <a:lnTo>
                    <a:pt x="2507" y="26502"/>
                  </a:lnTo>
                  <a:cubicBezTo>
                    <a:pt x="2527" y="26562"/>
                    <a:pt x="2507" y="26661"/>
                    <a:pt x="2467" y="26800"/>
                  </a:cubicBezTo>
                  <a:lnTo>
                    <a:pt x="2447" y="26800"/>
                  </a:lnTo>
                  <a:cubicBezTo>
                    <a:pt x="2447" y="26800"/>
                    <a:pt x="2427" y="26780"/>
                    <a:pt x="2427" y="26780"/>
                  </a:cubicBezTo>
                  <a:lnTo>
                    <a:pt x="2368" y="26721"/>
                  </a:lnTo>
                  <a:lnTo>
                    <a:pt x="2288" y="26621"/>
                  </a:lnTo>
                  <a:cubicBezTo>
                    <a:pt x="2189" y="26681"/>
                    <a:pt x="2069" y="26741"/>
                    <a:pt x="2089" y="26860"/>
                  </a:cubicBezTo>
                  <a:cubicBezTo>
                    <a:pt x="2109" y="26860"/>
                    <a:pt x="2189" y="26880"/>
                    <a:pt x="2268" y="26900"/>
                  </a:cubicBezTo>
                  <a:cubicBezTo>
                    <a:pt x="2229" y="26920"/>
                    <a:pt x="2209" y="26940"/>
                    <a:pt x="2229" y="26959"/>
                  </a:cubicBezTo>
                  <a:cubicBezTo>
                    <a:pt x="2238" y="26979"/>
                    <a:pt x="2258" y="26984"/>
                    <a:pt x="2286" y="26984"/>
                  </a:cubicBezTo>
                  <a:cubicBezTo>
                    <a:pt x="2313" y="26984"/>
                    <a:pt x="2348" y="26979"/>
                    <a:pt x="2388" y="26979"/>
                  </a:cubicBezTo>
                  <a:lnTo>
                    <a:pt x="2467" y="27139"/>
                  </a:lnTo>
                  <a:lnTo>
                    <a:pt x="2507" y="27218"/>
                  </a:lnTo>
                  <a:cubicBezTo>
                    <a:pt x="2527" y="27238"/>
                    <a:pt x="2547" y="27238"/>
                    <a:pt x="2547" y="27238"/>
                  </a:cubicBezTo>
                  <a:lnTo>
                    <a:pt x="2547" y="27119"/>
                  </a:lnTo>
                  <a:cubicBezTo>
                    <a:pt x="2766" y="26959"/>
                    <a:pt x="2985" y="26760"/>
                    <a:pt x="3203" y="26542"/>
                  </a:cubicBezTo>
                  <a:cubicBezTo>
                    <a:pt x="3243" y="26462"/>
                    <a:pt x="3283" y="26382"/>
                    <a:pt x="3323" y="26323"/>
                  </a:cubicBezTo>
                  <a:lnTo>
                    <a:pt x="3363" y="26144"/>
                  </a:lnTo>
                  <a:cubicBezTo>
                    <a:pt x="3382" y="26024"/>
                    <a:pt x="3422" y="25905"/>
                    <a:pt x="3462" y="25786"/>
                  </a:cubicBezTo>
                  <a:cubicBezTo>
                    <a:pt x="3542" y="25527"/>
                    <a:pt x="3641" y="25268"/>
                    <a:pt x="3840" y="24990"/>
                  </a:cubicBezTo>
                  <a:cubicBezTo>
                    <a:pt x="3840" y="25209"/>
                    <a:pt x="3979" y="25169"/>
                    <a:pt x="4099" y="25268"/>
                  </a:cubicBezTo>
                  <a:cubicBezTo>
                    <a:pt x="3860" y="25308"/>
                    <a:pt x="3800" y="25726"/>
                    <a:pt x="3542" y="25985"/>
                  </a:cubicBezTo>
                  <a:cubicBezTo>
                    <a:pt x="3599" y="25927"/>
                    <a:pt x="3639" y="25907"/>
                    <a:pt x="3666" y="25907"/>
                  </a:cubicBezTo>
                  <a:cubicBezTo>
                    <a:pt x="3704" y="25907"/>
                    <a:pt x="3713" y="25949"/>
                    <a:pt x="3701" y="25985"/>
                  </a:cubicBezTo>
                  <a:lnTo>
                    <a:pt x="3999" y="25388"/>
                  </a:lnTo>
                  <a:cubicBezTo>
                    <a:pt x="4024" y="25412"/>
                    <a:pt x="4047" y="25422"/>
                    <a:pt x="4070" y="25422"/>
                  </a:cubicBezTo>
                  <a:cubicBezTo>
                    <a:pt x="4142" y="25422"/>
                    <a:pt x="4213" y="25328"/>
                    <a:pt x="4318" y="25268"/>
                  </a:cubicBezTo>
                  <a:cubicBezTo>
                    <a:pt x="4039" y="25189"/>
                    <a:pt x="4497" y="24791"/>
                    <a:pt x="4616" y="24532"/>
                  </a:cubicBezTo>
                  <a:lnTo>
                    <a:pt x="4616" y="24532"/>
                  </a:lnTo>
                  <a:cubicBezTo>
                    <a:pt x="4696" y="24592"/>
                    <a:pt x="4716" y="24691"/>
                    <a:pt x="4497" y="24910"/>
                  </a:cubicBezTo>
                  <a:cubicBezTo>
                    <a:pt x="4875" y="24791"/>
                    <a:pt x="4556" y="24373"/>
                    <a:pt x="4895" y="24214"/>
                  </a:cubicBezTo>
                  <a:lnTo>
                    <a:pt x="4895" y="24214"/>
                  </a:lnTo>
                  <a:cubicBezTo>
                    <a:pt x="4855" y="24273"/>
                    <a:pt x="4815" y="24313"/>
                    <a:pt x="4835" y="24353"/>
                  </a:cubicBezTo>
                  <a:cubicBezTo>
                    <a:pt x="4885" y="24202"/>
                    <a:pt x="5132" y="23968"/>
                    <a:pt x="5198" y="23968"/>
                  </a:cubicBezTo>
                  <a:cubicBezTo>
                    <a:pt x="5210" y="23968"/>
                    <a:pt x="5216" y="23976"/>
                    <a:pt x="5213" y="23995"/>
                  </a:cubicBezTo>
                  <a:lnTo>
                    <a:pt x="5173" y="24055"/>
                  </a:lnTo>
                  <a:cubicBezTo>
                    <a:pt x="5531" y="23696"/>
                    <a:pt x="6188" y="22881"/>
                    <a:pt x="6068" y="22662"/>
                  </a:cubicBezTo>
                  <a:lnTo>
                    <a:pt x="6068" y="22662"/>
                  </a:lnTo>
                  <a:cubicBezTo>
                    <a:pt x="6108" y="22682"/>
                    <a:pt x="6228" y="22901"/>
                    <a:pt x="6248" y="22940"/>
                  </a:cubicBezTo>
                  <a:lnTo>
                    <a:pt x="6267" y="22125"/>
                  </a:lnTo>
                  <a:cubicBezTo>
                    <a:pt x="6327" y="22045"/>
                    <a:pt x="6387" y="21985"/>
                    <a:pt x="6447" y="21906"/>
                  </a:cubicBezTo>
                  <a:cubicBezTo>
                    <a:pt x="6645" y="22005"/>
                    <a:pt x="6864" y="22125"/>
                    <a:pt x="6725" y="22403"/>
                  </a:cubicBezTo>
                  <a:cubicBezTo>
                    <a:pt x="6825" y="22324"/>
                    <a:pt x="6944" y="22224"/>
                    <a:pt x="7063" y="21985"/>
                  </a:cubicBezTo>
                  <a:lnTo>
                    <a:pt x="7063" y="21985"/>
                  </a:lnTo>
                  <a:cubicBezTo>
                    <a:pt x="7044" y="22000"/>
                    <a:pt x="7015" y="22006"/>
                    <a:pt x="6982" y="22006"/>
                  </a:cubicBezTo>
                  <a:cubicBezTo>
                    <a:pt x="6878" y="22006"/>
                    <a:pt x="6739" y="21942"/>
                    <a:pt x="6785" y="21866"/>
                  </a:cubicBezTo>
                  <a:cubicBezTo>
                    <a:pt x="7141" y="21767"/>
                    <a:pt x="7005" y="21786"/>
                    <a:pt x="7396" y="21610"/>
                  </a:cubicBezTo>
                  <a:lnTo>
                    <a:pt x="7396" y="21610"/>
                  </a:lnTo>
                  <a:cubicBezTo>
                    <a:pt x="7387" y="21614"/>
                    <a:pt x="7378" y="21615"/>
                    <a:pt x="7369" y="21615"/>
                  </a:cubicBezTo>
                  <a:cubicBezTo>
                    <a:pt x="7260" y="21615"/>
                    <a:pt x="7155" y="21356"/>
                    <a:pt x="7282" y="21229"/>
                  </a:cubicBezTo>
                  <a:lnTo>
                    <a:pt x="7282" y="21229"/>
                  </a:lnTo>
                  <a:cubicBezTo>
                    <a:pt x="7302" y="21268"/>
                    <a:pt x="7510" y="21401"/>
                    <a:pt x="7502" y="21482"/>
                  </a:cubicBezTo>
                  <a:lnTo>
                    <a:pt x="7502" y="21482"/>
                  </a:lnTo>
                  <a:lnTo>
                    <a:pt x="7595" y="20940"/>
                  </a:lnTo>
                  <a:lnTo>
                    <a:pt x="7595" y="20940"/>
                  </a:lnTo>
                  <a:cubicBezTo>
                    <a:pt x="7591" y="21036"/>
                    <a:pt x="7714" y="21075"/>
                    <a:pt x="7829" y="21075"/>
                  </a:cubicBezTo>
                  <a:cubicBezTo>
                    <a:pt x="7853" y="21075"/>
                    <a:pt x="7877" y="21073"/>
                    <a:pt x="7899" y="21070"/>
                  </a:cubicBezTo>
                  <a:cubicBezTo>
                    <a:pt x="7819" y="21070"/>
                    <a:pt x="8177" y="20752"/>
                    <a:pt x="8257" y="20632"/>
                  </a:cubicBezTo>
                  <a:lnTo>
                    <a:pt x="8257" y="20632"/>
                  </a:lnTo>
                  <a:lnTo>
                    <a:pt x="8058" y="20732"/>
                  </a:lnTo>
                  <a:cubicBezTo>
                    <a:pt x="8456" y="20334"/>
                    <a:pt x="8098" y="20055"/>
                    <a:pt x="8476" y="19638"/>
                  </a:cubicBezTo>
                  <a:cubicBezTo>
                    <a:pt x="8476" y="19712"/>
                    <a:pt x="8576" y="19887"/>
                    <a:pt x="8710" y="19887"/>
                  </a:cubicBezTo>
                  <a:cubicBezTo>
                    <a:pt x="8755" y="19887"/>
                    <a:pt x="8804" y="19867"/>
                    <a:pt x="8854" y="19817"/>
                  </a:cubicBezTo>
                  <a:cubicBezTo>
                    <a:pt x="8854" y="19717"/>
                    <a:pt x="8794" y="19459"/>
                    <a:pt x="8794" y="19180"/>
                  </a:cubicBezTo>
                  <a:cubicBezTo>
                    <a:pt x="8914" y="19021"/>
                    <a:pt x="9053" y="18862"/>
                    <a:pt x="9192" y="18703"/>
                  </a:cubicBezTo>
                  <a:lnTo>
                    <a:pt x="9192" y="18703"/>
                  </a:lnTo>
                  <a:cubicBezTo>
                    <a:pt x="9172" y="19041"/>
                    <a:pt x="9133" y="19399"/>
                    <a:pt x="9073" y="19618"/>
                  </a:cubicBezTo>
                  <a:cubicBezTo>
                    <a:pt x="9272" y="19518"/>
                    <a:pt x="9192" y="19658"/>
                    <a:pt x="9391" y="19399"/>
                  </a:cubicBezTo>
                  <a:cubicBezTo>
                    <a:pt x="9396" y="19398"/>
                    <a:pt x="9400" y="19398"/>
                    <a:pt x="9404" y="19398"/>
                  </a:cubicBezTo>
                  <a:cubicBezTo>
                    <a:pt x="9500" y="19398"/>
                    <a:pt x="9369" y="19621"/>
                    <a:pt x="9312" y="19697"/>
                  </a:cubicBezTo>
                  <a:lnTo>
                    <a:pt x="9829" y="19160"/>
                  </a:lnTo>
                  <a:cubicBezTo>
                    <a:pt x="9670" y="19081"/>
                    <a:pt x="10048" y="18623"/>
                    <a:pt x="9928" y="18563"/>
                  </a:cubicBezTo>
                  <a:lnTo>
                    <a:pt x="9928" y="18563"/>
                  </a:lnTo>
                  <a:lnTo>
                    <a:pt x="9550" y="19280"/>
                  </a:lnTo>
                  <a:cubicBezTo>
                    <a:pt x="9391" y="19180"/>
                    <a:pt x="9471" y="18603"/>
                    <a:pt x="9829" y="18225"/>
                  </a:cubicBezTo>
                  <a:cubicBezTo>
                    <a:pt x="9837" y="18223"/>
                    <a:pt x="9845" y="18222"/>
                    <a:pt x="9852" y="18222"/>
                  </a:cubicBezTo>
                  <a:cubicBezTo>
                    <a:pt x="9971" y="18222"/>
                    <a:pt x="9992" y="18506"/>
                    <a:pt x="10048" y="18543"/>
                  </a:cubicBezTo>
                  <a:cubicBezTo>
                    <a:pt x="10048" y="18444"/>
                    <a:pt x="10286" y="18086"/>
                    <a:pt x="10346" y="18086"/>
                  </a:cubicBezTo>
                  <a:lnTo>
                    <a:pt x="10267" y="18305"/>
                  </a:lnTo>
                  <a:cubicBezTo>
                    <a:pt x="10505" y="18126"/>
                    <a:pt x="10406" y="17807"/>
                    <a:pt x="10744" y="17648"/>
                  </a:cubicBezTo>
                  <a:cubicBezTo>
                    <a:pt x="10844" y="17568"/>
                    <a:pt x="11162" y="17529"/>
                    <a:pt x="11082" y="17449"/>
                  </a:cubicBezTo>
                  <a:cubicBezTo>
                    <a:pt x="10923" y="17449"/>
                    <a:pt x="10665" y="17330"/>
                    <a:pt x="10485" y="17171"/>
                  </a:cubicBezTo>
                  <a:cubicBezTo>
                    <a:pt x="10585" y="17071"/>
                    <a:pt x="10665" y="16972"/>
                    <a:pt x="10764" y="16852"/>
                  </a:cubicBezTo>
                  <a:lnTo>
                    <a:pt x="10804" y="16912"/>
                  </a:lnTo>
                  <a:lnTo>
                    <a:pt x="10844" y="16852"/>
                  </a:lnTo>
                  <a:lnTo>
                    <a:pt x="10804" y="16812"/>
                  </a:lnTo>
                  <a:cubicBezTo>
                    <a:pt x="10883" y="16713"/>
                    <a:pt x="10983" y="16613"/>
                    <a:pt x="11062" y="16494"/>
                  </a:cubicBezTo>
                  <a:cubicBezTo>
                    <a:pt x="11198" y="16572"/>
                    <a:pt x="11126" y="16933"/>
                    <a:pt x="11288" y="16933"/>
                  </a:cubicBezTo>
                  <a:cubicBezTo>
                    <a:pt x="11292" y="16933"/>
                    <a:pt x="11297" y="16932"/>
                    <a:pt x="11301" y="16932"/>
                  </a:cubicBezTo>
                  <a:cubicBezTo>
                    <a:pt x="11261" y="16892"/>
                    <a:pt x="11281" y="16773"/>
                    <a:pt x="11301" y="16713"/>
                  </a:cubicBezTo>
                  <a:cubicBezTo>
                    <a:pt x="11318" y="16704"/>
                    <a:pt x="11332" y="16701"/>
                    <a:pt x="11343" y="16701"/>
                  </a:cubicBezTo>
                  <a:cubicBezTo>
                    <a:pt x="11383" y="16701"/>
                    <a:pt x="11397" y="16739"/>
                    <a:pt x="11426" y="16739"/>
                  </a:cubicBezTo>
                  <a:cubicBezTo>
                    <a:pt x="11448" y="16739"/>
                    <a:pt x="11480" y="16716"/>
                    <a:pt x="11540" y="16633"/>
                  </a:cubicBezTo>
                  <a:cubicBezTo>
                    <a:pt x="11468" y="16518"/>
                    <a:pt x="11699" y="16350"/>
                    <a:pt x="11680" y="16350"/>
                  </a:cubicBezTo>
                  <a:cubicBezTo>
                    <a:pt x="11673" y="16350"/>
                    <a:pt x="11629" y="16374"/>
                    <a:pt x="11520" y="16434"/>
                  </a:cubicBezTo>
                  <a:cubicBezTo>
                    <a:pt x="11639" y="16196"/>
                    <a:pt x="11719" y="16255"/>
                    <a:pt x="11918" y="15997"/>
                  </a:cubicBezTo>
                  <a:cubicBezTo>
                    <a:pt x="11819" y="15997"/>
                    <a:pt x="11799" y="15798"/>
                    <a:pt x="11838" y="15599"/>
                  </a:cubicBezTo>
                  <a:cubicBezTo>
                    <a:pt x="11898" y="15499"/>
                    <a:pt x="11978" y="15420"/>
                    <a:pt x="12057" y="15320"/>
                  </a:cubicBezTo>
                  <a:lnTo>
                    <a:pt x="12077" y="15320"/>
                  </a:lnTo>
                  <a:cubicBezTo>
                    <a:pt x="12435" y="14922"/>
                    <a:pt x="12694" y="14743"/>
                    <a:pt x="13012" y="14365"/>
                  </a:cubicBezTo>
                  <a:cubicBezTo>
                    <a:pt x="13068" y="14351"/>
                    <a:pt x="13184" y="14278"/>
                    <a:pt x="13240" y="14278"/>
                  </a:cubicBezTo>
                  <a:cubicBezTo>
                    <a:pt x="13264" y="14278"/>
                    <a:pt x="13277" y="14290"/>
                    <a:pt x="13271" y="14325"/>
                  </a:cubicBezTo>
                  <a:cubicBezTo>
                    <a:pt x="13291" y="14246"/>
                    <a:pt x="13291" y="14166"/>
                    <a:pt x="13390" y="14047"/>
                  </a:cubicBezTo>
                  <a:cubicBezTo>
                    <a:pt x="13436" y="14027"/>
                    <a:pt x="13465" y="14018"/>
                    <a:pt x="13481" y="14018"/>
                  </a:cubicBezTo>
                  <a:cubicBezTo>
                    <a:pt x="13568" y="14018"/>
                    <a:pt x="13283" y="14272"/>
                    <a:pt x="13424" y="14272"/>
                  </a:cubicBezTo>
                  <a:cubicBezTo>
                    <a:pt x="13436" y="14272"/>
                    <a:pt x="13451" y="14270"/>
                    <a:pt x="13470" y="14266"/>
                  </a:cubicBezTo>
                  <a:cubicBezTo>
                    <a:pt x="13410" y="14186"/>
                    <a:pt x="13629" y="13868"/>
                    <a:pt x="13729" y="13649"/>
                  </a:cubicBezTo>
                  <a:cubicBezTo>
                    <a:pt x="13721" y="13647"/>
                    <a:pt x="13712" y="13646"/>
                    <a:pt x="13704" y="13646"/>
                  </a:cubicBezTo>
                  <a:cubicBezTo>
                    <a:pt x="13534" y="13646"/>
                    <a:pt x="13366" y="14037"/>
                    <a:pt x="13271" y="14246"/>
                  </a:cubicBezTo>
                  <a:cubicBezTo>
                    <a:pt x="13211" y="14186"/>
                    <a:pt x="13191" y="14107"/>
                    <a:pt x="13171" y="13987"/>
                  </a:cubicBezTo>
                  <a:cubicBezTo>
                    <a:pt x="13530" y="13569"/>
                    <a:pt x="13888" y="13151"/>
                    <a:pt x="14226" y="12754"/>
                  </a:cubicBezTo>
                  <a:cubicBezTo>
                    <a:pt x="14524" y="12515"/>
                    <a:pt x="15062" y="11759"/>
                    <a:pt x="15479" y="11401"/>
                  </a:cubicBezTo>
                  <a:cubicBezTo>
                    <a:pt x="15499" y="11321"/>
                    <a:pt x="15559" y="11222"/>
                    <a:pt x="15539" y="11162"/>
                  </a:cubicBezTo>
                  <a:cubicBezTo>
                    <a:pt x="15997" y="10625"/>
                    <a:pt x="16454" y="10087"/>
                    <a:pt x="16872" y="9570"/>
                  </a:cubicBezTo>
                  <a:cubicBezTo>
                    <a:pt x="16892" y="9590"/>
                    <a:pt x="16912" y="9590"/>
                    <a:pt x="16932" y="9610"/>
                  </a:cubicBezTo>
                  <a:lnTo>
                    <a:pt x="17051" y="9351"/>
                  </a:lnTo>
                  <a:cubicBezTo>
                    <a:pt x="17051" y="9351"/>
                    <a:pt x="17071" y="9331"/>
                    <a:pt x="17071" y="9331"/>
                  </a:cubicBezTo>
                  <a:cubicBezTo>
                    <a:pt x="17088" y="9348"/>
                    <a:pt x="17077" y="9420"/>
                    <a:pt x="17107" y="9420"/>
                  </a:cubicBezTo>
                  <a:cubicBezTo>
                    <a:pt x="17113" y="9420"/>
                    <a:pt x="17121" y="9418"/>
                    <a:pt x="17131" y="9411"/>
                  </a:cubicBezTo>
                  <a:cubicBezTo>
                    <a:pt x="17111" y="9371"/>
                    <a:pt x="17111" y="9331"/>
                    <a:pt x="17131" y="9272"/>
                  </a:cubicBezTo>
                  <a:cubicBezTo>
                    <a:pt x="17230" y="9152"/>
                    <a:pt x="17310" y="9033"/>
                    <a:pt x="17409" y="8914"/>
                  </a:cubicBezTo>
                  <a:lnTo>
                    <a:pt x="17429" y="8914"/>
                  </a:lnTo>
                  <a:cubicBezTo>
                    <a:pt x="17429" y="8894"/>
                    <a:pt x="17429" y="8894"/>
                    <a:pt x="17429" y="8894"/>
                  </a:cubicBezTo>
                  <a:cubicBezTo>
                    <a:pt x="17509" y="8794"/>
                    <a:pt x="17588" y="8695"/>
                    <a:pt x="17668" y="8615"/>
                  </a:cubicBezTo>
                  <a:cubicBezTo>
                    <a:pt x="17668" y="8595"/>
                    <a:pt x="17688" y="8595"/>
                    <a:pt x="17708" y="8575"/>
                  </a:cubicBezTo>
                  <a:cubicBezTo>
                    <a:pt x="17708" y="8555"/>
                    <a:pt x="17748" y="8536"/>
                    <a:pt x="17748" y="8496"/>
                  </a:cubicBezTo>
                  <a:cubicBezTo>
                    <a:pt x="20255" y="5472"/>
                    <a:pt x="22264" y="2905"/>
                    <a:pt x="23040" y="1711"/>
                  </a:cubicBezTo>
                  <a:lnTo>
                    <a:pt x="23179" y="1651"/>
                  </a:lnTo>
                  <a:cubicBezTo>
                    <a:pt x="23159" y="1651"/>
                    <a:pt x="23120" y="1632"/>
                    <a:pt x="23100" y="1632"/>
                  </a:cubicBezTo>
                  <a:cubicBezTo>
                    <a:pt x="23199" y="1453"/>
                    <a:pt x="23279" y="1313"/>
                    <a:pt x="23338" y="1214"/>
                  </a:cubicBezTo>
                  <a:cubicBezTo>
                    <a:pt x="23338" y="1214"/>
                    <a:pt x="23060" y="1114"/>
                    <a:pt x="22742" y="975"/>
                  </a:cubicBezTo>
                  <a:cubicBezTo>
                    <a:pt x="22662" y="836"/>
                    <a:pt x="22602" y="677"/>
                    <a:pt x="22682" y="577"/>
                  </a:cubicBezTo>
                  <a:lnTo>
                    <a:pt x="22682" y="577"/>
                  </a:lnTo>
                  <a:cubicBezTo>
                    <a:pt x="22664" y="583"/>
                    <a:pt x="22647" y="585"/>
                    <a:pt x="22629" y="585"/>
                  </a:cubicBezTo>
                  <a:cubicBezTo>
                    <a:pt x="22587" y="585"/>
                    <a:pt x="22545" y="571"/>
                    <a:pt x="22503" y="557"/>
                  </a:cubicBezTo>
                  <a:cubicBezTo>
                    <a:pt x="22483" y="537"/>
                    <a:pt x="22463" y="537"/>
                    <a:pt x="22423" y="517"/>
                  </a:cubicBezTo>
                  <a:lnTo>
                    <a:pt x="22403" y="497"/>
                  </a:lnTo>
                  <a:lnTo>
                    <a:pt x="22383" y="478"/>
                  </a:lnTo>
                  <a:lnTo>
                    <a:pt x="22324" y="438"/>
                  </a:lnTo>
                  <a:cubicBezTo>
                    <a:pt x="22145" y="338"/>
                    <a:pt x="21906" y="179"/>
                    <a:pt x="21747" y="80"/>
                  </a:cubicBezTo>
                  <a:cubicBezTo>
                    <a:pt x="21727" y="60"/>
                    <a:pt x="21687" y="60"/>
                    <a:pt x="21667" y="40"/>
                  </a:cubicBezTo>
                  <a:cubicBezTo>
                    <a:pt x="21647" y="20"/>
                    <a:pt x="21647" y="0"/>
                    <a:pt x="21627"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14"/>
            <p:cNvSpPr/>
            <p:nvPr/>
          </p:nvSpPr>
          <p:spPr>
            <a:xfrm flipH="1" rot="-3051725">
              <a:off x="6696060" y="3141221"/>
              <a:ext cx="1240553" cy="1447852"/>
            </a:xfrm>
            <a:custGeom>
              <a:rect b="b" l="l" r="r" t="t"/>
              <a:pathLst>
                <a:path extrusionOk="0" h="27238" w="23339">
                  <a:moveTo>
                    <a:pt x="7819" y="15440"/>
                  </a:moveTo>
                  <a:cubicBezTo>
                    <a:pt x="7814" y="15449"/>
                    <a:pt x="7810" y="15458"/>
                    <a:pt x="7806" y="15466"/>
                  </a:cubicBezTo>
                  <a:lnTo>
                    <a:pt x="7806" y="15466"/>
                  </a:lnTo>
                  <a:lnTo>
                    <a:pt x="7819" y="15440"/>
                  </a:lnTo>
                  <a:close/>
                  <a:moveTo>
                    <a:pt x="7502" y="21482"/>
                  </a:moveTo>
                  <a:lnTo>
                    <a:pt x="7501" y="21488"/>
                  </a:lnTo>
                  <a:cubicBezTo>
                    <a:pt x="7502" y="21486"/>
                    <a:pt x="7502" y="21484"/>
                    <a:pt x="7502" y="21482"/>
                  </a:cubicBezTo>
                  <a:close/>
                  <a:moveTo>
                    <a:pt x="7402" y="21607"/>
                  </a:moveTo>
                  <a:cubicBezTo>
                    <a:pt x="7400" y="21608"/>
                    <a:pt x="7398" y="21609"/>
                    <a:pt x="7396" y="21610"/>
                  </a:cubicBezTo>
                  <a:lnTo>
                    <a:pt x="7396" y="21610"/>
                  </a:lnTo>
                  <a:cubicBezTo>
                    <a:pt x="7398" y="21609"/>
                    <a:pt x="7400" y="21608"/>
                    <a:pt x="7402" y="21607"/>
                  </a:cubicBezTo>
                  <a:close/>
                  <a:moveTo>
                    <a:pt x="2105" y="22387"/>
                  </a:moveTo>
                  <a:cubicBezTo>
                    <a:pt x="2100" y="22400"/>
                    <a:pt x="2095" y="22413"/>
                    <a:pt x="2089" y="22423"/>
                  </a:cubicBezTo>
                  <a:cubicBezTo>
                    <a:pt x="2096" y="22410"/>
                    <a:pt x="2101" y="22398"/>
                    <a:pt x="2105" y="22387"/>
                  </a:cubicBezTo>
                  <a:close/>
                  <a:moveTo>
                    <a:pt x="2845" y="26522"/>
                  </a:moveTo>
                  <a:lnTo>
                    <a:pt x="2845" y="26522"/>
                  </a:lnTo>
                  <a:cubicBezTo>
                    <a:pt x="2806" y="26621"/>
                    <a:pt x="2706" y="26701"/>
                    <a:pt x="2607" y="26760"/>
                  </a:cubicBezTo>
                  <a:cubicBezTo>
                    <a:pt x="2666" y="26661"/>
                    <a:pt x="2746" y="26581"/>
                    <a:pt x="2845" y="26522"/>
                  </a:cubicBezTo>
                  <a:close/>
                  <a:moveTo>
                    <a:pt x="21627" y="0"/>
                  </a:moveTo>
                  <a:cubicBezTo>
                    <a:pt x="21568" y="40"/>
                    <a:pt x="21508" y="80"/>
                    <a:pt x="21468" y="139"/>
                  </a:cubicBezTo>
                  <a:cubicBezTo>
                    <a:pt x="21349" y="139"/>
                    <a:pt x="21548" y="40"/>
                    <a:pt x="21468" y="20"/>
                  </a:cubicBezTo>
                  <a:lnTo>
                    <a:pt x="21468" y="20"/>
                  </a:lnTo>
                  <a:cubicBezTo>
                    <a:pt x="21409" y="100"/>
                    <a:pt x="21329" y="179"/>
                    <a:pt x="21170" y="239"/>
                  </a:cubicBezTo>
                  <a:cubicBezTo>
                    <a:pt x="21110" y="299"/>
                    <a:pt x="21030" y="378"/>
                    <a:pt x="20931" y="458"/>
                  </a:cubicBezTo>
                  <a:lnTo>
                    <a:pt x="20951" y="418"/>
                  </a:lnTo>
                  <a:lnTo>
                    <a:pt x="20951" y="418"/>
                  </a:lnTo>
                  <a:cubicBezTo>
                    <a:pt x="20851" y="517"/>
                    <a:pt x="20772" y="617"/>
                    <a:pt x="20692" y="716"/>
                  </a:cubicBezTo>
                  <a:cubicBezTo>
                    <a:pt x="20633" y="796"/>
                    <a:pt x="20593" y="856"/>
                    <a:pt x="20533" y="915"/>
                  </a:cubicBezTo>
                  <a:cubicBezTo>
                    <a:pt x="20414" y="1035"/>
                    <a:pt x="20314" y="1134"/>
                    <a:pt x="20215" y="1234"/>
                  </a:cubicBezTo>
                  <a:cubicBezTo>
                    <a:pt x="19996" y="1453"/>
                    <a:pt x="19757" y="1651"/>
                    <a:pt x="19439" y="1990"/>
                  </a:cubicBezTo>
                  <a:lnTo>
                    <a:pt x="19578" y="2010"/>
                  </a:lnTo>
                  <a:cubicBezTo>
                    <a:pt x="19439" y="2149"/>
                    <a:pt x="19379" y="2149"/>
                    <a:pt x="19300" y="2209"/>
                  </a:cubicBezTo>
                  <a:cubicBezTo>
                    <a:pt x="19300" y="2257"/>
                    <a:pt x="19310" y="2276"/>
                    <a:pt x="19328" y="2276"/>
                  </a:cubicBezTo>
                  <a:cubicBezTo>
                    <a:pt x="19395" y="2276"/>
                    <a:pt x="19562" y="2013"/>
                    <a:pt x="19648" y="2013"/>
                  </a:cubicBezTo>
                  <a:cubicBezTo>
                    <a:pt x="19672" y="2013"/>
                    <a:pt x="19690" y="2034"/>
                    <a:pt x="19697" y="2089"/>
                  </a:cubicBezTo>
                  <a:cubicBezTo>
                    <a:pt x="19346" y="2109"/>
                    <a:pt x="18823" y="3085"/>
                    <a:pt x="18502" y="3085"/>
                  </a:cubicBezTo>
                  <a:cubicBezTo>
                    <a:pt x="18496" y="3085"/>
                    <a:pt x="18490" y="3085"/>
                    <a:pt x="18484" y="3084"/>
                  </a:cubicBezTo>
                  <a:lnTo>
                    <a:pt x="18484" y="3084"/>
                  </a:lnTo>
                  <a:cubicBezTo>
                    <a:pt x="18285" y="3303"/>
                    <a:pt x="18643" y="3104"/>
                    <a:pt x="18444" y="3323"/>
                  </a:cubicBezTo>
                  <a:lnTo>
                    <a:pt x="18344" y="3343"/>
                  </a:lnTo>
                  <a:lnTo>
                    <a:pt x="18364" y="3462"/>
                  </a:lnTo>
                  <a:cubicBezTo>
                    <a:pt x="18266" y="3561"/>
                    <a:pt x="18167" y="3600"/>
                    <a:pt x="18104" y="3600"/>
                  </a:cubicBezTo>
                  <a:cubicBezTo>
                    <a:pt x="18078" y="3600"/>
                    <a:pt x="18058" y="3593"/>
                    <a:pt x="18046" y="3581"/>
                  </a:cubicBezTo>
                  <a:cubicBezTo>
                    <a:pt x="18066" y="3542"/>
                    <a:pt x="18106" y="3462"/>
                    <a:pt x="18146" y="3422"/>
                  </a:cubicBezTo>
                  <a:lnTo>
                    <a:pt x="18146" y="3422"/>
                  </a:lnTo>
                  <a:cubicBezTo>
                    <a:pt x="17927" y="3542"/>
                    <a:pt x="17728" y="3940"/>
                    <a:pt x="17648" y="4019"/>
                  </a:cubicBezTo>
                  <a:lnTo>
                    <a:pt x="17847" y="3860"/>
                  </a:lnTo>
                  <a:lnTo>
                    <a:pt x="17847" y="3860"/>
                  </a:lnTo>
                  <a:cubicBezTo>
                    <a:pt x="17389" y="4517"/>
                    <a:pt x="16653" y="5213"/>
                    <a:pt x="16275" y="5929"/>
                  </a:cubicBezTo>
                  <a:lnTo>
                    <a:pt x="16355" y="5909"/>
                  </a:lnTo>
                  <a:lnTo>
                    <a:pt x="16355" y="5909"/>
                  </a:lnTo>
                  <a:cubicBezTo>
                    <a:pt x="16056" y="6446"/>
                    <a:pt x="15997" y="6247"/>
                    <a:pt x="15619" y="6785"/>
                  </a:cubicBezTo>
                  <a:lnTo>
                    <a:pt x="15619" y="6765"/>
                  </a:lnTo>
                  <a:cubicBezTo>
                    <a:pt x="15579" y="6904"/>
                    <a:pt x="15499" y="7043"/>
                    <a:pt x="15360" y="7183"/>
                  </a:cubicBezTo>
                  <a:cubicBezTo>
                    <a:pt x="15374" y="7142"/>
                    <a:pt x="15366" y="7128"/>
                    <a:pt x="15346" y="7128"/>
                  </a:cubicBezTo>
                  <a:cubicBezTo>
                    <a:pt x="15303" y="7128"/>
                    <a:pt x="15200" y="7200"/>
                    <a:pt x="15154" y="7200"/>
                  </a:cubicBezTo>
                  <a:cubicBezTo>
                    <a:pt x="15130" y="7200"/>
                    <a:pt x="15120" y="7181"/>
                    <a:pt x="15141" y="7123"/>
                  </a:cubicBezTo>
                  <a:lnTo>
                    <a:pt x="15141" y="7123"/>
                  </a:lnTo>
                  <a:cubicBezTo>
                    <a:pt x="14823" y="7700"/>
                    <a:pt x="15002" y="7421"/>
                    <a:pt x="14902" y="7899"/>
                  </a:cubicBezTo>
                  <a:lnTo>
                    <a:pt x="14763" y="7919"/>
                  </a:lnTo>
                  <a:cubicBezTo>
                    <a:pt x="14743" y="8078"/>
                    <a:pt x="14763" y="8118"/>
                    <a:pt x="14564" y="8396"/>
                  </a:cubicBezTo>
                  <a:cubicBezTo>
                    <a:pt x="14606" y="8305"/>
                    <a:pt x="14589" y="8286"/>
                    <a:pt x="14553" y="8286"/>
                  </a:cubicBezTo>
                  <a:cubicBezTo>
                    <a:pt x="14527" y="8286"/>
                    <a:pt x="14490" y="8296"/>
                    <a:pt x="14461" y="8296"/>
                  </a:cubicBezTo>
                  <a:cubicBezTo>
                    <a:pt x="14416" y="8296"/>
                    <a:pt x="14386" y="8273"/>
                    <a:pt x="14425" y="8158"/>
                  </a:cubicBezTo>
                  <a:lnTo>
                    <a:pt x="14425" y="8158"/>
                  </a:lnTo>
                  <a:cubicBezTo>
                    <a:pt x="13828" y="8536"/>
                    <a:pt x="13928" y="9073"/>
                    <a:pt x="13490" y="9113"/>
                  </a:cubicBezTo>
                  <a:cubicBezTo>
                    <a:pt x="13490" y="9203"/>
                    <a:pt x="13513" y="9238"/>
                    <a:pt x="13550" y="9238"/>
                  </a:cubicBezTo>
                  <a:cubicBezTo>
                    <a:pt x="13662" y="9238"/>
                    <a:pt x="13897" y="8906"/>
                    <a:pt x="13929" y="8906"/>
                  </a:cubicBezTo>
                  <a:cubicBezTo>
                    <a:pt x="13934" y="8906"/>
                    <a:pt x="13934" y="8914"/>
                    <a:pt x="13928" y="8933"/>
                  </a:cubicBezTo>
                  <a:cubicBezTo>
                    <a:pt x="13939" y="8929"/>
                    <a:pt x="13949" y="8927"/>
                    <a:pt x="13957" y="8927"/>
                  </a:cubicBezTo>
                  <a:cubicBezTo>
                    <a:pt x="14061" y="8927"/>
                    <a:pt x="13896" y="9263"/>
                    <a:pt x="13748" y="9411"/>
                  </a:cubicBezTo>
                  <a:cubicBezTo>
                    <a:pt x="13609" y="9570"/>
                    <a:pt x="13231" y="9471"/>
                    <a:pt x="12893" y="9908"/>
                  </a:cubicBezTo>
                  <a:cubicBezTo>
                    <a:pt x="12913" y="9869"/>
                    <a:pt x="12913" y="9849"/>
                    <a:pt x="12953" y="9809"/>
                  </a:cubicBezTo>
                  <a:lnTo>
                    <a:pt x="12953" y="9809"/>
                  </a:lnTo>
                  <a:cubicBezTo>
                    <a:pt x="12754" y="9928"/>
                    <a:pt x="12754" y="10167"/>
                    <a:pt x="12495" y="10306"/>
                  </a:cubicBezTo>
                  <a:cubicBezTo>
                    <a:pt x="12535" y="10505"/>
                    <a:pt x="12276" y="10545"/>
                    <a:pt x="12415" y="10704"/>
                  </a:cubicBezTo>
                  <a:lnTo>
                    <a:pt x="12714" y="10286"/>
                  </a:lnTo>
                  <a:lnTo>
                    <a:pt x="12714" y="10286"/>
                  </a:lnTo>
                  <a:cubicBezTo>
                    <a:pt x="12555" y="10545"/>
                    <a:pt x="12575" y="10903"/>
                    <a:pt x="12177" y="11202"/>
                  </a:cubicBezTo>
                  <a:cubicBezTo>
                    <a:pt x="12177" y="11142"/>
                    <a:pt x="12216" y="11003"/>
                    <a:pt x="12256" y="10903"/>
                  </a:cubicBezTo>
                  <a:lnTo>
                    <a:pt x="12256" y="10903"/>
                  </a:lnTo>
                  <a:cubicBezTo>
                    <a:pt x="12117" y="10983"/>
                    <a:pt x="12117" y="11142"/>
                    <a:pt x="11978" y="11202"/>
                  </a:cubicBezTo>
                  <a:cubicBezTo>
                    <a:pt x="11838" y="11042"/>
                    <a:pt x="12336" y="10704"/>
                    <a:pt x="12415" y="10366"/>
                  </a:cubicBezTo>
                  <a:lnTo>
                    <a:pt x="12415" y="10366"/>
                  </a:lnTo>
                  <a:cubicBezTo>
                    <a:pt x="12290" y="10413"/>
                    <a:pt x="12201" y="10721"/>
                    <a:pt x="12130" y="10721"/>
                  </a:cubicBezTo>
                  <a:cubicBezTo>
                    <a:pt x="12112" y="10721"/>
                    <a:pt x="12094" y="10699"/>
                    <a:pt x="12077" y="10645"/>
                  </a:cubicBezTo>
                  <a:lnTo>
                    <a:pt x="12077" y="10645"/>
                  </a:lnTo>
                  <a:cubicBezTo>
                    <a:pt x="12157" y="11003"/>
                    <a:pt x="11699" y="11042"/>
                    <a:pt x="11620" y="11480"/>
                  </a:cubicBezTo>
                  <a:lnTo>
                    <a:pt x="11540" y="11381"/>
                  </a:lnTo>
                  <a:cubicBezTo>
                    <a:pt x="11520" y="11421"/>
                    <a:pt x="11480" y="11560"/>
                    <a:pt x="11421" y="11639"/>
                  </a:cubicBezTo>
                  <a:lnTo>
                    <a:pt x="11421" y="11381"/>
                  </a:lnTo>
                  <a:cubicBezTo>
                    <a:pt x="11321" y="11719"/>
                    <a:pt x="10943" y="11759"/>
                    <a:pt x="10824" y="12037"/>
                  </a:cubicBezTo>
                  <a:cubicBezTo>
                    <a:pt x="10961" y="11864"/>
                    <a:pt x="11025" y="11814"/>
                    <a:pt x="11062" y="11814"/>
                  </a:cubicBezTo>
                  <a:cubicBezTo>
                    <a:pt x="11112" y="11814"/>
                    <a:pt x="11113" y="11906"/>
                    <a:pt x="11182" y="11906"/>
                  </a:cubicBezTo>
                  <a:cubicBezTo>
                    <a:pt x="11202" y="11906"/>
                    <a:pt x="11227" y="11898"/>
                    <a:pt x="11261" y="11878"/>
                  </a:cubicBezTo>
                  <a:lnTo>
                    <a:pt x="11261" y="11878"/>
                  </a:lnTo>
                  <a:cubicBezTo>
                    <a:pt x="10903" y="12555"/>
                    <a:pt x="10744" y="12037"/>
                    <a:pt x="10267" y="12654"/>
                  </a:cubicBezTo>
                  <a:cubicBezTo>
                    <a:pt x="10320" y="12587"/>
                    <a:pt x="10428" y="12511"/>
                    <a:pt x="10474" y="12511"/>
                  </a:cubicBezTo>
                  <a:cubicBezTo>
                    <a:pt x="10497" y="12511"/>
                    <a:pt x="10505" y="12529"/>
                    <a:pt x="10485" y="12574"/>
                  </a:cubicBezTo>
                  <a:cubicBezTo>
                    <a:pt x="10366" y="12694"/>
                    <a:pt x="10187" y="12813"/>
                    <a:pt x="10088" y="12853"/>
                  </a:cubicBezTo>
                  <a:cubicBezTo>
                    <a:pt x="9948" y="13024"/>
                    <a:pt x="9938" y="13064"/>
                    <a:pt x="9974" y="13064"/>
                  </a:cubicBezTo>
                  <a:cubicBezTo>
                    <a:pt x="10006" y="13064"/>
                    <a:pt x="10075" y="13032"/>
                    <a:pt x="10118" y="13032"/>
                  </a:cubicBezTo>
                  <a:cubicBezTo>
                    <a:pt x="10150" y="13032"/>
                    <a:pt x="10168" y="13050"/>
                    <a:pt x="10147" y="13112"/>
                  </a:cubicBezTo>
                  <a:cubicBezTo>
                    <a:pt x="9908" y="13151"/>
                    <a:pt x="10008" y="13350"/>
                    <a:pt x="9889" y="13569"/>
                  </a:cubicBezTo>
                  <a:lnTo>
                    <a:pt x="9789" y="13490"/>
                  </a:lnTo>
                  <a:lnTo>
                    <a:pt x="9789" y="13490"/>
                  </a:lnTo>
                  <a:cubicBezTo>
                    <a:pt x="9312" y="13927"/>
                    <a:pt x="9889" y="13788"/>
                    <a:pt x="9431" y="14166"/>
                  </a:cubicBezTo>
                  <a:lnTo>
                    <a:pt x="9451" y="13868"/>
                  </a:lnTo>
                  <a:lnTo>
                    <a:pt x="9292" y="14126"/>
                  </a:lnTo>
                  <a:lnTo>
                    <a:pt x="9232" y="13987"/>
                  </a:lnTo>
                  <a:cubicBezTo>
                    <a:pt x="9093" y="14305"/>
                    <a:pt x="9013" y="14365"/>
                    <a:pt x="8774" y="14584"/>
                  </a:cubicBezTo>
                  <a:cubicBezTo>
                    <a:pt x="8894" y="14584"/>
                    <a:pt x="8934" y="14763"/>
                    <a:pt x="8735" y="14982"/>
                  </a:cubicBezTo>
                  <a:cubicBezTo>
                    <a:pt x="8702" y="15000"/>
                    <a:pt x="8681" y="15006"/>
                    <a:pt x="8666" y="15006"/>
                  </a:cubicBezTo>
                  <a:cubicBezTo>
                    <a:pt x="8634" y="15006"/>
                    <a:pt x="8634" y="14976"/>
                    <a:pt x="8620" y="14976"/>
                  </a:cubicBezTo>
                  <a:cubicBezTo>
                    <a:pt x="8606" y="14976"/>
                    <a:pt x="8575" y="15009"/>
                    <a:pt x="8476" y="15141"/>
                  </a:cubicBezTo>
                  <a:cubicBezTo>
                    <a:pt x="8476" y="15022"/>
                    <a:pt x="8456" y="14882"/>
                    <a:pt x="8655" y="14823"/>
                  </a:cubicBezTo>
                  <a:cubicBezTo>
                    <a:pt x="8635" y="14783"/>
                    <a:pt x="8655" y="14703"/>
                    <a:pt x="8635" y="14664"/>
                  </a:cubicBezTo>
                  <a:cubicBezTo>
                    <a:pt x="8436" y="14763"/>
                    <a:pt x="8297" y="15042"/>
                    <a:pt x="8197" y="15161"/>
                  </a:cubicBezTo>
                  <a:cubicBezTo>
                    <a:pt x="8237" y="15121"/>
                    <a:pt x="8277" y="15062"/>
                    <a:pt x="8317" y="15062"/>
                  </a:cubicBezTo>
                  <a:lnTo>
                    <a:pt x="8078" y="15619"/>
                  </a:lnTo>
                  <a:cubicBezTo>
                    <a:pt x="8068" y="15621"/>
                    <a:pt x="8058" y="15622"/>
                    <a:pt x="8050" y="15622"/>
                  </a:cubicBezTo>
                  <a:cubicBezTo>
                    <a:pt x="7983" y="15622"/>
                    <a:pt x="8001" y="15551"/>
                    <a:pt x="8018" y="15479"/>
                  </a:cubicBezTo>
                  <a:lnTo>
                    <a:pt x="8018" y="15479"/>
                  </a:lnTo>
                  <a:cubicBezTo>
                    <a:pt x="7959" y="15579"/>
                    <a:pt x="7939" y="15678"/>
                    <a:pt x="7839" y="15818"/>
                  </a:cubicBezTo>
                  <a:cubicBezTo>
                    <a:pt x="7801" y="15722"/>
                    <a:pt x="7708" y="15663"/>
                    <a:pt x="7806" y="15466"/>
                  </a:cubicBezTo>
                  <a:lnTo>
                    <a:pt x="7806" y="15466"/>
                  </a:lnTo>
                  <a:lnTo>
                    <a:pt x="7561" y="15937"/>
                  </a:lnTo>
                  <a:cubicBezTo>
                    <a:pt x="7514" y="15937"/>
                    <a:pt x="7372" y="16021"/>
                    <a:pt x="7320" y="16021"/>
                  </a:cubicBezTo>
                  <a:cubicBezTo>
                    <a:pt x="7305" y="16021"/>
                    <a:pt x="7298" y="16014"/>
                    <a:pt x="7302" y="15997"/>
                  </a:cubicBezTo>
                  <a:lnTo>
                    <a:pt x="7302" y="15997"/>
                  </a:lnTo>
                  <a:cubicBezTo>
                    <a:pt x="7043" y="16196"/>
                    <a:pt x="6964" y="16693"/>
                    <a:pt x="6626" y="16952"/>
                  </a:cubicBezTo>
                  <a:cubicBezTo>
                    <a:pt x="6626" y="16991"/>
                    <a:pt x="6626" y="17031"/>
                    <a:pt x="6566" y="17111"/>
                  </a:cubicBezTo>
                  <a:cubicBezTo>
                    <a:pt x="6307" y="17389"/>
                    <a:pt x="5989" y="17549"/>
                    <a:pt x="5810" y="17986"/>
                  </a:cubicBezTo>
                  <a:lnTo>
                    <a:pt x="5492" y="18066"/>
                  </a:lnTo>
                  <a:cubicBezTo>
                    <a:pt x="5424" y="18167"/>
                    <a:pt x="5450" y="18186"/>
                    <a:pt x="5502" y="18186"/>
                  </a:cubicBezTo>
                  <a:cubicBezTo>
                    <a:pt x="5532" y="18186"/>
                    <a:pt x="5570" y="18180"/>
                    <a:pt x="5603" y="18180"/>
                  </a:cubicBezTo>
                  <a:cubicBezTo>
                    <a:pt x="5680" y="18180"/>
                    <a:pt x="5727" y="18214"/>
                    <a:pt x="5571" y="18444"/>
                  </a:cubicBezTo>
                  <a:cubicBezTo>
                    <a:pt x="5485" y="18574"/>
                    <a:pt x="5432" y="18612"/>
                    <a:pt x="5394" y="18612"/>
                  </a:cubicBezTo>
                  <a:cubicBezTo>
                    <a:pt x="5338" y="18612"/>
                    <a:pt x="5312" y="18531"/>
                    <a:pt x="5254" y="18531"/>
                  </a:cubicBezTo>
                  <a:cubicBezTo>
                    <a:pt x="5242" y="18531"/>
                    <a:pt x="5229" y="18534"/>
                    <a:pt x="5213" y="18543"/>
                  </a:cubicBezTo>
                  <a:cubicBezTo>
                    <a:pt x="5153" y="18762"/>
                    <a:pt x="5054" y="19160"/>
                    <a:pt x="4696" y="19359"/>
                  </a:cubicBezTo>
                  <a:cubicBezTo>
                    <a:pt x="4755" y="19240"/>
                    <a:pt x="4835" y="19180"/>
                    <a:pt x="4895" y="19081"/>
                  </a:cubicBezTo>
                  <a:lnTo>
                    <a:pt x="4895" y="19081"/>
                  </a:lnTo>
                  <a:lnTo>
                    <a:pt x="4636" y="19220"/>
                  </a:lnTo>
                  <a:cubicBezTo>
                    <a:pt x="4716" y="18932"/>
                    <a:pt x="4873" y="18773"/>
                    <a:pt x="4777" y="18773"/>
                  </a:cubicBezTo>
                  <a:cubicBezTo>
                    <a:pt x="4753" y="18773"/>
                    <a:pt x="4715" y="18782"/>
                    <a:pt x="4656" y="18802"/>
                  </a:cubicBezTo>
                  <a:cubicBezTo>
                    <a:pt x="4895" y="19081"/>
                    <a:pt x="3940" y="19697"/>
                    <a:pt x="4178" y="19956"/>
                  </a:cubicBezTo>
                  <a:lnTo>
                    <a:pt x="3999" y="20055"/>
                  </a:lnTo>
                  <a:cubicBezTo>
                    <a:pt x="4039" y="20016"/>
                    <a:pt x="4039" y="19996"/>
                    <a:pt x="4079" y="19956"/>
                  </a:cubicBezTo>
                  <a:lnTo>
                    <a:pt x="4079" y="19956"/>
                  </a:lnTo>
                  <a:cubicBezTo>
                    <a:pt x="3701" y="20135"/>
                    <a:pt x="4079" y="20334"/>
                    <a:pt x="3721" y="20672"/>
                  </a:cubicBezTo>
                  <a:cubicBezTo>
                    <a:pt x="3648" y="20733"/>
                    <a:pt x="3576" y="20778"/>
                    <a:pt x="3539" y="20778"/>
                  </a:cubicBezTo>
                  <a:cubicBezTo>
                    <a:pt x="3515" y="20778"/>
                    <a:pt x="3506" y="20759"/>
                    <a:pt x="3522" y="20712"/>
                  </a:cubicBezTo>
                  <a:lnTo>
                    <a:pt x="3522" y="20712"/>
                  </a:lnTo>
                  <a:lnTo>
                    <a:pt x="3343" y="21050"/>
                  </a:lnTo>
                  <a:cubicBezTo>
                    <a:pt x="3319" y="21082"/>
                    <a:pt x="3298" y="21095"/>
                    <a:pt x="3284" y="21095"/>
                  </a:cubicBezTo>
                  <a:cubicBezTo>
                    <a:pt x="3264" y="21095"/>
                    <a:pt x="3259" y="21066"/>
                    <a:pt x="3283" y="21030"/>
                  </a:cubicBezTo>
                  <a:lnTo>
                    <a:pt x="3283" y="21030"/>
                  </a:lnTo>
                  <a:lnTo>
                    <a:pt x="2965" y="21448"/>
                  </a:lnTo>
                  <a:lnTo>
                    <a:pt x="2945" y="21428"/>
                  </a:lnTo>
                  <a:cubicBezTo>
                    <a:pt x="2945" y="21528"/>
                    <a:pt x="2885" y="21727"/>
                    <a:pt x="2845" y="21826"/>
                  </a:cubicBezTo>
                  <a:cubicBezTo>
                    <a:pt x="2821" y="21842"/>
                    <a:pt x="2808" y="21849"/>
                    <a:pt x="2801" y="21849"/>
                  </a:cubicBezTo>
                  <a:cubicBezTo>
                    <a:pt x="2774" y="21849"/>
                    <a:pt x="2853" y="21747"/>
                    <a:pt x="2806" y="21747"/>
                  </a:cubicBezTo>
                  <a:lnTo>
                    <a:pt x="2666" y="22045"/>
                  </a:lnTo>
                  <a:cubicBezTo>
                    <a:pt x="2660" y="22046"/>
                    <a:pt x="2654" y="22046"/>
                    <a:pt x="2649" y="22046"/>
                  </a:cubicBezTo>
                  <a:cubicBezTo>
                    <a:pt x="2517" y="22046"/>
                    <a:pt x="2633" y="21820"/>
                    <a:pt x="2786" y="21667"/>
                  </a:cubicBezTo>
                  <a:cubicBezTo>
                    <a:pt x="2769" y="21666"/>
                    <a:pt x="2754" y="21666"/>
                    <a:pt x="2740" y="21666"/>
                  </a:cubicBezTo>
                  <a:cubicBezTo>
                    <a:pt x="2331" y="21666"/>
                    <a:pt x="2647" y="21937"/>
                    <a:pt x="2089" y="22264"/>
                  </a:cubicBezTo>
                  <a:lnTo>
                    <a:pt x="2248" y="22005"/>
                  </a:lnTo>
                  <a:cubicBezTo>
                    <a:pt x="1970" y="22005"/>
                    <a:pt x="1870" y="22244"/>
                    <a:pt x="1552" y="22403"/>
                  </a:cubicBezTo>
                  <a:cubicBezTo>
                    <a:pt x="1629" y="22390"/>
                    <a:pt x="1893" y="22271"/>
                    <a:pt x="2031" y="22271"/>
                  </a:cubicBezTo>
                  <a:cubicBezTo>
                    <a:pt x="2100" y="22271"/>
                    <a:pt x="2137" y="22301"/>
                    <a:pt x="2105" y="22387"/>
                  </a:cubicBezTo>
                  <a:lnTo>
                    <a:pt x="2105" y="22387"/>
                  </a:lnTo>
                  <a:cubicBezTo>
                    <a:pt x="2141" y="22299"/>
                    <a:pt x="2182" y="22164"/>
                    <a:pt x="2268" y="22164"/>
                  </a:cubicBezTo>
                  <a:cubicBezTo>
                    <a:pt x="2328" y="22344"/>
                    <a:pt x="2229" y="22344"/>
                    <a:pt x="2089" y="22423"/>
                  </a:cubicBezTo>
                  <a:cubicBezTo>
                    <a:pt x="2010" y="22483"/>
                    <a:pt x="1910" y="22562"/>
                    <a:pt x="1831" y="22761"/>
                  </a:cubicBezTo>
                  <a:cubicBezTo>
                    <a:pt x="1811" y="22746"/>
                    <a:pt x="1792" y="22738"/>
                    <a:pt x="1773" y="22738"/>
                  </a:cubicBezTo>
                  <a:cubicBezTo>
                    <a:pt x="1697" y="22738"/>
                    <a:pt x="1620" y="22856"/>
                    <a:pt x="1492" y="23000"/>
                  </a:cubicBezTo>
                  <a:lnTo>
                    <a:pt x="1393" y="22881"/>
                  </a:lnTo>
                  <a:cubicBezTo>
                    <a:pt x="1254" y="23100"/>
                    <a:pt x="1333" y="23139"/>
                    <a:pt x="1293" y="23299"/>
                  </a:cubicBezTo>
                  <a:cubicBezTo>
                    <a:pt x="1179" y="23401"/>
                    <a:pt x="1085" y="23432"/>
                    <a:pt x="1002" y="23432"/>
                  </a:cubicBezTo>
                  <a:cubicBezTo>
                    <a:pt x="941" y="23432"/>
                    <a:pt x="887" y="23415"/>
                    <a:pt x="836" y="23398"/>
                  </a:cubicBezTo>
                  <a:cubicBezTo>
                    <a:pt x="727" y="23514"/>
                    <a:pt x="745" y="23535"/>
                    <a:pt x="796" y="23535"/>
                  </a:cubicBezTo>
                  <a:cubicBezTo>
                    <a:pt x="826" y="23535"/>
                    <a:pt x="866" y="23528"/>
                    <a:pt x="900" y="23528"/>
                  </a:cubicBezTo>
                  <a:cubicBezTo>
                    <a:pt x="969" y="23528"/>
                    <a:pt x="1012" y="23557"/>
                    <a:pt x="876" y="23736"/>
                  </a:cubicBezTo>
                  <a:cubicBezTo>
                    <a:pt x="796" y="23776"/>
                    <a:pt x="736" y="23836"/>
                    <a:pt x="677" y="23895"/>
                  </a:cubicBezTo>
                  <a:cubicBezTo>
                    <a:pt x="657" y="23935"/>
                    <a:pt x="637" y="23955"/>
                    <a:pt x="597" y="23995"/>
                  </a:cubicBezTo>
                  <a:cubicBezTo>
                    <a:pt x="557" y="24035"/>
                    <a:pt x="517" y="24075"/>
                    <a:pt x="478" y="24134"/>
                  </a:cubicBezTo>
                  <a:cubicBezTo>
                    <a:pt x="398" y="24234"/>
                    <a:pt x="318" y="24333"/>
                    <a:pt x="239" y="24453"/>
                  </a:cubicBezTo>
                  <a:cubicBezTo>
                    <a:pt x="219" y="24512"/>
                    <a:pt x="120" y="24552"/>
                    <a:pt x="239" y="24651"/>
                  </a:cubicBezTo>
                  <a:cubicBezTo>
                    <a:pt x="279" y="24691"/>
                    <a:pt x="318" y="24731"/>
                    <a:pt x="358" y="24771"/>
                  </a:cubicBezTo>
                  <a:cubicBezTo>
                    <a:pt x="378" y="24811"/>
                    <a:pt x="338" y="24831"/>
                    <a:pt x="338" y="24850"/>
                  </a:cubicBezTo>
                  <a:cubicBezTo>
                    <a:pt x="288" y="24926"/>
                    <a:pt x="266" y="24949"/>
                    <a:pt x="257" y="24949"/>
                  </a:cubicBezTo>
                  <a:cubicBezTo>
                    <a:pt x="240" y="24949"/>
                    <a:pt x="265" y="24875"/>
                    <a:pt x="254" y="24875"/>
                  </a:cubicBezTo>
                  <a:cubicBezTo>
                    <a:pt x="252" y="24875"/>
                    <a:pt x="247" y="24880"/>
                    <a:pt x="239" y="24890"/>
                  </a:cubicBezTo>
                  <a:cubicBezTo>
                    <a:pt x="219" y="24970"/>
                    <a:pt x="199" y="25030"/>
                    <a:pt x="179" y="25089"/>
                  </a:cubicBezTo>
                  <a:cubicBezTo>
                    <a:pt x="168" y="25113"/>
                    <a:pt x="156" y="25122"/>
                    <a:pt x="148" y="25122"/>
                  </a:cubicBezTo>
                  <a:cubicBezTo>
                    <a:pt x="143" y="25122"/>
                    <a:pt x="139" y="25117"/>
                    <a:pt x="139" y="25109"/>
                  </a:cubicBezTo>
                  <a:lnTo>
                    <a:pt x="139" y="25109"/>
                  </a:lnTo>
                  <a:cubicBezTo>
                    <a:pt x="80" y="25248"/>
                    <a:pt x="179" y="25149"/>
                    <a:pt x="80" y="25288"/>
                  </a:cubicBezTo>
                  <a:cubicBezTo>
                    <a:pt x="80" y="25308"/>
                    <a:pt x="60" y="25308"/>
                    <a:pt x="40" y="25328"/>
                  </a:cubicBezTo>
                  <a:cubicBezTo>
                    <a:pt x="40" y="25348"/>
                    <a:pt x="40" y="25348"/>
                    <a:pt x="40" y="25348"/>
                  </a:cubicBezTo>
                  <a:cubicBezTo>
                    <a:pt x="20" y="25368"/>
                    <a:pt x="20" y="25368"/>
                    <a:pt x="20" y="25368"/>
                  </a:cubicBezTo>
                  <a:lnTo>
                    <a:pt x="0" y="25368"/>
                  </a:lnTo>
                  <a:lnTo>
                    <a:pt x="20" y="25388"/>
                  </a:lnTo>
                  <a:cubicBezTo>
                    <a:pt x="40" y="25427"/>
                    <a:pt x="60" y="25467"/>
                    <a:pt x="80" y="25527"/>
                  </a:cubicBezTo>
                  <a:cubicBezTo>
                    <a:pt x="120" y="25646"/>
                    <a:pt x="100" y="25825"/>
                    <a:pt x="159" y="25965"/>
                  </a:cubicBezTo>
                  <a:cubicBezTo>
                    <a:pt x="259" y="26004"/>
                    <a:pt x="358" y="26044"/>
                    <a:pt x="458" y="26064"/>
                  </a:cubicBezTo>
                  <a:cubicBezTo>
                    <a:pt x="537" y="26164"/>
                    <a:pt x="318" y="26104"/>
                    <a:pt x="279" y="26164"/>
                  </a:cubicBezTo>
                  <a:cubicBezTo>
                    <a:pt x="1094" y="26442"/>
                    <a:pt x="995" y="26422"/>
                    <a:pt x="1453" y="26462"/>
                  </a:cubicBezTo>
                  <a:cubicBezTo>
                    <a:pt x="1512" y="26542"/>
                    <a:pt x="1671" y="26661"/>
                    <a:pt x="1811" y="26780"/>
                  </a:cubicBezTo>
                  <a:cubicBezTo>
                    <a:pt x="1652" y="26621"/>
                    <a:pt x="1711" y="26581"/>
                    <a:pt x="1831" y="26562"/>
                  </a:cubicBezTo>
                  <a:cubicBezTo>
                    <a:pt x="1950" y="26542"/>
                    <a:pt x="2109" y="26542"/>
                    <a:pt x="2229" y="26542"/>
                  </a:cubicBezTo>
                  <a:cubicBezTo>
                    <a:pt x="2229" y="26542"/>
                    <a:pt x="2209" y="26522"/>
                    <a:pt x="2209" y="26502"/>
                  </a:cubicBezTo>
                  <a:lnTo>
                    <a:pt x="2209" y="26502"/>
                  </a:lnTo>
                  <a:lnTo>
                    <a:pt x="2288" y="26542"/>
                  </a:lnTo>
                  <a:lnTo>
                    <a:pt x="2229" y="26542"/>
                  </a:lnTo>
                  <a:cubicBezTo>
                    <a:pt x="2248" y="26562"/>
                    <a:pt x="2268" y="26601"/>
                    <a:pt x="2288" y="26621"/>
                  </a:cubicBezTo>
                  <a:cubicBezTo>
                    <a:pt x="2308" y="26601"/>
                    <a:pt x="2328" y="26581"/>
                    <a:pt x="2348" y="26581"/>
                  </a:cubicBezTo>
                  <a:lnTo>
                    <a:pt x="2408" y="26621"/>
                  </a:lnTo>
                  <a:cubicBezTo>
                    <a:pt x="2408" y="26621"/>
                    <a:pt x="2447" y="26562"/>
                    <a:pt x="2507" y="26502"/>
                  </a:cubicBezTo>
                  <a:lnTo>
                    <a:pt x="2507" y="26502"/>
                  </a:lnTo>
                  <a:cubicBezTo>
                    <a:pt x="2527" y="26562"/>
                    <a:pt x="2507" y="26661"/>
                    <a:pt x="2467" y="26800"/>
                  </a:cubicBezTo>
                  <a:lnTo>
                    <a:pt x="2447" y="26800"/>
                  </a:lnTo>
                  <a:cubicBezTo>
                    <a:pt x="2447" y="26800"/>
                    <a:pt x="2427" y="26780"/>
                    <a:pt x="2427" y="26780"/>
                  </a:cubicBezTo>
                  <a:lnTo>
                    <a:pt x="2368" y="26721"/>
                  </a:lnTo>
                  <a:lnTo>
                    <a:pt x="2288" y="26621"/>
                  </a:lnTo>
                  <a:cubicBezTo>
                    <a:pt x="2189" y="26681"/>
                    <a:pt x="2069" y="26741"/>
                    <a:pt x="2089" y="26860"/>
                  </a:cubicBezTo>
                  <a:cubicBezTo>
                    <a:pt x="2109" y="26860"/>
                    <a:pt x="2189" y="26880"/>
                    <a:pt x="2268" y="26900"/>
                  </a:cubicBezTo>
                  <a:cubicBezTo>
                    <a:pt x="2229" y="26920"/>
                    <a:pt x="2209" y="26940"/>
                    <a:pt x="2229" y="26959"/>
                  </a:cubicBezTo>
                  <a:cubicBezTo>
                    <a:pt x="2238" y="26979"/>
                    <a:pt x="2258" y="26984"/>
                    <a:pt x="2286" y="26984"/>
                  </a:cubicBezTo>
                  <a:cubicBezTo>
                    <a:pt x="2313" y="26984"/>
                    <a:pt x="2348" y="26979"/>
                    <a:pt x="2388" y="26979"/>
                  </a:cubicBezTo>
                  <a:lnTo>
                    <a:pt x="2467" y="27139"/>
                  </a:lnTo>
                  <a:lnTo>
                    <a:pt x="2507" y="27218"/>
                  </a:lnTo>
                  <a:cubicBezTo>
                    <a:pt x="2527" y="27238"/>
                    <a:pt x="2547" y="27238"/>
                    <a:pt x="2547" y="27238"/>
                  </a:cubicBezTo>
                  <a:lnTo>
                    <a:pt x="2547" y="27119"/>
                  </a:lnTo>
                  <a:cubicBezTo>
                    <a:pt x="2766" y="26959"/>
                    <a:pt x="2985" y="26760"/>
                    <a:pt x="3203" y="26542"/>
                  </a:cubicBezTo>
                  <a:cubicBezTo>
                    <a:pt x="3243" y="26462"/>
                    <a:pt x="3283" y="26382"/>
                    <a:pt x="3323" y="26323"/>
                  </a:cubicBezTo>
                  <a:lnTo>
                    <a:pt x="3363" y="26144"/>
                  </a:lnTo>
                  <a:cubicBezTo>
                    <a:pt x="3382" y="26024"/>
                    <a:pt x="3422" y="25905"/>
                    <a:pt x="3462" y="25786"/>
                  </a:cubicBezTo>
                  <a:cubicBezTo>
                    <a:pt x="3542" y="25527"/>
                    <a:pt x="3641" y="25268"/>
                    <a:pt x="3840" y="24990"/>
                  </a:cubicBezTo>
                  <a:cubicBezTo>
                    <a:pt x="3840" y="25209"/>
                    <a:pt x="3979" y="25169"/>
                    <a:pt x="4099" y="25268"/>
                  </a:cubicBezTo>
                  <a:cubicBezTo>
                    <a:pt x="3860" y="25308"/>
                    <a:pt x="3800" y="25726"/>
                    <a:pt x="3542" y="25985"/>
                  </a:cubicBezTo>
                  <a:cubicBezTo>
                    <a:pt x="3599" y="25927"/>
                    <a:pt x="3639" y="25907"/>
                    <a:pt x="3666" y="25907"/>
                  </a:cubicBezTo>
                  <a:cubicBezTo>
                    <a:pt x="3704" y="25907"/>
                    <a:pt x="3713" y="25949"/>
                    <a:pt x="3701" y="25985"/>
                  </a:cubicBezTo>
                  <a:lnTo>
                    <a:pt x="3999" y="25388"/>
                  </a:lnTo>
                  <a:cubicBezTo>
                    <a:pt x="4024" y="25412"/>
                    <a:pt x="4047" y="25422"/>
                    <a:pt x="4070" y="25422"/>
                  </a:cubicBezTo>
                  <a:cubicBezTo>
                    <a:pt x="4142" y="25422"/>
                    <a:pt x="4213" y="25328"/>
                    <a:pt x="4318" y="25268"/>
                  </a:cubicBezTo>
                  <a:cubicBezTo>
                    <a:pt x="4039" y="25189"/>
                    <a:pt x="4497" y="24791"/>
                    <a:pt x="4616" y="24532"/>
                  </a:cubicBezTo>
                  <a:lnTo>
                    <a:pt x="4616" y="24532"/>
                  </a:lnTo>
                  <a:cubicBezTo>
                    <a:pt x="4696" y="24592"/>
                    <a:pt x="4716" y="24691"/>
                    <a:pt x="4497" y="24910"/>
                  </a:cubicBezTo>
                  <a:cubicBezTo>
                    <a:pt x="4875" y="24791"/>
                    <a:pt x="4556" y="24373"/>
                    <a:pt x="4895" y="24214"/>
                  </a:cubicBezTo>
                  <a:lnTo>
                    <a:pt x="4895" y="24214"/>
                  </a:lnTo>
                  <a:cubicBezTo>
                    <a:pt x="4855" y="24273"/>
                    <a:pt x="4815" y="24313"/>
                    <a:pt x="4835" y="24353"/>
                  </a:cubicBezTo>
                  <a:cubicBezTo>
                    <a:pt x="4885" y="24202"/>
                    <a:pt x="5132" y="23968"/>
                    <a:pt x="5198" y="23968"/>
                  </a:cubicBezTo>
                  <a:cubicBezTo>
                    <a:pt x="5210" y="23968"/>
                    <a:pt x="5216" y="23976"/>
                    <a:pt x="5213" y="23995"/>
                  </a:cubicBezTo>
                  <a:lnTo>
                    <a:pt x="5173" y="24055"/>
                  </a:lnTo>
                  <a:cubicBezTo>
                    <a:pt x="5531" y="23696"/>
                    <a:pt x="6188" y="22881"/>
                    <a:pt x="6068" y="22662"/>
                  </a:cubicBezTo>
                  <a:lnTo>
                    <a:pt x="6068" y="22662"/>
                  </a:lnTo>
                  <a:cubicBezTo>
                    <a:pt x="6108" y="22682"/>
                    <a:pt x="6228" y="22901"/>
                    <a:pt x="6248" y="22940"/>
                  </a:cubicBezTo>
                  <a:lnTo>
                    <a:pt x="6267" y="22125"/>
                  </a:lnTo>
                  <a:cubicBezTo>
                    <a:pt x="6327" y="22045"/>
                    <a:pt x="6387" y="21985"/>
                    <a:pt x="6447" y="21906"/>
                  </a:cubicBezTo>
                  <a:cubicBezTo>
                    <a:pt x="6645" y="22005"/>
                    <a:pt x="6864" y="22125"/>
                    <a:pt x="6725" y="22403"/>
                  </a:cubicBezTo>
                  <a:cubicBezTo>
                    <a:pt x="6825" y="22324"/>
                    <a:pt x="6944" y="22224"/>
                    <a:pt x="7063" y="21985"/>
                  </a:cubicBezTo>
                  <a:lnTo>
                    <a:pt x="7063" y="21985"/>
                  </a:lnTo>
                  <a:cubicBezTo>
                    <a:pt x="7044" y="22000"/>
                    <a:pt x="7015" y="22006"/>
                    <a:pt x="6982" y="22006"/>
                  </a:cubicBezTo>
                  <a:cubicBezTo>
                    <a:pt x="6878" y="22006"/>
                    <a:pt x="6739" y="21942"/>
                    <a:pt x="6785" y="21866"/>
                  </a:cubicBezTo>
                  <a:cubicBezTo>
                    <a:pt x="7141" y="21767"/>
                    <a:pt x="7005" y="21786"/>
                    <a:pt x="7396" y="21610"/>
                  </a:cubicBezTo>
                  <a:lnTo>
                    <a:pt x="7396" y="21610"/>
                  </a:lnTo>
                  <a:cubicBezTo>
                    <a:pt x="7387" y="21614"/>
                    <a:pt x="7378" y="21615"/>
                    <a:pt x="7369" y="21615"/>
                  </a:cubicBezTo>
                  <a:cubicBezTo>
                    <a:pt x="7260" y="21615"/>
                    <a:pt x="7155" y="21356"/>
                    <a:pt x="7282" y="21229"/>
                  </a:cubicBezTo>
                  <a:lnTo>
                    <a:pt x="7282" y="21229"/>
                  </a:lnTo>
                  <a:cubicBezTo>
                    <a:pt x="7302" y="21268"/>
                    <a:pt x="7510" y="21401"/>
                    <a:pt x="7502" y="21482"/>
                  </a:cubicBezTo>
                  <a:lnTo>
                    <a:pt x="7502" y="21482"/>
                  </a:lnTo>
                  <a:lnTo>
                    <a:pt x="7595" y="20940"/>
                  </a:lnTo>
                  <a:lnTo>
                    <a:pt x="7595" y="20940"/>
                  </a:lnTo>
                  <a:cubicBezTo>
                    <a:pt x="7591" y="21036"/>
                    <a:pt x="7714" y="21075"/>
                    <a:pt x="7829" y="21075"/>
                  </a:cubicBezTo>
                  <a:cubicBezTo>
                    <a:pt x="7853" y="21075"/>
                    <a:pt x="7877" y="21073"/>
                    <a:pt x="7899" y="21070"/>
                  </a:cubicBezTo>
                  <a:cubicBezTo>
                    <a:pt x="7819" y="21070"/>
                    <a:pt x="8177" y="20752"/>
                    <a:pt x="8257" y="20632"/>
                  </a:cubicBezTo>
                  <a:lnTo>
                    <a:pt x="8257" y="20632"/>
                  </a:lnTo>
                  <a:lnTo>
                    <a:pt x="8058" y="20732"/>
                  </a:lnTo>
                  <a:cubicBezTo>
                    <a:pt x="8456" y="20334"/>
                    <a:pt x="8098" y="20055"/>
                    <a:pt x="8476" y="19638"/>
                  </a:cubicBezTo>
                  <a:cubicBezTo>
                    <a:pt x="8476" y="19712"/>
                    <a:pt x="8576" y="19887"/>
                    <a:pt x="8710" y="19887"/>
                  </a:cubicBezTo>
                  <a:cubicBezTo>
                    <a:pt x="8755" y="19887"/>
                    <a:pt x="8804" y="19867"/>
                    <a:pt x="8854" y="19817"/>
                  </a:cubicBezTo>
                  <a:cubicBezTo>
                    <a:pt x="8854" y="19717"/>
                    <a:pt x="8794" y="19459"/>
                    <a:pt x="8794" y="19180"/>
                  </a:cubicBezTo>
                  <a:cubicBezTo>
                    <a:pt x="8914" y="19021"/>
                    <a:pt x="9053" y="18862"/>
                    <a:pt x="9192" y="18703"/>
                  </a:cubicBezTo>
                  <a:lnTo>
                    <a:pt x="9192" y="18703"/>
                  </a:lnTo>
                  <a:cubicBezTo>
                    <a:pt x="9172" y="19041"/>
                    <a:pt x="9133" y="19399"/>
                    <a:pt x="9073" y="19618"/>
                  </a:cubicBezTo>
                  <a:cubicBezTo>
                    <a:pt x="9272" y="19518"/>
                    <a:pt x="9192" y="19658"/>
                    <a:pt x="9391" y="19399"/>
                  </a:cubicBezTo>
                  <a:cubicBezTo>
                    <a:pt x="9396" y="19398"/>
                    <a:pt x="9400" y="19398"/>
                    <a:pt x="9404" y="19398"/>
                  </a:cubicBezTo>
                  <a:cubicBezTo>
                    <a:pt x="9500" y="19398"/>
                    <a:pt x="9369" y="19621"/>
                    <a:pt x="9312" y="19697"/>
                  </a:cubicBezTo>
                  <a:lnTo>
                    <a:pt x="9829" y="19160"/>
                  </a:lnTo>
                  <a:cubicBezTo>
                    <a:pt x="9670" y="19081"/>
                    <a:pt x="10048" y="18623"/>
                    <a:pt x="9928" y="18563"/>
                  </a:cubicBezTo>
                  <a:lnTo>
                    <a:pt x="9928" y="18563"/>
                  </a:lnTo>
                  <a:lnTo>
                    <a:pt x="9550" y="19280"/>
                  </a:lnTo>
                  <a:cubicBezTo>
                    <a:pt x="9391" y="19180"/>
                    <a:pt x="9471" y="18603"/>
                    <a:pt x="9829" y="18225"/>
                  </a:cubicBezTo>
                  <a:cubicBezTo>
                    <a:pt x="9837" y="18223"/>
                    <a:pt x="9845" y="18222"/>
                    <a:pt x="9852" y="18222"/>
                  </a:cubicBezTo>
                  <a:cubicBezTo>
                    <a:pt x="9971" y="18222"/>
                    <a:pt x="9992" y="18506"/>
                    <a:pt x="10048" y="18543"/>
                  </a:cubicBezTo>
                  <a:cubicBezTo>
                    <a:pt x="10048" y="18444"/>
                    <a:pt x="10286" y="18086"/>
                    <a:pt x="10346" y="18086"/>
                  </a:cubicBezTo>
                  <a:lnTo>
                    <a:pt x="10267" y="18305"/>
                  </a:lnTo>
                  <a:cubicBezTo>
                    <a:pt x="10505" y="18126"/>
                    <a:pt x="10406" y="17807"/>
                    <a:pt x="10744" y="17648"/>
                  </a:cubicBezTo>
                  <a:cubicBezTo>
                    <a:pt x="10844" y="17568"/>
                    <a:pt x="11162" y="17529"/>
                    <a:pt x="11082" y="17449"/>
                  </a:cubicBezTo>
                  <a:cubicBezTo>
                    <a:pt x="10923" y="17449"/>
                    <a:pt x="10665" y="17330"/>
                    <a:pt x="10485" y="17171"/>
                  </a:cubicBezTo>
                  <a:cubicBezTo>
                    <a:pt x="10585" y="17071"/>
                    <a:pt x="10665" y="16972"/>
                    <a:pt x="10764" y="16852"/>
                  </a:cubicBezTo>
                  <a:lnTo>
                    <a:pt x="10804" y="16912"/>
                  </a:lnTo>
                  <a:lnTo>
                    <a:pt x="10844" y="16852"/>
                  </a:lnTo>
                  <a:lnTo>
                    <a:pt x="10804" y="16812"/>
                  </a:lnTo>
                  <a:cubicBezTo>
                    <a:pt x="10883" y="16713"/>
                    <a:pt x="10983" y="16613"/>
                    <a:pt x="11062" y="16494"/>
                  </a:cubicBezTo>
                  <a:cubicBezTo>
                    <a:pt x="11198" y="16572"/>
                    <a:pt x="11126" y="16933"/>
                    <a:pt x="11288" y="16933"/>
                  </a:cubicBezTo>
                  <a:cubicBezTo>
                    <a:pt x="11292" y="16933"/>
                    <a:pt x="11297" y="16932"/>
                    <a:pt x="11301" y="16932"/>
                  </a:cubicBezTo>
                  <a:cubicBezTo>
                    <a:pt x="11261" y="16892"/>
                    <a:pt x="11281" y="16773"/>
                    <a:pt x="11301" y="16713"/>
                  </a:cubicBezTo>
                  <a:cubicBezTo>
                    <a:pt x="11318" y="16704"/>
                    <a:pt x="11332" y="16701"/>
                    <a:pt x="11343" y="16701"/>
                  </a:cubicBezTo>
                  <a:cubicBezTo>
                    <a:pt x="11383" y="16701"/>
                    <a:pt x="11397" y="16739"/>
                    <a:pt x="11426" y="16739"/>
                  </a:cubicBezTo>
                  <a:cubicBezTo>
                    <a:pt x="11448" y="16739"/>
                    <a:pt x="11480" y="16716"/>
                    <a:pt x="11540" y="16633"/>
                  </a:cubicBezTo>
                  <a:cubicBezTo>
                    <a:pt x="11468" y="16518"/>
                    <a:pt x="11699" y="16350"/>
                    <a:pt x="11680" y="16350"/>
                  </a:cubicBezTo>
                  <a:cubicBezTo>
                    <a:pt x="11673" y="16350"/>
                    <a:pt x="11629" y="16374"/>
                    <a:pt x="11520" y="16434"/>
                  </a:cubicBezTo>
                  <a:cubicBezTo>
                    <a:pt x="11639" y="16196"/>
                    <a:pt x="11719" y="16255"/>
                    <a:pt x="11918" y="15997"/>
                  </a:cubicBezTo>
                  <a:cubicBezTo>
                    <a:pt x="11819" y="15997"/>
                    <a:pt x="11799" y="15798"/>
                    <a:pt x="11838" y="15599"/>
                  </a:cubicBezTo>
                  <a:cubicBezTo>
                    <a:pt x="11898" y="15499"/>
                    <a:pt x="11978" y="15420"/>
                    <a:pt x="12057" y="15320"/>
                  </a:cubicBezTo>
                  <a:lnTo>
                    <a:pt x="12077" y="15320"/>
                  </a:lnTo>
                  <a:cubicBezTo>
                    <a:pt x="12435" y="14922"/>
                    <a:pt x="12694" y="14743"/>
                    <a:pt x="13012" y="14365"/>
                  </a:cubicBezTo>
                  <a:cubicBezTo>
                    <a:pt x="13068" y="14351"/>
                    <a:pt x="13184" y="14278"/>
                    <a:pt x="13240" y="14278"/>
                  </a:cubicBezTo>
                  <a:cubicBezTo>
                    <a:pt x="13264" y="14278"/>
                    <a:pt x="13277" y="14290"/>
                    <a:pt x="13271" y="14325"/>
                  </a:cubicBezTo>
                  <a:cubicBezTo>
                    <a:pt x="13291" y="14246"/>
                    <a:pt x="13291" y="14166"/>
                    <a:pt x="13390" y="14047"/>
                  </a:cubicBezTo>
                  <a:cubicBezTo>
                    <a:pt x="13436" y="14027"/>
                    <a:pt x="13465" y="14018"/>
                    <a:pt x="13481" y="14018"/>
                  </a:cubicBezTo>
                  <a:cubicBezTo>
                    <a:pt x="13568" y="14018"/>
                    <a:pt x="13283" y="14272"/>
                    <a:pt x="13424" y="14272"/>
                  </a:cubicBezTo>
                  <a:cubicBezTo>
                    <a:pt x="13436" y="14272"/>
                    <a:pt x="13451" y="14270"/>
                    <a:pt x="13470" y="14266"/>
                  </a:cubicBezTo>
                  <a:cubicBezTo>
                    <a:pt x="13410" y="14186"/>
                    <a:pt x="13629" y="13868"/>
                    <a:pt x="13729" y="13649"/>
                  </a:cubicBezTo>
                  <a:cubicBezTo>
                    <a:pt x="13721" y="13647"/>
                    <a:pt x="13712" y="13646"/>
                    <a:pt x="13704" y="13646"/>
                  </a:cubicBezTo>
                  <a:cubicBezTo>
                    <a:pt x="13534" y="13646"/>
                    <a:pt x="13366" y="14037"/>
                    <a:pt x="13271" y="14246"/>
                  </a:cubicBezTo>
                  <a:cubicBezTo>
                    <a:pt x="13211" y="14186"/>
                    <a:pt x="13191" y="14107"/>
                    <a:pt x="13171" y="13987"/>
                  </a:cubicBezTo>
                  <a:cubicBezTo>
                    <a:pt x="13530" y="13569"/>
                    <a:pt x="13888" y="13151"/>
                    <a:pt x="14226" y="12754"/>
                  </a:cubicBezTo>
                  <a:cubicBezTo>
                    <a:pt x="14524" y="12515"/>
                    <a:pt x="15062" y="11759"/>
                    <a:pt x="15479" y="11401"/>
                  </a:cubicBezTo>
                  <a:cubicBezTo>
                    <a:pt x="15499" y="11321"/>
                    <a:pt x="15559" y="11222"/>
                    <a:pt x="15539" y="11162"/>
                  </a:cubicBezTo>
                  <a:cubicBezTo>
                    <a:pt x="15997" y="10625"/>
                    <a:pt x="16454" y="10087"/>
                    <a:pt x="16872" y="9570"/>
                  </a:cubicBezTo>
                  <a:cubicBezTo>
                    <a:pt x="16892" y="9590"/>
                    <a:pt x="16912" y="9590"/>
                    <a:pt x="16932" y="9610"/>
                  </a:cubicBezTo>
                  <a:lnTo>
                    <a:pt x="17051" y="9351"/>
                  </a:lnTo>
                  <a:cubicBezTo>
                    <a:pt x="17051" y="9351"/>
                    <a:pt x="17071" y="9331"/>
                    <a:pt x="17071" y="9331"/>
                  </a:cubicBezTo>
                  <a:cubicBezTo>
                    <a:pt x="17088" y="9348"/>
                    <a:pt x="17077" y="9420"/>
                    <a:pt x="17107" y="9420"/>
                  </a:cubicBezTo>
                  <a:cubicBezTo>
                    <a:pt x="17113" y="9420"/>
                    <a:pt x="17121" y="9418"/>
                    <a:pt x="17131" y="9411"/>
                  </a:cubicBezTo>
                  <a:cubicBezTo>
                    <a:pt x="17111" y="9371"/>
                    <a:pt x="17111" y="9331"/>
                    <a:pt x="17131" y="9272"/>
                  </a:cubicBezTo>
                  <a:cubicBezTo>
                    <a:pt x="17230" y="9152"/>
                    <a:pt x="17310" y="9033"/>
                    <a:pt x="17409" y="8914"/>
                  </a:cubicBezTo>
                  <a:lnTo>
                    <a:pt x="17429" y="8914"/>
                  </a:lnTo>
                  <a:cubicBezTo>
                    <a:pt x="17429" y="8894"/>
                    <a:pt x="17429" y="8894"/>
                    <a:pt x="17429" y="8894"/>
                  </a:cubicBezTo>
                  <a:cubicBezTo>
                    <a:pt x="17509" y="8794"/>
                    <a:pt x="17588" y="8695"/>
                    <a:pt x="17668" y="8615"/>
                  </a:cubicBezTo>
                  <a:cubicBezTo>
                    <a:pt x="17668" y="8595"/>
                    <a:pt x="17688" y="8595"/>
                    <a:pt x="17708" y="8575"/>
                  </a:cubicBezTo>
                  <a:cubicBezTo>
                    <a:pt x="17708" y="8555"/>
                    <a:pt x="17748" y="8536"/>
                    <a:pt x="17748" y="8496"/>
                  </a:cubicBezTo>
                  <a:cubicBezTo>
                    <a:pt x="20255" y="5472"/>
                    <a:pt x="22264" y="2905"/>
                    <a:pt x="23040" y="1711"/>
                  </a:cubicBezTo>
                  <a:lnTo>
                    <a:pt x="23179" y="1651"/>
                  </a:lnTo>
                  <a:cubicBezTo>
                    <a:pt x="23159" y="1651"/>
                    <a:pt x="23120" y="1632"/>
                    <a:pt x="23100" y="1632"/>
                  </a:cubicBezTo>
                  <a:cubicBezTo>
                    <a:pt x="23199" y="1453"/>
                    <a:pt x="23279" y="1313"/>
                    <a:pt x="23338" y="1214"/>
                  </a:cubicBezTo>
                  <a:cubicBezTo>
                    <a:pt x="23338" y="1214"/>
                    <a:pt x="23060" y="1114"/>
                    <a:pt x="22742" y="975"/>
                  </a:cubicBezTo>
                  <a:cubicBezTo>
                    <a:pt x="22662" y="836"/>
                    <a:pt x="22602" y="677"/>
                    <a:pt x="22682" y="577"/>
                  </a:cubicBezTo>
                  <a:lnTo>
                    <a:pt x="22682" y="577"/>
                  </a:lnTo>
                  <a:cubicBezTo>
                    <a:pt x="22664" y="583"/>
                    <a:pt x="22647" y="585"/>
                    <a:pt x="22629" y="585"/>
                  </a:cubicBezTo>
                  <a:cubicBezTo>
                    <a:pt x="22587" y="585"/>
                    <a:pt x="22545" y="571"/>
                    <a:pt x="22503" y="557"/>
                  </a:cubicBezTo>
                  <a:cubicBezTo>
                    <a:pt x="22483" y="537"/>
                    <a:pt x="22463" y="537"/>
                    <a:pt x="22423" y="517"/>
                  </a:cubicBezTo>
                  <a:lnTo>
                    <a:pt x="22403" y="497"/>
                  </a:lnTo>
                  <a:lnTo>
                    <a:pt x="22383" y="478"/>
                  </a:lnTo>
                  <a:lnTo>
                    <a:pt x="22324" y="438"/>
                  </a:lnTo>
                  <a:cubicBezTo>
                    <a:pt x="22145" y="338"/>
                    <a:pt x="21906" y="179"/>
                    <a:pt x="21747" y="80"/>
                  </a:cubicBezTo>
                  <a:cubicBezTo>
                    <a:pt x="21727" y="60"/>
                    <a:pt x="21687" y="60"/>
                    <a:pt x="21667" y="40"/>
                  </a:cubicBezTo>
                  <a:cubicBezTo>
                    <a:pt x="21647" y="20"/>
                    <a:pt x="21647" y="0"/>
                    <a:pt x="21627"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9" name="Google Shape;219;p14"/>
          <p:cNvSpPr/>
          <p:nvPr/>
        </p:nvSpPr>
        <p:spPr>
          <a:xfrm>
            <a:off x="600600" y="1014000"/>
            <a:ext cx="7942800" cy="3748500"/>
          </a:xfrm>
          <a:prstGeom prst="rect">
            <a:avLst/>
          </a:prstGeom>
          <a:no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20" name="Google Shape;220;p14"/>
          <p:cNvGrpSpPr/>
          <p:nvPr/>
        </p:nvGrpSpPr>
        <p:grpSpPr>
          <a:xfrm>
            <a:off x="600600" y="519300"/>
            <a:ext cx="7942800" cy="494700"/>
            <a:chOff x="600600" y="519300"/>
            <a:chExt cx="7942800" cy="494700"/>
          </a:xfrm>
        </p:grpSpPr>
        <p:sp>
          <p:nvSpPr>
            <p:cNvPr id="221" name="Google Shape;221;p14"/>
            <p:cNvSpPr/>
            <p:nvPr/>
          </p:nvSpPr>
          <p:spPr>
            <a:xfrm>
              <a:off x="600600" y="519300"/>
              <a:ext cx="7942800" cy="494700"/>
            </a:xfrm>
            <a:prstGeom prst="rect">
              <a:avLst/>
            </a:prstGeom>
            <a:solidFill>
              <a:schemeClr val="accent4"/>
            </a:solid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22" name="Google Shape;222;p14"/>
            <p:cNvGrpSpPr/>
            <p:nvPr/>
          </p:nvGrpSpPr>
          <p:grpSpPr>
            <a:xfrm>
              <a:off x="7542569" y="681111"/>
              <a:ext cx="789243" cy="171052"/>
              <a:chOff x="733775" y="310686"/>
              <a:chExt cx="789243" cy="171052"/>
            </a:xfrm>
          </p:grpSpPr>
          <p:sp>
            <p:nvSpPr>
              <p:cNvPr id="223" name="Google Shape;223;p14"/>
              <p:cNvSpPr/>
              <p:nvPr/>
            </p:nvSpPr>
            <p:spPr>
              <a:xfrm>
                <a:off x="1364945" y="310686"/>
                <a:ext cx="158072" cy="171052"/>
              </a:xfrm>
              <a:prstGeom prst="rect">
                <a:avLst/>
              </a:prstGeom>
            </p:spPr>
            <p:txBody>
              <a:bodyPr>
                <a:prstTxWarp prst="textPlain"/>
              </a:bodyPr>
              <a:lstStyle/>
              <a:p>
                <a:pPr lvl="0" algn="ctr"/>
                <a:r>
                  <a:rPr b="0" i="0">
                    <a:ln>
                      <a:noFill/>
                    </a:ln>
                    <a:solidFill>
                      <a:schemeClr val="lt2"/>
                    </a:solidFill>
                    <a:latin typeface="Gaegu;300"/>
                  </a:rPr>
                  <a:t>x</a:t>
                </a:r>
              </a:p>
            </p:txBody>
          </p:sp>
          <p:sp>
            <p:nvSpPr>
              <p:cNvPr id="224" name="Google Shape;224;p14"/>
              <p:cNvSpPr/>
              <p:nvPr/>
            </p:nvSpPr>
            <p:spPr>
              <a:xfrm>
                <a:off x="733775" y="385383"/>
                <a:ext cx="155474" cy="21652"/>
              </a:xfrm>
              <a:prstGeom prst="rect">
                <a:avLst/>
              </a:prstGeom>
            </p:spPr>
            <p:txBody>
              <a:bodyPr>
                <a:prstTxWarp prst="textPlain"/>
              </a:bodyPr>
              <a:lstStyle/>
              <a:p>
                <a:pPr lvl="0" algn="ctr"/>
                <a:r>
                  <a:rPr b="0" i="0">
                    <a:ln>
                      <a:noFill/>
                    </a:ln>
                    <a:solidFill>
                      <a:schemeClr val="lt2"/>
                    </a:solidFill>
                    <a:latin typeface="Gaegu;300"/>
                  </a:rPr>
                  <a:t>-</a:t>
                </a:r>
              </a:p>
            </p:txBody>
          </p:sp>
          <p:grpSp>
            <p:nvGrpSpPr>
              <p:cNvPr id="225" name="Google Shape;225;p14"/>
              <p:cNvGrpSpPr/>
              <p:nvPr/>
            </p:nvGrpSpPr>
            <p:grpSpPr>
              <a:xfrm>
                <a:off x="1015525" y="313175"/>
                <a:ext cx="184510" cy="164017"/>
                <a:chOff x="7228702" y="774508"/>
                <a:chExt cx="285046" cy="253347"/>
              </a:xfrm>
            </p:grpSpPr>
            <p:grpSp>
              <p:nvGrpSpPr>
                <p:cNvPr id="226" name="Google Shape;226;p14"/>
                <p:cNvGrpSpPr/>
                <p:nvPr/>
              </p:nvGrpSpPr>
              <p:grpSpPr>
                <a:xfrm>
                  <a:off x="7313001" y="774508"/>
                  <a:ext cx="200747" cy="228523"/>
                  <a:chOff x="7313001" y="774508"/>
                  <a:chExt cx="200747" cy="228523"/>
                </a:xfrm>
              </p:grpSpPr>
              <p:sp>
                <p:nvSpPr>
                  <p:cNvPr id="227" name="Google Shape;227;p14"/>
                  <p:cNvSpPr/>
                  <p:nvPr/>
                </p:nvSpPr>
                <p:spPr>
                  <a:xfrm>
                    <a:off x="7315737" y="774508"/>
                    <a:ext cx="198011" cy="228523"/>
                  </a:xfrm>
                  <a:custGeom>
                    <a:rect b="b" l="l" r="r" t="t"/>
                    <a:pathLst>
                      <a:path extrusionOk="0" h="9811" w="9360">
                        <a:moveTo>
                          <a:pt x="0" y="0"/>
                        </a:moveTo>
                        <a:lnTo>
                          <a:pt x="9360" y="0"/>
                        </a:lnTo>
                        <a:lnTo>
                          <a:pt x="9135" y="9811"/>
                        </a:lnTo>
                        <a:lnTo>
                          <a:pt x="57" y="9699"/>
                        </a:lnTo>
                        <a:close/>
                      </a:path>
                    </a:pathLst>
                  </a:custGeom>
                  <a:solidFill>
                    <a:schemeClr val="accent4"/>
                  </a:solidFill>
                  <a:ln>
                    <a:noFill/>
                  </a:ln>
                </p:spPr>
              </p:sp>
              <p:sp>
                <p:nvSpPr>
                  <p:cNvPr id="228" name="Google Shape;228;p14"/>
                  <p:cNvSpPr/>
                  <p:nvPr/>
                </p:nvSpPr>
                <p:spPr>
                  <a:xfrm>
                    <a:off x="7313001" y="778289"/>
                    <a:ext cx="200743" cy="217215"/>
                  </a:xfrm>
                  <a:custGeom>
                    <a:rect b="b" l="l" r="r" t="t"/>
                    <a:pathLst>
                      <a:path extrusionOk="0" h="32566" w="46930">
                        <a:moveTo>
                          <a:pt x="30399" y="659"/>
                        </a:moveTo>
                        <a:cubicBezTo>
                          <a:pt x="35696" y="659"/>
                          <a:pt x="40992" y="748"/>
                          <a:pt x="46287" y="1032"/>
                        </a:cubicBezTo>
                        <a:cubicBezTo>
                          <a:pt x="46271" y="11283"/>
                          <a:pt x="46004" y="21534"/>
                          <a:pt x="46114" y="31801"/>
                        </a:cubicBezTo>
                        <a:cubicBezTo>
                          <a:pt x="40818" y="31890"/>
                          <a:pt x="35523" y="31916"/>
                          <a:pt x="30230" y="31916"/>
                        </a:cubicBezTo>
                        <a:cubicBezTo>
                          <a:pt x="22733" y="31916"/>
                          <a:pt x="15238" y="31864"/>
                          <a:pt x="7744" y="31864"/>
                        </a:cubicBezTo>
                        <a:cubicBezTo>
                          <a:pt x="5560" y="31864"/>
                          <a:pt x="3376" y="31868"/>
                          <a:pt x="1192" y="31879"/>
                        </a:cubicBezTo>
                        <a:cubicBezTo>
                          <a:pt x="925" y="21566"/>
                          <a:pt x="706" y="11252"/>
                          <a:pt x="659" y="923"/>
                        </a:cubicBezTo>
                        <a:lnTo>
                          <a:pt x="659" y="923"/>
                        </a:lnTo>
                        <a:cubicBezTo>
                          <a:pt x="1402" y="926"/>
                          <a:pt x="2145" y="928"/>
                          <a:pt x="2887" y="928"/>
                        </a:cubicBezTo>
                        <a:cubicBezTo>
                          <a:pt x="12055" y="928"/>
                          <a:pt x="21228" y="659"/>
                          <a:pt x="30399" y="659"/>
                        </a:cubicBezTo>
                        <a:close/>
                        <a:moveTo>
                          <a:pt x="30451" y="1"/>
                        </a:moveTo>
                        <a:cubicBezTo>
                          <a:pt x="21100" y="1"/>
                          <a:pt x="11743" y="284"/>
                          <a:pt x="2391" y="284"/>
                        </a:cubicBezTo>
                        <a:cubicBezTo>
                          <a:pt x="1792" y="284"/>
                          <a:pt x="1194" y="282"/>
                          <a:pt x="596" y="280"/>
                        </a:cubicBezTo>
                        <a:cubicBezTo>
                          <a:pt x="535" y="195"/>
                          <a:pt x="431" y="152"/>
                          <a:pt x="327" y="152"/>
                        </a:cubicBezTo>
                        <a:cubicBezTo>
                          <a:pt x="164" y="152"/>
                          <a:pt x="0" y="257"/>
                          <a:pt x="0" y="468"/>
                        </a:cubicBezTo>
                        <a:cubicBezTo>
                          <a:pt x="47" y="10986"/>
                          <a:pt x="267" y="21487"/>
                          <a:pt x="533" y="31989"/>
                        </a:cubicBezTo>
                        <a:cubicBezTo>
                          <a:pt x="533" y="32005"/>
                          <a:pt x="533" y="32020"/>
                          <a:pt x="549" y="32020"/>
                        </a:cubicBezTo>
                        <a:cubicBezTo>
                          <a:pt x="424" y="32224"/>
                          <a:pt x="518" y="32538"/>
                          <a:pt x="800" y="32538"/>
                        </a:cubicBezTo>
                        <a:cubicBezTo>
                          <a:pt x="3274" y="32522"/>
                          <a:pt x="5749" y="32517"/>
                          <a:pt x="8223" y="32517"/>
                        </a:cubicBezTo>
                        <a:cubicBezTo>
                          <a:pt x="15481" y="32517"/>
                          <a:pt x="22739" y="32566"/>
                          <a:pt x="29996" y="32566"/>
                        </a:cubicBezTo>
                        <a:cubicBezTo>
                          <a:pt x="35390" y="32566"/>
                          <a:pt x="40783" y="32539"/>
                          <a:pt x="46177" y="32444"/>
                        </a:cubicBezTo>
                        <a:cubicBezTo>
                          <a:pt x="46365" y="32444"/>
                          <a:pt x="46459" y="32318"/>
                          <a:pt x="46490" y="32162"/>
                        </a:cubicBezTo>
                        <a:cubicBezTo>
                          <a:pt x="46631" y="32146"/>
                          <a:pt x="46773" y="32052"/>
                          <a:pt x="46757" y="31848"/>
                        </a:cubicBezTo>
                        <a:cubicBezTo>
                          <a:pt x="46663" y="21409"/>
                          <a:pt x="46929" y="10954"/>
                          <a:pt x="46929" y="515"/>
                        </a:cubicBezTo>
                        <a:cubicBezTo>
                          <a:pt x="46929" y="300"/>
                          <a:pt x="46765" y="193"/>
                          <a:pt x="46602" y="193"/>
                        </a:cubicBezTo>
                        <a:cubicBezTo>
                          <a:pt x="46479" y="193"/>
                          <a:pt x="46356" y="253"/>
                          <a:pt x="46302" y="374"/>
                        </a:cubicBezTo>
                        <a:cubicBezTo>
                          <a:pt x="41022" y="91"/>
                          <a:pt x="35737" y="1"/>
                          <a:pt x="30451"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9" name="Google Shape;229;p14"/>
                <p:cNvGrpSpPr/>
                <p:nvPr/>
              </p:nvGrpSpPr>
              <p:grpSpPr>
                <a:xfrm>
                  <a:off x="7228702" y="809455"/>
                  <a:ext cx="200757" cy="218400"/>
                  <a:chOff x="7269477" y="781280"/>
                  <a:chExt cx="200757" cy="218400"/>
                </a:xfrm>
              </p:grpSpPr>
              <p:sp>
                <p:nvSpPr>
                  <p:cNvPr id="230" name="Google Shape;230;p14"/>
                  <p:cNvSpPr/>
                  <p:nvPr/>
                </p:nvSpPr>
                <p:spPr>
                  <a:xfrm>
                    <a:off x="7269477" y="781280"/>
                    <a:ext cx="200749" cy="217216"/>
                  </a:xfrm>
                  <a:custGeom>
                    <a:rect b="b" l="l" r="r" t="t"/>
                    <a:pathLst>
                      <a:path extrusionOk="0" h="9811" w="9360">
                        <a:moveTo>
                          <a:pt x="0" y="0"/>
                        </a:moveTo>
                        <a:lnTo>
                          <a:pt x="9360" y="0"/>
                        </a:lnTo>
                        <a:lnTo>
                          <a:pt x="9135" y="9811"/>
                        </a:lnTo>
                        <a:lnTo>
                          <a:pt x="57" y="9699"/>
                        </a:lnTo>
                        <a:close/>
                      </a:path>
                    </a:pathLst>
                  </a:custGeom>
                  <a:solidFill>
                    <a:schemeClr val="accent4"/>
                  </a:solidFill>
                  <a:ln>
                    <a:noFill/>
                  </a:ln>
                </p:spPr>
              </p:sp>
              <p:sp>
                <p:nvSpPr>
                  <p:cNvPr id="231" name="Google Shape;231;p14"/>
                  <p:cNvSpPr/>
                  <p:nvPr/>
                </p:nvSpPr>
                <p:spPr>
                  <a:xfrm>
                    <a:off x="7269491" y="782465"/>
                    <a:ext cx="200743" cy="217215"/>
                  </a:xfrm>
                  <a:custGeom>
                    <a:rect b="b" l="l" r="r" t="t"/>
                    <a:pathLst>
                      <a:path extrusionOk="0" h="32566" w="46930">
                        <a:moveTo>
                          <a:pt x="30399" y="659"/>
                        </a:moveTo>
                        <a:cubicBezTo>
                          <a:pt x="35696" y="659"/>
                          <a:pt x="40992" y="748"/>
                          <a:pt x="46287" y="1032"/>
                        </a:cubicBezTo>
                        <a:cubicBezTo>
                          <a:pt x="46271" y="11283"/>
                          <a:pt x="46004" y="21534"/>
                          <a:pt x="46114" y="31801"/>
                        </a:cubicBezTo>
                        <a:cubicBezTo>
                          <a:pt x="40818" y="31890"/>
                          <a:pt x="35523" y="31916"/>
                          <a:pt x="30230" y="31916"/>
                        </a:cubicBezTo>
                        <a:cubicBezTo>
                          <a:pt x="22733" y="31916"/>
                          <a:pt x="15238" y="31864"/>
                          <a:pt x="7744" y="31864"/>
                        </a:cubicBezTo>
                        <a:cubicBezTo>
                          <a:pt x="5560" y="31864"/>
                          <a:pt x="3376" y="31868"/>
                          <a:pt x="1192" y="31879"/>
                        </a:cubicBezTo>
                        <a:cubicBezTo>
                          <a:pt x="925" y="21566"/>
                          <a:pt x="706" y="11252"/>
                          <a:pt x="659" y="923"/>
                        </a:cubicBezTo>
                        <a:lnTo>
                          <a:pt x="659" y="923"/>
                        </a:lnTo>
                        <a:cubicBezTo>
                          <a:pt x="1402" y="926"/>
                          <a:pt x="2145" y="928"/>
                          <a:pt x="2887" y="928"/>
                        </a:cubicBezTo>
                        <a:cubicBezTo>
                          <a:pt x="12055" y="928"/>
                          <a:pt x="21228" y="659"/>
                          <a:pt x="30399" y="659"/>
                        </a:cubicBezTo>
                        <a:close/>
                        <a:moveTo>
                          <a:pt x="30451" y="1"/>
                        </a:moveTo>
                        <a:cubicBezTo>
                          <a:pt x="21100" y="1"/>
                          <a:pt x="11743" y="284"/>
                          <a:pt x="2391" y="284"/>
                        </a:cubicBezTo>
                        <a:cubicBezTo>
                          <a:pt x="1792" y="284"/>
                          <a:pt x="1194" y="282"/>
                          <a:pt x="596" y="280"/>
                        </a:cubicBezTo>
                        <a:cubicBezTo>
                          <a:pt x="535" y="195"/>
                          <a:pt x="431" y="152"/>
                          <a:pt x="327" y="152"/>
                        </a:cubicBezTo>
                        <a:cubicBezTo>
                          <a:pt x="164" y="152"/>
                          <a:pt x="0" y="257"/>
                          <a:pt x="0" y="468"/>
                        </a:cubicBezTo>
                        <a:cubicBezTo>
                          <a:pt x="47" y="10986"/>
                          <a:pt x="267" y="21487"/>
                          <a:pt x="533" y="31989"/>
                        </a:cubicBezTo>
                        <a:cubicBezTo>
                          <a:pt x="533" y="32005"/>
                          <a:pt x="533" y="32020"/>
                          <a:pt x="549" y="32020"/>
                        </a:cubicBezTo>
                        <a:cubicBezTo>
                          <a:pt x="424" y="32224"/>
                          <a:pt x="518" y="32538"/>
                          <a:pt x="800" y="32538"/>
                        </a:cubicBezTo>
                        <a:cubicBezTo>
                          <a:pt x="3274" y="32522"/>
                          <a:pt x="5749" y="32517"/>
                          <a:pt x="8223" y="32517"/>
                        </a:cubicBezTo>
                        <a:cubicBezTo>
                          <a:pt x="15481" y="32517"/>
                          <a:pt x="22739" y="32566"/>
                          <a:pt x="29996" y="32566"/>
                        </a:cubicBezTo>
                        <a:cubicBezTo>
                          <a:pt x="35390" y="32566"/>
                          <a:pt x="40783" y="32539"/>
                          <a:pt x="46177" y="32444"/>
                        </a:cubicBezTo>
                        <a:cubicBezTo>
                          <a:pt x="46365" y="32444"/>
                          <a:pt x="46459" y="32318"/>
                          <a:pt x="46490" y="32162"/>
                        </a:cubicBezTo>
                        <a:cubicBezTo>
                          <a:pt x="46631" y="32146"/>
                          <a:pt x="46773" y="32052"/>
                          <a:pt x="46757" y="31848"/>
                        </a:cubicBezTo>
                        <a:cubicBezTo>
                          <a:pt x="46663" y="21409"/>
                          <a:pt x="46929" y="10954"/>
                          <a:pt x="46929" y="515"/>
                        </a:cubicBezTo>
                        <a:cubicBezTo>
                          <a:pt x="46929" y="300"/>
                          <a:pt x="46765" y="193"/>
                          <a:pt x="46602" y="193"/>
                        </a:cubicBezTo>
                        <a:cubicBezTo>
                          <a:pt x="46479" y="193"/>
                          <a:pt x="46356" y="253"/>
                          <a:pt x="46302" y="374"/>
                        </a:cubicBezTo>
                        <a:cubicBezTo>
                          <a:pt x="41022" y="91"/>
                          <a:pt x="35737" y="1"/>
                          <a:pt x="30451"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grpSp>
          <p:nvGrpSpPr>
            <p:cNvPr id="232" name="Google Shape;232;p14"/>
            <p:cNvGrpSpPr/>
            <p:nvPr/>
          </p:nvGrpSpPr>
          <p:grpSpPr>
            <a:xfrm>
              <a:off x="812189" y="664537"/>
              <a:ext cx="800559" cy="204209"/>
              <a:chOff x="747420" y="664537"/>
              <a:chExt cx="800559" cy="204209"/>
            </a:xfrm>
          </p:grpSpPr>
          <p:grpSp>
            <p:nvGrpSpPr>
              <p:cNvPr id="233" name="Google Shape;233;p14"/>
              <p:cNvGrpSpPr/>
              <p:nvPr/>
            </p:nvGrpSpPr>
            <p:grpSpPr>
              <a:xfrm>
                <a:off x="1339984" y="664537"/>
                <a:ext cx="207995" cy="204209"/>
                <a:chOff x="1541700" y="658850"/>
                <a:chExt cx="253838" cy="249218"/>
              </a:xfrm>
            </p:grpSpPr>
            <p:sp>
              <p:nvSpPr>
                <p:cNvPr id="234" name="Google Shape;234;p14"/>
                <p:cNvSpPr/>
                <p:nvPr/>
              </p:nvSpPr>
              <p:spPr>
                <a:xfrm>
                  <a:off x="1541700" y="658850"/>
                  <a:ext cx="253838" cy="249218"/>
                </a:xfrm>
                <a:custGeom>
                  <a:rect b="b" l="l" r="r" t="t"/>
                  <a:pathLst>
                    <a:path extrusionOk="0" h="16128" w="16427">
                      <a:moveTo>
                        <a:pt x="6489" y="697"/>
                      </a:moveTo>
                      <a:cubicBezTo>
                        <a:pt x="6850" y="1277"/>
                        <a:pt x="7179" y="1857"/>
                        <a:pt x="7524" y="2437"/>
                      </a:cubicBezTo>
                      <a:cubicBezTo>
                        <a:pt x="7595" y="2553"/>
                        <a:pt x="7692" y="2598"/>
                        <a:pt x="7788" y="2598"/>
                      </a:cubicBezTo>
                      <a:cubicBezTo>
                        <a:pt x="7861" y="2598"/>
                        <a:pt x="7933" y="2572"/>
                        <a:pt x="7994" y="2531"/>
                      </a:cubicBezTo>
                      <a:lnTo>
                        <a:pt x="8088" y="2531"/>
                      </a:lnTo>
                      <a:cubicBezTo>
                        <a:pt x="8274" y="2499"/>
                        <a:pt x="8456" y="2485"/>
                        <a:pt x="8637" y="2485"/>
                      </a:cubicBezTo>
                      <a:cubicBezTo>
                        <a:pt x="9083" y="2485"/>
                        <a:pt x="9518" y="2574"/>
                        <a:pt x="9953" y="2719"/>
                      </a:cubicBezTo>
                      <a:cubicBezTo>
                        <a:pt x="9987" y="2730"/>
                        <a:pt x="10020" y="2741"/>
                        <a:pt x="10053" y="2741"/>
                      </a:cubicBezTo>
                      <a:cubicBezTo>
                        <a:pt x="10067" y="2741"/>
                        <a:pt x="10081" y="2739"/>
                        <a:pt x="10094" y="2735"/>
                      </a:cubicBezTo>
                      <a:cubicBezTo>
                        <a:pt x="10116" y="2738"/>
                        <a:pt x="10137" y="2740"/>
                        <a:pt x="10158" y="2740"/>
                      </a:cubicBezTo>
                      <a:cubicBezTo>
                        <a:pt x="10230" y="2740"/>
                        <a:pt x="10300" y="2717"/>
                        <a:pt x="10361" y="2656"/>
                      </a:cubicBezTo>
                      <a:cubicBezTo>
                        <a:pt x="10847" y="2186"/>
                        <a:pt x="11348" y="1747"/>
                        <a:pt x="11881" y="1340"/>
                      </a:cubicBezTo>
                      <a:cubicBezTo>
                        <a:pt x="12054" y="1434"/>
                        <a:pt x="12242" y="1528"/>
                        <a:pt x="12414" y="1638"/>
                      </a:cubicBezTo>
                      <a:cubicBezTo>
                        <a:pt x="12242" y="2249"/>
                        <a:pt x="12069" y="2845"/>
                        <a:pt x="11897" y="3456"/>
                      </a:cubicBezTo>
                      <a:cubicBezTo>
                        <a:pt x="11756" y="3581"/>
                        <a:pt x="11725" y="3848"/>
                        <a:pt x="11928" y="3973"/>
                      </a:cubicBezTo>
                      <a:cubicBezTo>
                        <a:pt x="12477" y="4334"/>
                        <a:pt x="12869" y="4820"/>
                        <a:pt x="13167" y="5399"/>
                      </a:cubicBezTo>
                      <a:cubicBezTo>
                        <a:pt x="13198" y="5431"/>
                        <a:pt x="13214" y="5462"/>
                        <a:pt x="13245" y="5494"/>
                      </a:cubicBezTo>
                      <a:cubicBezTo>
                        <a:pt x="13292" y="5572"/>
                        <a:pt x="13386" y="5635"/>
                        <a:pt x="13511" y="5635"/>
                      </a:cubicBezTo>
                      <a:cubicBezTo>
                        <a:pt x="14185" y="5635"/>
                        <a:pt x="14859" y="5650"/>
                        <a:pt x="15518" y="5697"/>
                      </a:cubicBezTo>
                      <a:cubicBezTo>
                        <a:pt x="15596" y="5901"/>
                        <a:pt x="15659" y="6089"/>
                        <a:pt x="15706" y="6293"/>
                      </a:cubicBezTo>
                      <a:cubicBezTo>
                        <a:pt x="15126" y="6653"/>
                        <a:pt x="14546" y="6983"/>
                        <a:pt x="13966" y="7343"/>
                      </a:cubicBezTo>
                      <a:cubicBezTo>
                        <a:pt x="13935" y="7359"/>
                        <a:pt x="13903" y="7374"/>
                        <a:pt x="13888" y="7406"/>
                      </a:cubicBezTo>
                      <a:cubicBezTo>
                        <a:pt x="13778" y="7469"/>
                        <a:pt x="13700" y="7594"/>
                        <a:pt x="13731" y="7766"/>
                      </a:cubicBezTo>
                      <a:cubicBezTo>
                        <a:pt x="13888" y="8393"/>
                        <a:pt x="13856" y="9005"/>
                        <a:pt x="13684" y="9632"/>
                      </a:cubicBezTo>
                      <a:cubicBezTo>
                        <a:pt x="13684" y="9663"/>
                        <a:pt x="13684" y="9694"/>
                        <a:pt x="13684" y="9726"/>
                      </a:cubicBezTo>
                      <a:cubicBezTo>
                        <a:pt x="13653" y="9835"/>
                        <a:pt x="13668" y="9945"/>
                        <a:pt x="13762" y="10039"/>
                      </a:cubicBezTo>
                      <a:cubicBezTo>
                        <a:pt x="14264" y="10494"/>
                        <a:pt x="14750" y="10980"/>
                        <a:pt x="15220" y="11465"/>
                      </a:cubicBezTo>
                      <a:cubicBezTo>
                        <a:pt x="15126" y="11669"/>
                        <a:pt x="15048" y="11842"/>
                        <a:pt x="14938" y="12030"/>
                      </a:cubicBezTo>
                      <a:cubicBezTo>
                        <a:pt x="14280" y="11904"/>
                        <a:pt x="13637" y="11748"/>
                        <a:pt x="12979" y="11622"/>
                      </a:cubicBezTo>
                      <a:cubicBezTo>
                        <a:pt x="12947" y="11614"/>
                        <a:pt x="12916" y="11610"/>
                        <a:pt x="12886" y="11610"/>
                      </a:cubicBezTo>
                      <a:cubicBezTo>
                        <a:pt x="12857" y="11610"/>
                        <a:pt x="12830" y="11614"/>
                        <a:pt x="12806" y="11622"/>
                      </a:cubicBezTo>
                      <a:cubicBezTo>
                        <a:pt x="12777" y="11615"/>
                        <a:pt x="12748" y="11611"/>
                        <a:pt x="12718" y="11611"/>
                      </a:cubicBezTo>
                      <a:cubicBezTo>
                        <a:pt x="12618" y="11611"/>
                        <a:pt x="12518" y="11655"/>
                        <a:pt x="12446" y="11763"/>
                      </a:cubicBezTo>
                      <a:cubicBezTo>
                        <a:pt x="12069" y="12281"/>
                        <a:pt x="11552" y="12672"/>
                        <a:pt x="10972" y="12939"/>
                      </a:cubicBezTo>
                      <a:cubicBezTo>
                        <a:pt x="10925" y="12970"/>
                        <a:pt x="10878" y="13002"/>
                        <a:pt x="10863" y="13033"/>
                      </a:cubicBezTo>
                      <a:cubicBezTo>
                        <a:pt x="10784" y="13080"/>
                        <a:pt x="10737" y="13158"/>
                        <a:pt x="10737" y="13268"/>
                      </a:cubicBezTo>
                      <a:cubicBezTo>
                        <a:pt x="10706" y="13942"/>
                        <a:pt x="10674" y="14616"/>
                        <a:pt x="10596" y="15274"/>
                      </a:cubicBezTo>
                      <a:cubicBezTo>
                        <a:pt x="10392" y="15337"/>
                        <a:pt x="10189" y="15384"/>
                        <a:pt x="9985" y="15431"/>
                      </a:cubicBezTo>
                      <a:cubicBezTo>
                        <a:pt x="9687" y="14882"/>
                        <a:pt x="9389" y="14334"/>
                        <a:pt x="9091" y="13785"/>
                      </a:cubicBezTo>
                      <a:cubicBezTo>
                        <a:pt x="9091" y="13616"/>
                        <a:pt x="8951" y="13434"/>
                        <a:pt x="8752" y="13434"/>
                      </a:cubicBezTo>
                      <a:cubicBezTo>
                        <a:pt x="8730" y="13434"/>
                        <a:pt x="8707" y="13436"/>
                        <a:pt x="8684" y="13440"/>
                      </a:cubicBezTo>
                      <a:cubicBezTo>
                        <a:pt x="8460" y="13484"/>
                        <a:pt x="8240" y="13505"/>
                        <a:pt x="8021" y="13505"/>
                      </a:cubicBezTo>
                      <a:cubicBezTo>
                        <a:pt x="7613" y="13505"/>
                        <a:pt x="7211" y="13432"/>
                        <a:pt x="6803" y="13299"/>
                      </a:cubicBezTo>
                      <a:cubicBezTo>
                        <a:pt x="6772" y="13284"/>
                        <a:pt x="6724" y="13284"/>
                        <a:pt x="6693" y="13284"/>
                      </a:cubicBezTo>
                      <a:cubicBezTo>
                        <a:pt x="6673" y="13280"/>
                        <a:pt x="6652" y="13278"/>
                        <a:pt x="6631" y="13278"/>
                      </a:cubicBezTo>
                      <a:cubicBezTo>
                        <a:pt x="6553" y="13278"/>
                        <a:pt x="6472" y="13304"/>
                        <a:pt x="6411" y="13378"/>
                      </a:cubicBezTo>
                      <a:cubicBezTo>
                        <a:pt x="5925" y="13848"/>
                        <a:pt x="5439" y="14303"/>
                        <a:pt x="4922" y="14741"/>
                      </a:cubicBezTo>
                      <a:cubicBezTo>
                        <a:pt x="4734" y="14663"/>
                        <a:pt x="4546" y="14553"/>
                        <a:pt x="4373" y="14444"/>
                      </a:cubicBezTo>
                      <a:cubicBezTo>
                        <a:pt x="4530" y="13801"/>
                        <a:pt x="4718" y="13143"/>
                        <a:pt x="4875" y="12500"/>
                      </a:cubicBezTo>
                      <a:cubicBezTo>
                        <a:pt x="4922" y="12312"/>
                        <a:pt x="4828" y="12186"/>
                        <a:pt x="4702" y="12124"/>
                      </a:cubicBezTo>
                      <a:cubicBezTo>
                        <a:pt x="4687" y="12092"/>
                        <a:pt x="4655" y="12077"/>
                        <a:pt x="4624" y="12061"/>
                      </a:cubicBezTo>
                      <a:cubicBezTo>
                        <a:pt x="4060" y="11716"/>
                        <a:pt x="3637" y="11262"/>
                        <a:pt x="3323" y="10697"/>
                      </a:cubicBezTo>
                      <a:cubicBezTo>
                        <a:pt x="3307" y="10666"/>
                        <a:pt x="3276" y="10635"/>
                        <a:pt x="3260" y="10619"/>
                      </a:cubicBezTo>
                      <a:cubicBezTo>
                        <a:pt x="3213" y="10525"/>
                        <a:pt x="3119" y="10462"/>
                        <a:pt x="2978" y="10462"/>
                      </a:cubicBezTo>
                      <a:cubicBezTo>
                        <a:pt x="2562" y="10482"/>
                        <a:pt x="2145" y="10495"/>
                        <a:pt x="1725" y="10495"/>
                      </a:cubicBezTo>
                      <a:cubicBezTo>
                        <a:pt x="1465" y="10495"/>
                        <a:pt x="1204" y="10490"/>
                        <a:pt x="941" y="10478"/>
                      </a:cubicBezTo>
                      <a:cubicBezTo>
                        <a:pt x="862" y="10290"/>
                        <a:pt x="800" y="10086"/>
                        <a:pt x="737" y="9898"/>
                      </a:cubicBezTo>
                      <a:cubicBezTo>
                        <a:pt x="1301" y="9522"/>
                        <a:pt x="1865" y="9161"/>
                        <a:pt x="2430" y="8785"/>
                      </a:cubicBezTo>
                      <a:cubicBezTo>
                        <a:pt x="2477" y="8754"/>
                        <a:pt x="2524" y="8707"/>
                        <a:pt x="2539" y="8660"/>
                      </a:cubicBezTo>
                      <a:cubicBezTo>
                        <a:pt x="2649" y="8581"/>
                        <a:pt x="2728" y="8456"/>
                        <a:pt x="2696" y="8299"/>
                      </a:cubicBezTo>
                      <a:cubicBezTo>
                        <a:pt x="2602" y="7672"/>
                        <a:pt x="2681" y="7045"/>
                        <a:pt x="2900" y="6450"/>
                      </a:cubicBezTo>
                      <a:cubicBezTo>
                        <a:pt x="2916" y="6387"/>
                        <a:pt x="2931" y="6340"/>
                        <a:pt x="2916" y="6293"/>
                      </a:cubicBezTo>
                      <a:cubicBezTo>
                        <a:pt x="2931" y="6215"/>
                        <a:pt x="2916" y="6121"/>
                        <a:pt x="2837" y="6042"/>
                      </a:cubicBezTo>
                      <a:cubicBezTo>
                        <a:pt x="2383" y="5541"/>
                        <a:pt x="1944" y="5039"/>
                        <a:pt x="1521" y="4522"/>
                      </a:cubicBezTo>
                      <a:cubicBezTo>
                        <a:pt x="1615" y="4334"/>
                        <a:pt x="1724" y="4161"/>
                        <a:pt x="1834" y="3973"/>
                      </a:cubicBezTo>
                      <a:cubicBezTo>
                        <a:pt x="2430" y="4146"/>
                        <a:pt x="3025" y="4334"/>
                        <a:pt x="3637" y="4506"/>
                      </a:cubicBezTo>
                      <a:cubicBezTo>
                        <a:pt x="3698" y="4575"/>
                        <a:pt x="3793" y="4618"/>
                        <a:pt x="3891" y="4618"/>
                      </a:cubicBezTo>
                      <a:cubicBezTo>
                        <a:pt x="3993" y="4618"/>
                        <a:pt x="4097" y="4571"/>
                        <a:pt x="4170" y="4459"/>
                      </a:cubicBezTo>
                      <a:cubicBezTo>
                        <a:pt x="4514" y="3926"/>
                        <a:pt x="5016" y="3534"/>
                        <a:pt x="5580" y="3236"/>
                      </a:cubicBezTo>
                      <a:cubicBezTo>
                        <a:pt x="5627" y="3205"/>
                        <a:pt x="5659" y="3189"/>
                        <a:pt x="5690" y="3158"/>
                      </a:cubicBezTo>
                      <a:cubicBezTo>
                        <a:pt x="5768" y="3111"/>
                        <a:pt x="5815" y="3017"/>
                        <a:pt x="5815" y="2892"/>
                      </a:cubicBezTo>
                      <a:cubicBezTo>
                        <a:pt x="5815" y="2218"/>
                        <a:pt x="5847" y="1559"/>
                        <a:pt x="5894" y="885"/>
                      </a:cubicBezTo>
                      <a:cubicBezTo>
                        <a:pt x="6098" y="807"/>
                        <a:pt x="6286" y="744"/>
                        <a:pt x="6489" y="697"/>
                      </a:cubicBezTo>
                      <a:close/>
                      <a:moveTo>
                        <a:pt x="6651" y="1"/>
                      </a:moveTo>
                      <a:cubicBezTo>
                        <a:pt x="6629" y="1"/>
                        <a:pt x="6607" y="3"/>
                        <a:pt x="6583" y="8"/>
                      </a:cubicBezTo>
                      <a:cubicBezTo>
                        <a:pt x="6223" y="86"/>
                        <a:pt x="5862" y="180"/>
                        <a:pt x="5518" y="321"/>
                      </a:cubicBezTo>
                      <a:cubicBezTo>
                        <a:pt x="5424" y="368"/>
                        <a:pt x="5345" y="431"/>
                        <a:pt x="5298" y="525"/>
                      </a:cubicBezTo>
                      <a:cubicBezTo>
                        <a:pt x="5298" y="525"/>
                        <a:pt x="5298" y="540"/>
                        <a:pt x="5298" y="540"/>
                      </a:cubicBezTo>
                      <a:cubicBezTo>
                        <a:pt x="5282" y="572"/>
                        <a:pt x="5267" y="619"/>
                        <a:pt x="5267" y="666"/>
                      </a:cubicBezTo>
                      <a:cubicBezTo>
                        <a:pt x="5204" y="1356"/>
                        <a:pt x="5173" y="2030"/>
                        <a:pt x="5173" y="2719"/>
                      </a:cubicBezTo>
                      <a:cubicBezTo>
                        <a:pt x="4640" y="3017"/>
                        <a:pt x="4170" y="3393"/>
                        <a:pt x="3809" y="3879"/>
                      </a:cubicBezTo>
                      <a:cubicBezTo>
                        <a:pt x="3166" y="3691"/>
                        <a:pt x="2524" y="3487"/>
                        <a:pt x="1881" y="3315"/>
                      </a:cubicBezTo>
                      <a:cubicBezTo>
                        <a:pt x="1881" y="3315"/>
                        <a:pt x="1865" y="3299"/>
                        <a:pt x="1865" y="3299"/>
                      </a:cubicBezTo>
                      <a:cubicBezTo>
                        <a:pt x="1813" y="3271"/>
                        <a:pt x="1761" y="3258"/>
                        <a:pt x="1711" y="3258"/>
                      </a:cubicBezTo>
                      <a:cubicBezTo>
                        <a:pt x="1595" y="3258"/>
                        <a:pt x="1488" y="3326"/>
                        <a:pt x="1411" y="3425"/>
                      </a:cubicBezTo>
                      <a:cubicBezTo>
                        <a:pt x="1207" y="3722"/>
                        <a:pt x="1019" y="4036"/>
                        <a:pt x="862" y="4381"/>
                      </a:cubicBezTo>
                      <a:cubicBezTo>
                        <a:pt x="815" y="4475"/>
                        <a:pt x="815" y="4569"/>
                        <a:pt x="847" y="4663"/>
                      </a:cubicBezTo>
                      <a:cubicBezTo>
                        <a:pt x="862" y="4710"/>
                        <a:pt x="878" y="4757"/>
                        <a:pt x="909" y="4804"/>
                      </a:cubicBezTo>
                      <a:cubicBezTo>
                        <a:pt x="1333" y="5337"/>
                        <a:pt x="1787" y="5854"/>
                        <a:pt x="2242" y="6356"/>
                      </a:cubicBezTo>
                      <a:cubicBezTo>
                        <a:pt x="2038" y="6983"/>
                        <a:pt x="1959" y="7610"/>
                        <a:pt x="2038" y="8252"/>
                      </a:cubicBezTo>
                      <a:cubicBezTo>
                        <a:pt x="1442" y="8660"/>
                        <a:pt x="831" y="9052"/>
                        <a:pt x="235" y="9443"/>
                      </a:cubicBezTo>
                      <a:cubicBezTo>
                        <a:pt x="94" y="9506"/>
                        <a:pt x="0" y="9647"/>
                        <a:pt x="47" y="9820"/>
                      </a:cubicBezTo>
                      <a:cubicBezTo>
                        <a:pt x="141" y="10212"/>
                        <a:pt x="267" y="10588"/>
                        <a:pt x="439" y="10948"/>
                      </a:cubicBezTo>
                      <a:cubicBezTo>
                        <a:pt x="470" y="11011"/>
                        <a:pt x="517" y="11058"/>
                        <a:pt x="596" y="11089"/>
                      </a:cubicBezTo>
                      <a:cubicBezTo>
                        <a:pt x="643" y="11105"/>
                        <a:pt x="690" y="11121"/>
                        <a:pt x="753" y="11121"/>
                      </a:cubicBezTo>
                      <a:cubicBezTo>
                        <a:pt x="1097" y="11136"/>
                        <a:pt x="1442" y="11144"/>
                        <a:pt x="1787" y="11144"/>
                      </a:cubicBezTo>
                      <a:cubicBezTo>
                        <a:pt x="2132" y="11144"/>
                        <a:pt x="2477" y="11136"/>
                        <a:pt x="2822" y="11121"/>
                      </a:cubicBezTo>
                      <a:cubicBezTo>
                        <a:pt x="3166" y="11701"/>
                        <a:pt x="3621" y="12186"/>
                        <a:pt x="4185" y="12547"/>
                      </a:cubicBezTo>
                      <a:cubicBezTo>
                        <a:pt x="4028" y="13190"/>
                        <a:pt x="3840" y="13832"/>
                        <a:pt x="3684" y="14491"/>
                      </a:cubicBezTo>
                      <a:cubicBezTo>
                        <a:pt x="3684" y="14491"/>
                        <a:pt x="3684" y="14491"/>
                        <a:pt x="3684" y="14506"/>
                      </a:cubicBezTo>
                      <a:cubicBezTo>
                        <a:pt x="3652" y="14632"/>
                        <a:pt x="3684" y="14773"/>
                        <a:pt x="3825" y="14882"/>
                      </a:cubicBezTo>
                      <a:cubicBezTo>
                        <a:pt x="4123" y="15086"/>
                        <a:pt x="4452" y="15259"/>
                        <a:pt x="4797" y="15400"/>
                      </a:cubicBezTo>
                      <a:cubicBezTo>
                        <a:pt x="4840" y="15426"/>
                        <a:pt x="4892" y="15437"/>
                        <a:pt x="4944" y="15437"/>
                      </a:cubicBezTo>
                      <a:cubicBezTo>
                        <a:pt x="4986" y="15437"/>
                        <a:pt x="5028" y="15429"/>
                        <a:pt x="5063" y="15415"/>
                      </a:cubicBezTo>
                      <a:cubicBezTo>
                        <a:pt x="5126" y="15415"/>
                        <a:pt x="5173" y="15384"/>
                        <a:pt x="5220" y="15353"/>
                      </a:cubicBezTo>
                      <a:cubicBezTo>
                        <a:pt x="5753" y="14914"/>
                        <a:pt x="6254" y="14444"/>
                        <a:pt x="6740" y="13958"/>
                      </a:cubicBezTo>
                      <a:cubicBezTo>
                        <a:pt x="7154" y="14081"/>
                        <a:pt x="7575" y="14148"/>
                        <a:pt x="8005" y="14148"/>
                      </a:cubicBezTo>
                      <a:cubicBezTo>
                        <a:pt x="8178" y="14148"/>
                        <a:pt x="8352" y="14137"/>
                        <a:pt x="8527" y="14114"/>
                      </a:cubicBezTo>
                      <a:cubicBezTo>
                        <a:pt x="8841" y="14710"/>
                        <a:pt x="9154" y="15290"/>
                        <a:pt x="9483" y="15870"/>
                      </a:cubicBezTo>
                      <a:cubicBezTo>
                        <a:pt x="9483" y="15886"/>
                        <a:pt x="9483" y="15886"/>
                        <a:pt x="9483" y="15886"/>
                      </a:cubicBezTo>
                      <a:cubicBezTo>
                        <a:pt x="9537" y="16047"/>
                        <a:pt x="9671" y="16127"/>
                        <a:pt x="9817" y="16127"/>
                      </a:cubicBezTo>
                      <a:cubicBezTo>
                        <a:pt x="9841" y="16127"/>
                        <a:pt x="9866" y="16125"/>
                        <a:pt x="9891" y="16121"/>
                      </a:cubicBezTo>
                      <a:cubicBezTo>
                        <a:pt x="10251" y="16058"/>
                        <a:pt x="10612" y="15964"/>
                        <a:pt x="10957" y="15839"/>
                      </a:cubicBezTo>
                      <a:cubicBezTo>
                        <a:pt x="11051" y="15807"/>
                        <a:pt x="11113" y="15745"/>
                        <a:pt x="11145" y="15666"/>
                      </a:cubicBezTo>
                      <a:cubicBezTo>
                        <a:pt x="11192" y="15619"/>
                        <a:pt x="11207" y="15572"/>
                        <a:pt x="11223" y="15509"/>
                      </a:cubicBezTo>
                      <a:cubicBezTo>
                        <a:pt x="11301" y="14820"/>
                        <a:pt x="11348" y="14146"/>
                        <a:pt x="11380" y="13456"/>
                      </a:cubicBezTo>
                      <a:cubicBezTo>
                        <a:pt x="11960" y="13174"/>
                        <a:pt x="12461" y="12766"/>
                        <a:pt x="12869" y="12265"/>
                      </a:cubicBezTo>
                      <a:cubicBezTo>
                        <a:pt x="13574" y="12406"/>
                        <a:pt x="14280" y="12563"/>
                        <a:pt x="14985" y="12704"/>
                      </a:cubicBezTo>
                      <a:cubicBezTo>
                        <a:pt x="15029" y="12718"/>
                        <a:pt x="15075" y="12727"/>
                        <a:pt x="15120" y="12727"/>
                      </a:cubicBezTo>
                      <a:cubicBezTo>
                        <a:pt x="15220" y="12727"/>
                        <a:pt x="15317" y="12686"/>
                        <a:pt x="15392" y="12578"/>
                      </a:cubicBezTo>
                      <a:cubicBezTo>
                        <a:pt x="15596" y="12233"/>
                        <a:pt x="15769" y="11873"/>
                        <a:pt x="15910" y="11512"/>
                      </a:cubicBezTo>
                      <a:cubicBezTo>
                        <a:pt x="15925" y="11434"/>
                        <a:pt x="15925" y="11356"/>
                        <a:pt x="15894" y="11293"/>
                      </a:cubicBezTo>
                      <a:cubicBezTo>
                        <a:pt x="15878" y="11246"/>
                        <a:pt x="15847" y="11199"/>
                        <a:pt x="15816" y="11152"/>
                      </a:cubicBezTo>
                      <a:cubicBezTo>
                        <a:pt x="15345" y="10650"/>
                        <a:pt x="14859" y="10164"/>
                        <a:pt x="14342" y="9694"/>
                      </a:cubicBezTo>
                      <a:cubicBezTo>
                        <a:pt x="14499" y="9067"/>
                        <a:pt x="14530" y="8456"/>
                        <a:pt x="14421" y="7829"/>
                      </a:cubicBezTo>
                      <a:cubicBezTo>
                        <a:pt x="15016" y="7469"/>
                        <a:pt x="15627" y="7124"/>
                        <a:pt x="16223" y="6747"/>
                      </a:cubicBezTo>
                      <a:lnTo>
                        <a:pt x="16239" y="6747"/>
                      </a:lnTo>
                      <a:cubicBezTo>
                        <a:pt x="16349" y="6669"/>
                        <a:pt x="16427" y="6544"/>
                        <a:pt x="16396" y="6387"/>
                      </a:cubicBezTo>
                      <a:cubicBezTo>
                        <a:pt x="16333" y="6026"/>
                        <a:pt x="16223" y="5666"/>
                        <a:pt x="16082" y="5321"/>
                      </a:cubicBezTo>
                      <a:cubicBezTo>
                        <a:pt x="16035" y="5227"/>
                        <a:pt x="15972" y="5149"/>
                        <a:pt x="15878" y="5102"/>
                      </a:cubicBezTo>
                      <a:cubicBezTo>
                        <a:pt x="15847" y="5086"/>
                        <a:pt x="15800" y="5070"/>
                        <a:pt x="15737" y="5070"/>
                      </a:cubicBezTo>
                      <a:cubicBezTo>
                        <a:pt x="15048" y="5008"/>
                        <a:pt x="14374" y="4976"/>
                        <a:pt x="13684" y="4976"/>
                      </a:cubicBezTo>
                      <a:cubicBezTo>
                        <a:pt x="13386" y="4443"/>
                        <a:pt x="13010" y="3989"/>
                        <a:pt x="12524" y="3613"/>
                      </a:cubicBezTo>
                      <a:cubicBezTo>
                        <a:pt x="12712" y="2970"/>
                        <a:pt x="12900" y="2327"/>
                        <a:pt x="13073" y="1685"/>
                      </a:cubicBezTo>
                      <a:lnTo>
                        <a:pt x="13088" y="1685"/>
                      </a:lnTo>
                      <a:cubicBezTo>
                        <a:pt x="13182" y="1512"/>
                        <a:pt x="13120" y="1340"/>
                        <a:pt x="12979" y="1230"/>
                      </a:cubicBezTo>
                      <a:cubicBezTo>
                        <a:pt x="12681" y="1011"/>
                        <a:pt x="12352" y="823"/>
                        <a:pt x="12022" y="666"/>
                      </a:cubicBezTo>
                      <a:cubicBezTo>
                        <a:pt x="11971" y="649"/>
                        <a:pt x="11914" y="636"/>
                        <a:pt x="11859" y="636"/>
                      </a:cubicBezTo>
                      <a:cubicBezTo>
                        <a:pt x="11813" y="636"/>
                        <a:pt x="11767" y="645"/>
                        <a:pt x="11725" y="666"/>
                      </a:cubicBezTo>
                      <a:cubicBezTo>
                        <a:pt x="11678" y="666"/>
                        <a:pt x="11631" y="697"/>
                        <a:pt x="11584" y="729"/>
                      </a:cubicBezTo>
                      <a:cubicBezTo>
                        <a:pt x="11051" y="1152"/>
                        <a:pt x="10533" y="1591"/>
                        <a:pt x="10032" y="2061"/>
                      </a:cubicBezTo>
                      <a:cubicBezTo>
                        <a:pt x="9575" y="1912"/>
                        <a:pt x="9112" y="1836"/>
                        <a:pt x="8641" y="1836"/>
                      </a:cubicBezTo>
                      <a:cubicBezTo>
                        <a:pt x="8417" y="1836"/>
                        <a:pt x="8191" y="1853"/>
                        <a:pt x="7963" y="1888"/>
                      </a:cubicBezTo>
                      <a:cubicBezTo>
                        <a:pt x="7618" y="1324"/>
                        <a:pt x="7289" y="760"/>
                        <a:pt x="6944" y="196"/>
                      </a:cubicBezTo>
                      <a:cubicBezTo>
                        <a:pt x="6944" y="180"/>
                        <a:pt x="6944" y="180"/>
                        <a:pt x="6944" y="180"/>
                      </a:cubicBezTo>
                      <a:cubicBezTo>
                        <a:pt x="6877" y="73"/>
                        <a:pt x="6777" y="1"/>
                        <a:pt x="6651"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14"/>
                <p:cNvSpPr/>
                <p:nvPr/>
              </p:nvSpPr>
              <p:spPr>
                <a:xfrm>
                  <a:off x="1610522" y="731473"/>
                  <a:ext cx="118892" cy="100998"/>
                </a:xfrm>
                <a:custGeom>
                  <a:rect b="b" l="l" r="r" t="t"/>
                  <a:pathLst>
                    <a:path extrusionOk="0" h="6536" w="7694">
                      <a:moveTo>
                        <a:pt x="3911" y="632"/>
                      </a:moveTo>
                      <a:cubicBezTo>
                        <a:pt x="4113" y="632"/>
                        <a:pt x="4324" y="653"/>
                        <a:pt x="4543" y="699"/>
                      </a:cubicBezTo>
                      <a:cubicBezTo>
                        <a:pt x="4575" y="715"/>
                        <a:pt x="4590" y="715"/>
                        <a:pt x="4622" y="715"/>
                      </a:cubicBezTo>
                      <a:cubicBezTo>
                        <a:pt x="5923" y="1044"/>
                        <a:pt x="6910" y="2345"/>
                        <a:pt x="6659" y="3709"/>
                      </a:cubicBezTo>
                      <a:cubicBezTo>
                        <a:pt x="6424" y="5030"/>
                        <a:pt x="5141" y="5882"/>
                        <a:pt x="3857" y="5882"/>
                      </a:cubicBezTo>
                      <a:cubicBezTo>
                        <a:pt x="3603" y="5882"/>
                        <a:pt x="3348" y="5848"/>
                        <a:pt x="3101" y="5778"/>
                      </a:cubicBezTo>
                      <a:cubicBezTo>
                        <a:pt x="0" y="4856"/>
                        <a:pt x="1090" y="632"/>
                        <a:pt x="3911" y="632"/>
                      </a:cubicBezTo>
                      <a:close/>
                      <a:moveTo>
                        <a:pt x="3944" y="0"/>
                      </a:moveTo>
                      <a:cubicBezTo>
                        <a:pt x="2477" y="0"/>
                        <a:pt x="1085" y="880"/>
                        <a:pt x="640" y="2361"/>
                      </a:cubicBezTo>
                      <a:cubicBezTo>
                        <a:pt x="107" y="4132"/>
                        <a:pt x="1189" y="5888"/>
                        <a:pt x="2929" y="6405"/>
                      </a:cubicBezTo>
                      <a:cubicBezTo>
                        <a:pt x="3234" y="6493"/>
                        <a:pt x="3548" y="6535"/>
                        <a:pt x="3860" y="6535"/>
                      </a:cubicBezTo>
                      <a:cubicBezTo>
                        <a:pt x="5380" y="6535"/>
                        <a:pt x="6878" y="5541"/>
                        <a:pt x="7255" y="4007"/>
                      </a:cubicBezTo>
                      <a:cubicBezTo>
                        <a:pt x="7694" y="2267"/>
                        <a:pt x="6471" y="496"/>
                        <a:pt x="4778" y="73"/>
                      </a:cubicBezTo>
                      <a:lnTo>
                        <a:pt x="4669" y="73"/>
                      </a:lnTo>
                      <a:cubicBezTo>
                        <a:pt x="4428" y="24"/>
                        <a:pt x="4185" y="0"/>
                        <a:pt x="3944"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36" name="Google Shape;236;p14"/>
              <p:cNvSpPr/>
              <p:nvPr/>
            </p:nvSpPr>
            <p:spPr>
              <a:xfrm rot="-5400000">
                <a:off x="715100" y="702546"/>
                <a:ext cx="192827" cy="128187"/>
              </a:xfrm>
              <a:prstGeom prst="rect">
                <a:avLst/>
              </a:prstGeom>
            </p:spPr>
            <p:txBody>
              <a:bodyPr>
                <a:prstTxWarp prst="textPlain"/>
              </a:bodyPr>
              <a:lstStyle/>
              <a:p>
                <a:pPr lvl="0" algn="ctr"/>
                <a:r>
                  <a:rPr b="0" i="0">
                    <a:ln>
                      <a:noFill/>
                    </a:ln>
                    <a:solidFill>
                      <a:schemeClr val="lt2"/>
                    </a:solidFill>
                    <a:latin typeface="Gaegu;300"/>
                  </a:rPr>
                  <a:t>^</a:t>
                </a:r>
              </a:p>
            </p:txBody>
          </p:sp>
          <p:sp>
            <p:nvSpPr>
              <p:cNvPr id="237" name="Google Shape;237;p14"/>
              <p:cNvSpPr/>
              <p:nvPr/>
            </p:nvSpPr>
            <p:spPr>
              <a:xfrm flipH="1" rot="5400000">
                <a:off x="1011380" y="702546"/>
                <a:ext cx="192827" cy="128187"/>
              </a:xfrm>
              <a:prstGeom prst="rect">
                <a:avLst/>
              </a:prstGeom>
            </p:spPr>
            <p:txBody>
              <a:bodyPr>
                <a:prstTxWarp prst="textPlain"/>
              </a:bodyPr>
              <a:lstStyle/>
              <a:p>
                <a:pPr lvl="0" algn="ctr"/>
                <a:r>
                  <a:rPr b="0" i="0">
                    <a:ln>
                      <a:noFill/>
                    </a:ln>
                    <a:solidFill>
                      <a:schemeClr val="lt2"/>
                    </a:solidFill>
                    <a:latin typeface="Gaegu;300"/>
                  </a:rPr>
                  <a:t>^</a:t>
                </a:r>
              </a:p>
            </p:txBody>
          </p:sp>
        </p:grpSp>
      </p:grpSp>
      <p:sp>
        <p:nvSpPr>
          <p:cNvPr id="238" name="Google Shape;238;p14"/>
          <p:cNvSpPr txBox="1"/>
          <p:nvPr>
            <p:ph type="title"/>
          </p:nvPr>
        </p:nvSpPr>
        <p:spPr>
          <a:xfrm>
            <a:off x="720000" y="445025"/>
            <a:ext cx="77040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39" name="Google Shape;239;p14"/>
          <p:cNvSpPr txBox="1"/>
          <p:nvPr>
            <p:ph idx="1" type="subTitle"/>
          </p:nvPr>
        </p:nvSpPr>
        <p:spPr>
          <a:xfrm>
            <a:off x="2057700" y="1616050"/>
            <a:ext cx="5028600" cy="25542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800"/>
              <a:buChar char="●"/>
              <a:defRPr/>
            </a:lvl1pPr>
            <a:lvl2pPr lvl="1" rtl="0" algn="ctr">
              <a:lnSpc>
                <a:spcPct val="100000"/>
              </a:lnSpc>
              <a:spcBef>
                <a:spcPts val="0"/>
              </a:spcBef>
              <a:spcAft>
                <a:spcPts val="0"/>
              </a:spcAft>
              <a:buSzPts val="1400"/>
              <a:buChar char="○"/>
              <a:defRPr/>
            </a:lvl2pPr>
            <a:lvl3pPr lvl="2" rtl="0" algn="ctr">
              <a:lnSpc>
                <a:spcPct val="100000"/>
              </a:lnSpc>
              <a:spcBef>
                <a:spcPts val="0"/>
              </a:spcBef>
              <a:spcAft>
                <a:spcPts val="0"/>
              </a:spcAft>
              <a:buSzPts val="1400"/>
              <a:buChar char="■"/>
              <a:defRPr/>
            </a:lvl3pPr>
            <a:lvl4pPr lvl="3" rtl="0" algn="ctr">
              <a:lnSpc>
                <a:spcPct val="100000"/>
              </a:lnSpc>
              <a:spcBef>
                <a:spcPts val="0"/>
              </a:spcBef>
              <a:spcAft>
                <a:spcPts val="0"/>
              </a:spcAft>
              <a:buSzPts val="1400"/>
              <a:buChar char="●"/>
              <a:defRPr/>
            </a:lvl4pPr>
            <a:lvl5pPr lvl="4" rtl="0" algn="ctr">
              <a:lnSpc>
                <a:spcPct val="100000"/>
              </a:lnSpc>
              <a:spcBef>
                <a:spcPts val="0"/>
              </a:spcBef>
              <a:spcAft>
                <a:spcPts val="0"/>
              </a:spcAft>
              <a:buSzPts val="1400"/>
              <a:buChar char="○"/>
              <a:defRPr/>
            </a:lvl5pPr>
            <a:lvl6pPr lvl="5" rtl="0" algn="ctr">
              <a:lnSpc>
                <a:spcPct val="100000"/>
              </a:lnSpc>
              <a:spcBef>
                <a:spcPts val="0"/>
              </a:spcBef>
              <a:spcAft>
                <a:spcPts val="0"/>
              </a:spcAft>
              <a:buSzPts val="1400"/>
              <a:buChar char="■"/>
              <a:defRPr/>
            </a:lvl6pPr>
            <a:lvl7pPr lvl="6" rtl="0" algn="ctr">
              <a:lnSpc>
                <a:spcPct val="100000"/>
              </a:lnSpc>
              <a:spcBef>
                <a:spcPts val="0"/>
              </a:spcBef>
              <a:spcAft>
                <a:spcPts val="0"/>
              </a:spcAft>
              <a:buSzPts val="1400"/>
              <a:buChar char="●"/>
              <a:defRPr/>
            </a:lvl7pPr>
            <a:lvl8pPr lvl="7" rtl="0" algn="ctr">
              <a:lnSpc>
                <a:spcPct val="100000"/>
              </a:lnSpc>
              <a:spcBef>
                <a:spcPts val="0"/>
              </a:spcBef>
              <a:spcAft>
                <a:spcPts val="0"/>
              </a:spcAft>
              <a:buSzPts val="1400"/>
              <a:buChar char="○"/>
              <a:defRPr/>
            </a:lvl8pPr>
            <a:lvl9pPr lvl="8" rtl="0" algn="ctr">
              <a:lnSpc>
                <a:spcPct val="100000"/>
              </a:lnSpc>
              <a:spcBef>
                <a:spcPts val="0"/>
              </a:spcBef>
              <a:spcAft>
                <a:spcPts val="0"/>
              </a:spcAft>
              <a:buSzPts val="1400"/>
              <a:buChar char="■"/>
              <a:defRPr/>
            </a:lvl9pPr>
          </a:lstStyle>
          <a:p/>
        </p:txBody>
      </p:sp>
      <p:sp>
        <p:nvSpPr>
          <p:cNvPr id="240" name="Google Shape;240;p14"/>
          <p:cNvSpPr/>
          <p:nvPr/>
        </p:nvSpPr>
        <p:spPr>
          <a:xfrm>
            <a:off x="764475" y="1311300"/>
            <a:ext cx="388372" cy="461152"/>
          </a:xfrm>
          <a:custGeom>
            <a:rect b="b" l="l" r="r" t="t"/>
            <a:pathLst>
              <a:path extrusionOk="0" h="5671" w="4776">
                <a:moveTo>
                  <a:pt x="1930" y="1294"/>
                </a:moveTo>
                <a:cubicBezTo>
                  <a:pt x="1930" y="995"/>
                  <a:pt x="1930" y="717"/>
                  <a:pt x="1930" y="438"/>
                </a:cubicBezTo>
                <a:cubicBezTo>
                  <a:pt x="1950" y="259"/>
                  <a:pt x="1930" y="0"/>
                  <a:pt x="2189" y="0"/>
                </a:cubicBezTo>
                <a:cubicBezTo>
                  <a:pt x="2268" y="20"/>
                  <a:pt x="2408" y="259"/>
                  <a:pt x="2428" y="418"/>
                </a:cubicBezTo>
                <a:cubicBezTo>
                  <a:pt x="2487" y="1015"/>
                  <a:pt x="2507" y="1612"/>
                  <a:pt x="2527" y="2209"/>
                </a:cubicBezTo>
                <a:cubicBezTo>
                  <a:pt x="2547" y="2308"/>
                  <a:pt x="2567" y="2388"/>
                  <a:pt x="2587" y="2487"/>
                </a:cubicBezTo>
                <a:cubicBezTo>
                  <a:pt x="2666" y="2428"/>
                  <a:pt x="2726" y="2368"/>
                  <a:pt x="2806" y="2308"/>
                </a:cubicBezTo>
                <a:cubicBezTo>
                  <a:pt x="3044" y="2070"/>
                  <a:pt x="3283" y="1811"/>
                  <a:pt x="3562" y="1572"/>
                </a:cubicBezTo>
                <a:cubicBezTo>
                  <a:pt x="3701" y="1433"/>
                  <a:pt x="3880" y="1234"/>
                  <a:pt x="4079" y="1433"/>
                </a:cubicBezTo>
                <a:cubicBezTo>
                  <a:pt x="4298" y="1652"/>
                  <a:pt x="4079" y="1811"/>
                  <a:pt x="3940" y="1950"/>
                </a:cubicBezTo>
                <a:cubicBezTo>
                  <a:pt x="3781" y="2109"/>
                  <a:pt x="3621" y="2249"/>
                  <a:pt x="3482" y="2408"/>
                </a:cubicBezTo>
                <a:cubicBezTo>
                  <a:pt x="3422" y="2468"/>
                  <a:pt x="3403" y="2527"/>
                  <a:pt x="3363" y="2567"/>
                </a:cubicBezTo>
                <a:cubicBezTo>
                  <a:pt x="3422" y="2587"/>
                  <a:pt x="3482" y="2607"/>
                  <a:pt x="3562" y="2607"/>
                </a:cubicBezTo>
                <a:cubicBezTo>
                  <a:pt x="3701" y="2627"/>
                  <a:pt x="3860" y="2587"/>
                  <a:pt x="3999" y="2627"/>
                </a:cubicBezTo>
                <a:cubicBezTo>
                  <a:pt x="4099" y="2666"/>
                  <a:pt x="4258" y="2746"/>
                  <a:pt x="4258" y="2865"/>
                </a:cubicBezTo>
                <a:cubicBezTo>
                  <a:pt x="4258" y="2985"/>
                  <a:pt x="4099" y="3084"/>
                  <a:pt x="3980" y="3104"/>
                </a:cubicBezTo>
                <a:cubicBezTo>
                  <a:pt x="3701" y="3164"/>
                  <a:pt x="3422" y="3164"/>
                  <a:pt x="3144" y="3204"/>
                </a:cubicBezTo>
                <a:cubicBezTo>
                  <a:pt x="3064" y="3204"/>
                  <a:pt x="3005" y="3243"/>
                  <a:pt x="2945" y="3263"/>
                </a:cubicBezTo>
                <a:cubicBezTo>
                  <a:pt x="2985" y="3303"/>
                  <a:pt x="3005" y="3383"/>
                  <a:pt x="3064" y="3423"/>
                </a:cubicBezTo>
                <a:cubicBezTo>
                  <a:pt x="3562" y="3900"/>
                  <a:pt x="4059" y="4358"/>
                  <a:pt x="4557" y="4835"/>
                </a:cubicBezTo>
                <a:cubicBezTo>
                  <a:pt x="4616" y="4875"/>
                  <a:pt x="4696" y="4935"/>
                  <a:pt x="4716" y="5014"/>
                </a:cubicBezTo>
                <a:cubicBezTo>
                  <a:pt x="4756" y="5074"/>
                  <a:pt x="4775" y="5193"/>
                  <a:pt x="4756" y="5233"/>
                </a:cubicBezTo>
                <a:cubicBezTo>
                  <a:pt x="4696" y="5293"/>
                  <a:pt x="4557" y="5352"/>
                  <a:pt x="4497" y="5333"/>
                </a:cubicBezTo>
                <a:cubicBezTo>
                  <a:pt x="4298" y="5233"/>
                  <a:pt x="4079" y="5134"/>
                  <a:pt x="3920" y="4994"/>
                </a:cubicBezTo>
                <a:cubicBezTo>
                  <a:pt x="3562" y="4676"/>
                  <a:pt x="3223" y="4318"/>
                  <a:pt x="2865" y="4000"/>
                </a:cubicBezTo>
                <a:cubicBezTo>
                  <a:pt x="2826" y="3940"/>
                  <a:pt x="2746" y="3920"/>
                  <a:pt x="2686" y="3880"/>
                </a:cubicBezTo>
                <a:cubicBezTo>
                  <a:pt x="2666" y="3960"/>
                  <a:pt x="2666" y="4019"/>
                  <a:pt x="2666" y="4099"/>
                </a:cubicBezTo>
                <a:cubicBezTo>
                  <a:pt x="2686" y="4517"/>
                  <a:pt x="2726" y="4955"/>
                  <a:pt x="2726" y="5372"/>
                </a:cubicBezTo>
                <a:cubicBezTo>
                  <a:pt x="2726" y="5472"/>
                  <a:pt x="2666" y="5651"/>
                  <a:pt x="2567" y="5671"/>
                </a:cubicBezTo>
                <a:cubicBezTo>
                  <a:pt x="2448" y="5671"/>
                  <a:pt x="2388" y="5512"/>
                  <a:pt x="2368" y="5432"/>
                </a:cubicBezTo>
                <a:cubicBezTo>
                  <a:pt x="2268" y="4994"/>
                  <a:pt x="2209" y="4577"/>
                  <a:pt x="2129" y="4139"/>
                </a:cubicBezTo>
                <a:cubicBezTo>
                  <a:pt x="2109" y="4079"/>
                  <a:pt x="2089" y="4000"/>
                  <a:pt x="2070" y="3940"/>
                </a:cubicBezTo>
                <a:cubicBezTo>
                  <a:pt x="2010" y="3980"/>
                  <a:pt x="1930" y="4019"/>
                  <a:pt x="1890" y="4079"/>
                </a:cubicBezTo>
                <a:cubicBezTo>
                  <a:pt x="1632" y="4338"/>
                  <a:pt x="1373" y="4616"/>
                  <a:pt x="1095" y="4875"/>
                </a:cubicBezTo>
                <a:cubicBezTo>
                  <a:pt x="1035" y="4955"/>
                  <a:pt x="876" y="5054"/>
                  <a:pt x="776" y="4974"/>
                </a:cubicBezTo>
                <a:cubicBezTo>
                  <a:pt x="697" y="4915"/>
                  <a:pt x="736" y="4736"/>
                  <a:pt x="796" y="4656"/>
                </a:cubicBezTo>
                <a:cubicBezTo>
                  <a:pt x="1035" y="4318"/>
                  <a:pt x="1294" y="3980"/>
                  <a:pt x="1552" y="3641"/>
                </a:cubicBezTo>
                <a:cubicBezTo>
                  <a:pt x="1572" y="3602"/>
                  <a:pt x="1592" y="3522"/>
                  <a:pt x="1632" y="3482"/>
                </a:cubicBezTo>
                <a:cubicBezTo>
                  <a:pt x="1572" y="3462"/>
                  <a:pt x="1512" y="3462"/>
                  <a:pt x="1453" y="3462"/>
                </a:cubicBezTo>
                <a:cubicBezTo>
                  <a:pt x="1095" y="3482"/>
                  <a:pt x="717" y="3502"/>
                  <a:pt x="358" y="3522"/>
                </a:cubicBezTo>
                <a:cubicBezTo>
                  <a:pt x="199" y="3522"/>
                  <a:pt x="0" y="3542"/>
                  <a:pt x="0" y="3323"/>
                </a:cubicBezTo>
                <a:cubicBezTo>
                  <a:pt x="20" y="3224"/>
                  <a:pt x="199" y="3064"/>
                  <a:pt x="319" y="3044"/>
                </a:cubicBezTo>
                <a:cubicBezTo>
                  <a:pt x="657" y="2985"/>
                  <a:pt x="995" y="2965"/>
                  <a:pt x="1313" y="2925"/>
                </a:cubicBezTo>
                <a:cubicBezTo>
                  <a:pt x="1433" y="2905"/>
                  <a:pt x="1532" y="2885"/>
                  <a:pt x="1632" y="2865"/>
                </a:cubicBezTo>
                <a:cubicBezTo>
                  <a:pt x="1572" y="2766"/>
                  <a:pt x="1512" y="2686"/>
                  <a:pt x="1433" y="2607"/>
                </a:cubicBezTo>
                <a:cubicBezTo>
                  <a:pt x="1174" y="2288"/>
                  <a:pt x="876" y="2010"/>
                  <a:pt x="617" y="1672"/>
                </a:cubicBezTo>
                <a:cubicBezTo>
                  <a:pt x="538" y="1572"/>
                  <a:pt x="398" y="1393"/>
                  <a:pt x="498" y="1294"/>
                </a:cubicBezTo>
                <a:cubicBezTo>
                  <a:pt x="597" y="1194"/>
                  <a:pt x="776" y="1353"/>
                  <a:pt x="876" y="1433"/>
                </a:cubicBezTo>
                <a:cubicBezTo>
                  <a:pt x="1194" y="1672"/>
                  <a:pt x="1473" y="1950"/>
                  <a:pt x="1771" y="2209"/>
                </a:cubicBezTo>
                <a:cubicBezTo>
                  <a:pt x="1831" y="2249"/>
                  <a:pt x="1890" y="2269"/>
                  <a:pt x="1950" y="2308"/>
                </a:cubicBezTo>
                <a:cubicBezTo>
                  <a:pt x="1970" y="2249"/>
                  <a:pt x="1970" y="2189"/>
                  <a:pt x="1970" y="2109"/>
                </a:cubicBezTo>
                <a:cubicBezTo>
                  <a:pt x="1970" y="1831"/>
                  <a:pt x="1950" y="1572"/>
                  <a:pt x="1930" y="1294"/>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41" name="Google Shape;241;p14"/>
          <p:cNvGrpSpPr/>
          <p:nvPr/>
        </p:nvGrpSpPr>
        <p:grpSpPr>
          <a:xfrm>
            <a:off x="7907494" y="4022291"/>
            <a:ext cx="388378" cy="447357"/>
            <a:chOff x="3150425" y="3024575"/>
            <a:chExt cx="130350" cy="150150"/>
          </a:xfrm>
        </p:grpSpPr>
        <p:sp>
          <p:nvSpPr>
            <p:cNvPr id="242" name="Google Shape;242;p14"/>
            <p:cNvSpPr/>
            <p:nvPr/>
          </p:nvSpPr>
          <p:spPr>
            <a:xfrm>
              <a:off x="3259350" y="3087675"/>
              <a:ext cx="21425" cy="20150"/>
            </a:xfrm>
            <a:custGeom>
              <a:rect b="b" l="l" r="r" t="t"/>
              <a:pathLst>
                <a:path extrusionOk="0" h="806" w="857">
                  <a:moveTo>
                    <a:pt x="314" y="1"/>
                  </a:moveTo>
                  <a:cubicBezTo>
                    <a:pt x="301" y="1"/>
                    <a:pt x="290" y="2"/>
                    <a:pt x="279" y="4"/>
                  </a:cubicBezTo>
                  <a:cubicBezTo>
                    <a:pt x="100" y="4"/>
                    <a:pt x="1" y="223"/>
                    <a:pt x="61" y="422"/>
                  </a:cubicBezTo>
                  <a:cubicBezTo>
                    <a:pt x="100" y="522"/>
                    <a:pt x="180" y="641"/>
                    <a:pt x="279" y="701"/>
                  </a:cubicBezTo>
                  <a:cubicBezTo>
                    <a:pt x="362" y="767"/>
                    <a:pt x="499" y="805"/>
                    <a:pt x="600" y="805"/>
                  </a:cubicBezTo>
                  <a:cubicBezTo>
                    <a:pt x="621" y="805"/>
                    <a:pt x="640" y="804"/>
                    <a:pt x="657" y="800"/>
                  </a:cubicBezTo>
                  <a:cubicBezTo>
                    <a:pt x="797" y="761"/>
                    <a:pt x="856" y="581"/>
                    <a:pt x="797" y="402"/>
                  </a:cubicBezTo>
                  <a:cubicBezTo>
                    <a:pt x="757" y="283"/>
                    <a:pt x="677" y="164"/>
                    <a:pt x="598" y="124"/>
                  </a:cubicBezTo>
                  <a:cubicBezTo>
                    <a:pt x="511" y="55"/>
                    <a:pt x="395" y="1"/>
                    <a:pt x="31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14"/>
            <p:cNvSpPr/>
            <p:nvPr/>
          </p:nvSpPr>
          <p:spPr>
            <a:xfrm>
              <a:off x="3226525" y="3128500"/>
              <a:ext cx="22425" cy="29025"/>
            </a:xfrm>
            <a:custGeom>
              <a:rect b="b" l="l" r="r" t="t"/>
              <a:pathLst>
                <a:path extrusionOk="0" h="1161" w="897">
                  <a:moveTo>
                    <a:pt x="379" y="0"/>
                  </a:moveTo>
                  <a:cubicBezTo>
                    <a:pt x="366" y="0"/>
                    <a:pt x="352" y="1"/>
                    <a:pt x="339" y="3"/>
                  </a:cubicBezTo>
                  <a:cubicBezTo>
                    <a:pt x="180" y="23"/>
                    <a:pt x="40" y="182"/>
                    <a:pt x="21" y="381"/>
                  </a:cubicBezTo>
                  <a:cubicBezTo>
                    <a:pt x="1" y="540"/>
                    <a:pt x="60" y="779"/>
                    <a:pt x="160" y="898"/>
                  </a:cubicBezTo>
                  <a:cubicBezTo>
                    <a:pt x="269" y="1063"/>
                    <a:pt x="435" y="1161"/>
                    <a:pt x="580" y="1161"/>
                  </a:cubicBezTo>
                  <a:cubicBezTo>
                    <a:pt x="646" y="1161"/>
                    <a:pt x="707" y="1141"/>
                    <a:pt x="757" y="1097"/>
                  </a:cubicBezTo>
                  <a:cubicBezTo>
                    <a:pt x="797" y="1057"/>
                    <a:pt x="896" y="819"/>
                    <a:pt x="896" y="779"/>
                  </a:cubicBezTo>
                  <a:cubicBezTo>
                    <a:pt x="896" y="779"/>
                    <a:pt x="896" y="739"/>
                    <a:pt x="876" y="719"/>
                  </a:cubicBezTo>
                  <a:cubicBezTo>
                    <a:pt x="876" y="600"/>
                    <a:pt x="797" y="321"/>
                    <a:pt x="757" y="262"/>
                  </a:cubicBezTo>
                  <a:cubicBezTo>
                    <a:pt x="666" y="98"/>
                    <a:pt x="525" y="0"/>
                    <a:pt x="37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14"/>
            <p:cNvSpPr/>
            <p:nvPr/>
          </p:nvSpPr>
          <p:spPr>
            <a:xfrm>
              <a:off x="3237625" y="3024575"/>
              <a:ext cx="14800" cy="14075"/>
            </a:xfrm>
            <a:custGeom>
              <a:rect b="b" l="l" r="r" t="t"/>
              <a:pathLst>
                <a:path extrusionOk="0" h="563" w="592">
                  <a:moveTo>
                    <a:pt x="238" y="1"/>
                  </a:moveTo>
                  <a:cubicBezTo>
                    <a:pt x="66" y="1"/>
                    <a:pt x="0" y="235"/>
                    <a:pt x="154" y="439"/>
                  </a:cubicBezTo>
                  <a:cubicBezTo>
                    <a:pt x="205" y="508"/>
                    <a:pt x="332" y="563"/>
                    <a:pt x="404" y="563"/>
                  </a:cubicBezTo>
                  <a:cubicBezTo>
                    <a:pt x="415" y="563"/>
                    <a:pt x="424" y="561"/>
                    <a:pt x="432" y="559"/>
                  </a:cubicBezTo>
                  <a:cubicBezTo>
                    <a:pt x="552" y="519"/>
                    <a:pt x="591" y="400"/>
                    <a:pt x="552" y="260"/>
                  </a:cubicBezTo>
                  <a:cubicBezTo>
                    <a:pt x="512" y="141"/>
                    <a:pt x="432" y="61"/>
                    <a:pt x="333" y="22"/>
                  </a:cubicBezTo>
                  <a:cubicBezTo>
                    <a:pt x="299" y="7"/>
                    <a:pt x="267" y="1"/>
                    <a:pt x="23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14"/>
            <p:cNvSpPr/>
            <p:nvPr/>
          </p:nvSpPr>
          <p:spPr>
            <a:xfrm>
              <a:off x="3209125" y="3062300"/>
              <a:ext cx="22900" cy="22025"/>
            </a:xfrm>
            <a:custGeom>
              <a:rect b="b" l="l" r="r" t="t"/>
              <a:pathLst>
                <a:path extrusionOk="0" h="881" w="916">
                  <a:moveTo>
                    <a:pt x="363" y="1"/>
                  </a:moveTo>
                  <a:cubicBezTo>
                    <a:pt x="122" y="1"/>
                    <a:pt x="0" y="200"/>
                    <a:pt x="100" y="482"/>
                  </a:cubicBezTo>
                  <a:cubicBezTo>
                    <a:pt x="159" y="641"/>
                    <a:pt x="279" y="781"/>
                    <a:pt x="438" y="840"/>
                  </a:cubicBezTo>
                  <a:cubicBezTo>
                    <a:pt x="499" y="868"/>
                    <a:pt x="559" y="881"/>
                    <a:pt x="613" y="881"/>
                  </a:cubicBezTo>
                  <a:cubicBezTo>
                    <a:pt x="717" y="881"/>
                    <a:pt x="804" y="832"/>
                    <a:pt x="856" y="741"/>
                  </a:cubicBezTo>
                  <a:cubicBezTo>
                    <a:pt x="896" y="681"/>
                    <a:pt x="916" y="562"/>
                    <a:pt x="896" y="462"/>
                  </a:cubicBezTo>
                  <a:cubicBezTo>
                    <a:pt x="856" y="283"/>
                    <a:pt x="677" y="64"/>
                    <a:pt x="518" y="25"/>
                  </a:cubicBezTo>
                  <a:cubicBezTo>
                    <a:pt x="462" y="8"/>
                    <a:pt x="410" y="1"/>
                    <a:pt x="36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14"/>
            <p:cNvSpPr/>
            <p:nvPr/>
          </p:nvSpPr>
          <p:spPr>
            <a:xfrm>
              <a:off x="3205650" y="3094325"/>
              <a:ext cx="22350" cy="22600"/>
            </a:xfrm>
            <a:custGeom>
              <a:rect b="b" l="l" r="r" t="t"/>
              <a:pathLst>
                <a:path extrusionOk="0" h="904" w="894">
                  <a:moveTo>
                    <a:pt x="287" y="1"/>
                  </a:moveTo>
                  <a:cubicBezTo>
                    <a:pt x="225" y="1"/>
                    <a:pt x="166" y="22"/>
                    <a:pt x="119" y="57"/>
                  </a:cubicBezTo>
                  <a:cubicBezTo>
                    <a:pt x="80" y="97"/>
                    <a:pt x="60" y="116"/>
                    <a:pt x="40" y="216"/>
                  </a:cubicBezTo>
                  <a:cubicBezTo>
                    <a:pt x="0" y="495"/>
                    <a:pt x="159" y="753"/>
                    <a:pt x="398" y="873"/>
                  </a:cubicBezTo>
                  <a:cubicBezTo>
                    <a:pt x="451" y="894"/>
                    <a:pt x="502" y="904"/>
                    <a:pt x="549" y="904"/>
                  </a:cubicBezTo>
                  <a:cubicBezTo>
                    <a:pt x="764" y="904"/>
                    <a:pt x="894" y="696"/>
                    <a:pt x="796" y="435"/>
                  </a:cubicBezTo>
                  <a:cubicBezTo>
                    <a:pt x="736" y="256"/>
                    <a:pt x="597" y="116"/>
                    <a:pt x="418" y="37"/>
                  </a:cubicBezTo>
                  <a:cubicBezTo>
                    <a:pt x="376" y="12"/>
                    <a:pt x="331" y="1"/>
                    <a:pt x="28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14"/>
            <p:cNvSpPr/>
            <p:nvPr/>
          </p:nvSpPr>
          <p:spPr>
            <a:xfrm>
              <a:off x="3182750" y="3155225"/>
              <a:ext cx="18425" cy="19500"/>
            </a:xfrm>
            <a:custGeom>
              <a:rect b="b" l="l" r="r" t="t"/>
              <a:pathLst>
                <a:path extrusionOk="0" h="780" w="737">
                  <a:moveTo>
                    <a:pt x="289" y="0"/>
                  </a:moveTo>
                  <a:cubicBezTo>
                    <a:pt x="190" y="0"/>
                    <a:pt x="107" y="40"/>
                    <a:pt x="80" y="108"/>
                  </a:cubicBezTo>
                  <a:cubicBezTo>
                    <a:pt x="80" y="128"/>
                    <a:pt x="61" y="187"/>
                    <a:pt x="41" y="227"/>
                  </a:cubicBezTo>
                  <a:cubicBezTo>
                    <a:pt x="1" y="347"/>
                    <a:pt x="61" y="546"/>
                    <a:pt x="180" y="665"/>
                  </a:cubicBezTo>
                  <a:cubicBezTo>
                    <a:pt x="264" y="740"/>
                    <a:pt x="345" y="780"/>
                    <a:pt x="420" y="780"/>
                  </a:cubicBezTo>
                  <a:cubicBezTo>
                    <a:pt x="505" y="780"/>
                    <a:pt x="584" y="730"/>
                    <a:pt x="657" y="625"/>
                  </a:cubicBezTo>
                  <a:cubicBezTo>
                    <a:pt x="717" y="526"/>
                    <a:pt x="737" y="466"/>
                    <a:pt x="717" y="366"/>
                  </a:cubicBezTo>
                  <a:cubicBezTo>
                    <a:pt x="697" y="227"/>
                    <a:pt x="578" y="88"/>
                    <a:pt x="439" y="28"/>
                  </a:cubicBezTo>
                  <a:cubicBezTo>
                    <a:pt x="388" y="9"/>
                    <a:pt x="337" y="0"/>
                    <a:pt x="28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14"/>
            <p:cNvSpPr/>
            <p:nvPr/>
          </p:nvSpPr>
          <p:spPr>
            <a:xfrm>
              <a:off x="3165350" y="3033050"/>
              <a:ext cx="26875" cy="29250"/>
            </a:xfrm>
            <a:custGeom>
              <a:rect b="b" l="l" r="r" t="t"/>
              <a:pathLst>
                <a:path extrusionOk="0" h="1170" w="1075">
                  <a:moveTo>
                    <a:pt x="359" y="1"/>
                  </a:moveTo>
                  <a:cubicBezTo>
                    <a:pt x="160" y="1"/>
                    <a:pt x="20" y="140"/>
                    <a:pt x="20" y="359"/>
                  </a:cubicBezTo>
                  <a:cubicBezTo>
                    <a:pt x="0" y="538"/>
                    <a:pt x="40" y="657"/>
                    <a:pt x="140" y="817"/>
                  </a:cubicBezTo>
                  <a:cubicBezTo>
                    <a:pt x="239" y="976"/>
                    <a:pt x="339" y="1055"/>
                    <a:pt x="478" y="1115"/>
                  </a:cubicBezTo>
                  <a:cubicBezTo>
                    <a:pt x="558" y="1152"/>
                    <a:pt x="633" y="1169"/>
                    <a:pt x="702" y="1169"/>
                  </a:cubicBezTo>
                  <a:cubicBezTo>
                    <a:pt x="820" y="1169"/>
                    <a:pt x="920" y="1116"/>
                    <a:pt x="995" y="1016"/>
                  </a:cubicBezTo>
                  <a:cubicBezTo>
                    <a:pt x="1035" y="956"/>
                    <a:pt x="1055" y="916"/>
                    <a:pt x="1055" y="817"/>
                  </a:cubicBezTo>
                  <a:cubicBezTo>
                    <a:pt x="1075" y="697"/>
                    <a:pt x="1075" y="657"/>
                    <a:pt x="1035" y="558"/>
                  </a:cubicBezTo>
                  <a:cubicBezTo>
                    <a:pt x="995" y="419"/>
                    <a:pt x="896" y="260"/>
                    <a:pt x="796" y="160"/>
                  </a:cubicBezTo>
                  <a:cubicBezTo>
                    <a:pt x="677" y="61"/>
                    <a:pt x="498" y="1"/>
                    <a:pt x="35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14"/>
            <p:cNvSpPr/>
            <p:nvPr/>
          </p:nvSpPr>
          <p:spPr>
            <a:xfrm>
              <a:off x="3150425" y="3082275"/>
              <a:ext cx="25900" cy="26450"/>
            </a:xfrm>
            <a:custGeom>
              <a:rect b="b" l="l" r="r" t="t"/>
              <a:pathLst>
                <a:path extrusionOk="0" h="1058" w="1036">
                  <a:moveTo>
                    <a:pt x="431" y="0"/>
                  </a:moveTo>
                  <a:cubicBezTo>
                    <a:pt x="420" y="0"/>
                    <a:pt x="409" y="1"/>
                    <a:pt x="398" y="2"/>
                  </a:cubicBezTo>
                  <a:cubicBezTo>
                    <a:pt x="319" y="2"/>
                    <a:pt x="160" y="81"/>
                    <a:pt x="100" y="181"/>
                  </a:cubicBezTo>
                  <a:cubicBezTo>
                    <a:pt x="1" y="300"/>
                    <a:pt x="20" y="519"/>
                    <a:pt x="120" y="718"/>
                  </a:cubicBezTo>
                  <a:cubicBezTo>
                    <a:pt x="233" y="906"/>
                    <a:pt x="451" y="1058"/>
                    <a:pt x="626" y="1058"/>
                  </a:cubicBezTo>
                  <a:cubicBezTo>
                    <a:pt x="637" y="1058"/>
                    <a:pt x="647" y="1057"/>
                    <a:pt x="657" y="1056"/>
                  </a:cubicBezTo>
                  <a:cubicBezTo>
                    <a:pt x="757" y="1036"/>
                    <a:pt x="796" y="1016"/>
                    <a:pt x="896" y="917"/>
                  </a:cubicBezTo>
                  <a:cubicBezTo>
                    <a:pt x="995" y="837"/>
                    <a:pt x="1015" y="778"/>
                    <a:pt x="1035" y="658"/>
                  </a:cubicBezTo>
                  <a:cubicBezTo>
                    <a:pt x="1035" y="579"/>
                    <a:pt x="1035" y="519"/>
                    <a:pt x="1015" y="459"/>
                  </a:cubicBezTo>
                  <a:cubicBezTo>
                    <a:pt x="920" y="212"/>
                    <a:pt x="679" y="0"/>
                    <a:pt x="43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13">
    <p:spTree>
      <p:nvGrpSpPr>
        <p:cNvPr id="250" name="Shape 250"/>
        <p:cNvGrpSpPr/>
        <p:nvPr/>
      </p:nvGrpSpPr>
      <p:grpSpPr>
        <a:xfrm>
          <a:off x="0" y="0"/>
          <a:ext cx="0" cy="0"/>
          <a:chOff x="0" y="0"/>
          <a:chExt cx="0" cy="0"/>
        </a:xfrm>
      </p:grpSpPr>
      <p:grpSp>
        <p:nvGrpSpPr>
          <p:cNvPr id="251" name="Google Shape;251;p15"/>
          <p:cNvGrpSpPr/>
          <p:nvPr/>
        </p:nvGrpSpPr>
        <p:grpSpPr>
          <a:xfrm>
            <a:off x="-23004" y="-1"/>
            <a:ext cx="9177565" cy="5143390"/>
            <a:chOff x="-23004" y="-1"/>
            <a:chExt cx="9177565" cy="5143390"/>
          </a:xfrm>
        </p:grpSpPr>
        <p:sp>
          <p:nvSpPr>
            <p:cNvPr id="252" name="Google Shape;252;p15"/>
            <p:cNvSpPr/>
            <p:nvPr/>
          </p:nvSpPr>
          <p:spPr>
            <a:xfrm>
              <a:off x="-22991"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15"/>
            <p:cNvSpPr/>
            <p:nvPr/>
          </p:nvSpPr>
          <p:spPr>
            <a:xfrm>
              <a:off x="32459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15"/>
            <p:cNvSpPr/>
            <p:nvPr/>
          </p:nvSpPr>
          <p:spPr>
            <a:xfrm>
              <a:off x="650686"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15"/>
            <p:cNvSpPr/>
            <p:nvPr/>
          </p:nvSpPr>
          <p:spPr>
            <a:xfrm>
              <a:off x="998608"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15"/>
            <p:cNvSpPr/>
            <p:nvPr/>
          </p:nvSpPr>
          <p:spPr>
            <a:xfrm>
              <a:off x="1346531"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15"/>
            <p:cNvSpPr/>
            <p:nvPr/>
          </p:nvSpPr>
          <p:spPr>
            <a:xfrm>
              <a:off x="1672285"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15"/>
            <p:cNvSpPr/>
            <p:nvPr/>
          </p:nvSpPr>
          <p:spPr>
            <a:xfrm>
              <a:off x="2020208"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15"/>
            <p:cNvSpPr/>
            <p:nvPr/>
          </p:nvSpPr>
          <p:spPr>
            <a:xfrm>
              <a:off x="2368130"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15"/>
            <p:cNvSpPr/>
            <p:nvPr/>
          </p:nvSpPr>
          <p:spPr>
            <a:xfrm>
              <a:off x="2694152"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15"/>
            <p:cNvSpPr/>
            <p:nvPr/>
          </p:nvSpPr>
          <p:spPr>
            <a:xfrm>
              <a:off x="3041740"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15"/>
            <p:cNvSpPr/>
            <p:nvPr/>
          </p:nvSpPr>
          <p:spPr>
            <a:xfrm>
              <a:off x="3389662"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15"/>
            <p:cNvSpPr/>
            <p:nvPr/>
          </p:nvSpPr>
          <p:spPr>
            <a:xfrm>
              <a:off x="3715752"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15"/>
            <p:cNvSpPr/>
            <p:nvPr/>
          </p:nvSpPr>
          <p:spPr>
            <a:xfrm>
              <a:off x="4063339"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15"/>
            <p:cNvSpPr/>
            <p:nvPr/>
          </p:nvSpPr>
          <p:spPr>
            <a:xfrm>
              <a:off x="4411262"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15"/>
            <p:cNvSpPr/>
            <p:nvPr/>
          </p:nvSpPr>
          <p:spPr>
            <a:xfrm>
              <a:off x="-23004" y="176275"/>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15"/>
            <p:cNvSpPr/>
            <p:nvPr/>
          </p:nvSpPr>
          <p:spPr>
            <a:xfrm>
              <a:off x="-23004" y="523862"/>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15"/>
            <p:cNvSpPr/>
            <p:nvPr/>
          </p:nvSpPr>
          <p:spPr>
            <a:xfrm>
              <a:off x="-23004" y="849884"/>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15"/>
            <p:cNvSpPr/>
            <p:nvPr/>
          </p:nvSpPr>
          <p:spPr>
            <a:xfrm>
              <a:off x="-23004" y="1197806"/>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15"/>
            <p:cNvSpPr/>
            <p:nvPr/>
          </p:nvSpPr>
          <p:spPr>
            <a:xfrm>
              <a:off x="-23004" y="1554501"/>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15"/>
            <p:cNvSpPr/>
            <p:nvPr/>
          </p:nvSpPr>
          <p:spPr>
            <a:xfrm>
              <a:off x="-23004" y="1880590"/>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15"/>
            <p:cNvSpPr/>
            <p:nvPr/>
          </p:nvSpPr>
          <p:spPr>
            <a:xfrm>
              <a:off x="-23004" y="2228511"/>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15"/>
            <p:cNvSpPr/>
            <p:nvPr/>
          </p:nvSpPr>
          <p:spPr>
            <a:xfrm>
              <a:off x="-23004" y="2576366"/>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15"/>
            <p:cNvSpPr/>
            <p:nvPr/>
          </p:nvSpPr>
          <p:spPr>
            <a:xfrm>
              <a:off x="-23004" y="2902455"/>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15"/>
            <p:cNvSpPr/>
            <p:nvPr/>
          </p:nvSpPr>
          <p:spPr>
            <a:xfrm>
              <a:off x="-23004" y="3250042"/>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15"/>
            <p:cNvSpPr/>
            <p:nvPr/>
          </p:nvSpPr>
          <p:spPr>
            <a:xfrm>
              <a:off x="-23004" y="3597964"/>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15"/>
            <p:cNvSpPr/>
            <p:nvPr/>
          </p:nvSpPr>
          <p:spPr>
            <a:xfrm>
              <a:off x="-23004" y="3924052"/>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15"/>
            <p:cNvSpPr/>
            <p:nvPr/>
          </p:nvSpPr>
          <p:spPr>
            <a:xfrm>
              <a:off x="-23004" y="4271639"/>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15"/>
            <p:cNvSpPr/>
            <p:nvPr/>
          </p:nvSpPr>
          <p:spPr>
            <a:xfrm>
              <a:off x="-23004" y="4619561"/>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15"/>
            <p:cNvSpPr/>
            <p:nvPr/>
          </p:nvSpPr>
          <p:spPr>
            <a:xfrm>
              <a:off x="-23004" y="4945583"/>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15"/>
            <p:cNvSpPr/>
            <p:nvPr/>
          </p:nvSpPr>
          <p:spPr>
            <a:xfrm>
              <a:off x="473259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15"/>
            <p:cNvSpPr/>
            <p:nvPr/>
          </p:nvSpPr>
          <p:spPr>
            <a:xfrm>
              <a:off x="505868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15"/>
            <p:cNvSpPr/>
            <p:nvPr/>
          </p:nvSpPr>
          <p:spPr>
            <a:xfrm>
              <a:off x="5406608"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15"/>
            <p:cNvSpPr/>
            <p:nvPr/>
          </p:nvSpPr>
          <p:spPr>
            <a:xfrm>
              <a:off x="575419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15"/>
            <p:cNvSpPr/>
            <p:nvPr/>
          </p:nvSpPr>
          <p:spPr>
            <a:xfrm>
              <a:off x="6080285"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15"/>
            <p:cNvSpPr/>
            <p:nvPr/>
          </p:nvSpPr>
          <p:spPr>
            <a:xfrm>
              <a:off x="6428207"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15"/>
            <p:cNvSpPr/>
            <p:nvPr/>
          </p:nvSpPr>
          <p:spPr>
            <a:xfrm>
              <a:off x="6775795"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15"/>
            <p:cNvSpPr/>
            <p:nvPr/>
          </p:nvSpPr>
          <p:spPr>
            <a:xfrm>
              <a:off x="7101884"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15"/>
            <p:cNvSpPr/>
            <p:nvPr/>
          </p:nvSpPr>
          <p:spPr>
            <a:xfrm>
              <a:off x="7449807"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15"/>
            <p:cNvSpPr/>
            <p:nvPr/>
          </p:nvSpPr>
          <p:spPr>
            <a:xfrm>
              <a:off x="7797394"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15"/>
            <p:cNvSpPr/>
            <p:nvPr/>
          </p:nvSpPr>
          <p:spPr>
            <a:xfrm>
              <a:off x="8123417"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15"/>
            <p:cNvSpPr/>
            <p:nvPr/>
          </p:nvSpPr>
          <p:spPr>
            <a:xfrm>
              <a:off x="8471339"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15"/>
            <p:cNvSpPr/>
            <p:nvPr/>
          </p:nvSpPr>
          <p:spPr>
            <a:xfrm>
              <a:off x="8828370"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15"/>
            <p:cNvSpPr/>
            <p:nvPr/>
          </p:nvSpPr>
          <p:spPr>
            <a:xfrm>
              <a:off x="9154459"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15"/>
            <p:cNvSpPr/>
            <p:nvPr/>
          </p:nvSpPr>
          <p:spPr>
            <a:xfrm>
              <a:off x="4732600" y="176275"/>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15"/>
            <p:cNvSpPr/>
            <p:nvPr/>
          </p:nvSpPr>
          <p:spPr>
            <a:xfrm>
              <a:off x="4732600" y="523862"/>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15"/>
            <p:cNvSpPr/>
            <p:nvPr/>
          </p:nvSpPr>
          <p:spPr>
            <a:xfrm>
              <a:off x="4732600" y="849884"/>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15"/>
            <p:cNvSpPr/>
            <p:nvPr/>
          </p:nvSpPr>
          <p:spPr>
            <a:xfrm>
              <a:off x="4732600" y="1197806"/>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15"/>
            <p:cNvSpPr/>
            <p:nvPr/>
          </p:nvSpPr>
          <p:spPr>
            <a:xfrm>
              <a:off x="4732600" y="1554501"/>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15"/>
            <p:cNvSpPr/>
            <p:nvPr/>
          </p:nvSpPr>
          <p:spPr>
            <a:xfrm>
              <a:off x="4732600" y="1880590"/>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15"/>
            <p:cNvSpPr/>
            <p:nvPr/>
          </p:nvSpPr>
          <p:spPr>
            <a:xfrm>
              <a:off x="4732600" y="2228511"/>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15"/>
            <p:cNvSpPr/>
            <p:nvPr/>
          </p:nvSpPr>
          <p:spPr>
            <a:xfrm>
              <a:off x="4732600" y="2576366"/>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15"/>
            <p:cNvSpPr/>
            <p:nvPr/>
          </p:nvSpPr>
          <p:spPr>
            <a:xfrm>
              <a:off x="4732600" y="2902455"/>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15"/>
            <p:cNvSpPr/>
            <p:nvPr/>
          </p:nvSpPr>
          <p:spPr>
            <a:xfrm>
              <a:off x="4732600" y="3250042"/>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15"/>
            <p:cNvSpPr/>
            <p:nvPr/>
          </p:nvSpPr>
          <p:spPr>
            <a:xfrm>
              <a:off x="4732600" y="3597964"/>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15"/>
            <p:cNvSpPr/>
            <p:nvPr/>
          </p:nvSpPr>
          <p:spPr>
            <a:xfrm>
              <a:off x="4732600" y="3924052"/>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15"/>
            <p:cNvSpPr/>
            <p:nvPr/>
          </p:nvSpPr>
          <p:spPr>
            <a:xfrm>
              <a:off x="4732600" y="4271639"/>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15"/>
            <p:cNvSpPr/>
            <p:nvPr/>
          </p:nvSpPr>
          <p:spPr>
            <a:xfrm>
              <a:off x="4732600" y="4619561"/>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15"/>
            <p:cNvSpPr/>
            <p:nvPr/>
          </p:nvSpPr>
          <p:spPr>
            <a:xfrm>
              <a:off x="4732600" y="4945583"/>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10" name="Google Shape;310;p15"/>
          <p:cNvSpPr/>
          <p:nvPr/>
        </p:nvSpPr>
        <p:spPr>
          <a:xfrm>
            <a:off x="600600" y="1014000"/>
            <a:ext cx="7942800" cy="37485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15"/>
          <p:cNvSpPr/>
          <p:nvPr/>
        </p:nvSpPr>
        <p:spPr>
          <a:xfrm>
            <a:off x="560475" y="2957825"/>
            <a:ext cx="2307000" cy="1804675"/>
          </a:xfrm>
          <a:custGeom>
            <a:rect b="b" l="l" r="r" t="t"/>
            <a:pathLst>
              <a:path extrusionOk="0" h="72187" w="92280">
                <a:moveTo>
                  <a:pt x="73965" y="0"/>
                </a:moveTo>
                <a:cubicBezTo>
                  <a:pt x="71241" y="0"/>
                  <a:pt x="68528" y="633"/>
                  <a:pt x="66136" y="1964"/>
                </a:cubicBezTo>
                <a:cubicBezTo>
                  <a:pt x="62952" y="3754"/>
                  <a:pt x="60306" y="6580"/>
                  <a:pt x="56824" y="7674"/>
                </a:cubicBezTo>
                <a:cubicBezTo>
                  <a:pt x="55680" y="8036"/>
                  <a:pt x="54508" y="8192"/>
                  <a:pt x="53328" y="8192"/>
                </a:cubicBezTo>
                <a:cubicBezTo>
                  <a:pt x="50488" y="8192"/>
                  <a:pt x="47603" y="7286"/>
                  <a:pt x="44946" y="6162"/>
                </a:cubicBezTo>
                <a:cubicBezTo>
                  <a:pt x="41206" y="4570"/>
                  <a:pt x="37585" y="2501"/>
                  <a:pt x="33566" y="1844"/>
                </a:cubicBezTo>
                <a:cubicBezTo>
                  <a:pt x="32573" y="1682"/>
                  <a:pt x="31585" y="1606"/>
                  <a:pt x="30604" y="1606"/>
                </a:cubicBezTo>
                <a:cubicBezTo>
                  <a:pt x="25317" y="1606"/>
                  <a:pt x="20260" y="3836"/>
                  <a:pt x="15997" y="6958"/>
                </a:cubicBezTo>
                <a:cubicBezTo>
                  <a:pt x="11540" y="10221"/>
                  <a:pt x="8138" y="14856"/>
                  <a:pt x="5711" y="19910"/>
                </a:cubicBezTo>
                <a:cubicBezTo>
                  <a:pt x="4636" y="22119"/>
                  <a:pt x="3761" y="24426"/>
                  <a:pt x="3065" y="26734"/>
                </a:cubicBezTo>
                <a:cubicBezTo>
                  <a:pt x="1194" y="32962"/>
                  <a:pt x="1" y="40503"/>
                  <a:pt x="1950" y="46830"/>
                </a:cubicBezTo>
                <a:cubicBezTo>
                  <a:pt x="3025" y="50292"/>
                  <a:pt x="5154" y="53316"/>
                  <a:pt x="7462" y="56101"/>
                </a:cubicBezTo>
                <a:cubicBezTo>
                  <a:pt x="13430" y="63403"/>
                  <a:pt x="21150" y="69790"/>
                  <a:pt x="30382" y="71700"/>
                </a:cubicBezTo>
                <a:cubicBezTo>
                  <a:pt x="31973" y="72026"/>
                  <a:pt x="33611" y="72186"/>
                  <a:pt x="35253" y="72186"/>
                </a:cubicBezTo>
                <a:cubicBezTo>
                  <a:pt x="43141" y="72186"/>
                  <a:pt x="51141" y="68475"/>
                  <a:pt x="54616" y="61493"/>
                </a:cubicBezTo>
                <a:cubicBezTo>
                  <a:pt x="56128" y="58449"/>
                  <a:pt x="56725" y="55027"/>
                  <a:pt x="57899" y="51843"/>
                </a:cubicBezTo>
                <a:cubicBezTo>
                  <a:pt x="59948" y="46312"/>
                  <a:pt x="63828" y="41478"/>
                  <a:pt x="68802" y="38274"/>
                </a:cubicBezTo>
                <a:cubicBezTo>
                  <a:pt x="74532" y="34593"/>
                  <a:pt x="81675" y="32982"/>
                  <a:pt x="86370" y="28048"/>
                </a:cubicBezTo>
                <a:cubicBezTo>
                  <a:pt x="91802" y="22317"/>
                  <a:pt x="92279" y="12568"/>
                  <a:pt x="87445" y="6321"/>
                </a:cubicBezTo>
                <a:cubicBezTo>
                  <a:pt x="84285" y="2251"/>
                  <a:pt x="79103" y="0"/>
                  <a:pt x="73965"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15"/>
          <p:cNvSpPr/>
          <p:nvPr/>
        </p:nvSpPr>
        <p:spPr>
          <a:xfrm rot="1167777">
            <a:off x="3646616" y="888795"/>
            <a:ext cx="959985" cy="827598"/>
          </a:xfrm>
          <a:custGeom>
            <a:rect b="b" l="l" r="r" t="t"/>
            <a:pathLst>
              <a:path extrusionOk="0" h="17685" w="20514">
                <a:moveTo>
                  <a:pt x="14439" y="412"/>
                </a:moveTo>
                <a:lnTo>
                  <a:pt x="14439" y="412"/>
                </a:lnTo>
                <a:cubicBezTo>
                  <a:pt x="15237" y="1071"/>
                  <a:pt x="15684" y="2161"/>
                  <a:pt x="15580" y="3193"/>
                </a:cubicBezTo>
                <a:lnTo>
                  <a:pt x="15580" y="3193"/>
                </a:lnTo>
                <a:cubicBezTo>
                  <a:pt x="14606" y="2518"/>
                  <a:pt x="13847" y="1458"/>
                  <a:pt x="14439" y="412"/>
                </a:cubicBezTo>
                <a:close/>
                <a:moveTo>
                  <a:pt x="1680" y="4259"/>
                </a:moveTo>
                <a:cubicBezTo>
                  <a:pt x="1730" y="4259"/>
                  <a:pt x="1781" y="4263"/>
                  <a:pt x="1831" y="4273"/>
                </a:cubicBezTo>
                <a:cubicBezTo>
                  <a:pt x="2706" y="4472"/>
                  <a:pt x="3064" y="6601"/>
                  <a:pt x="3244" y="7357"/>
                </a:cubicBezTo>
                <a:cubicBezTo>
                  <a:pt x="3357" y="7849"/>
                  <a:pt x="3439" y="8345"/>
                  <a:pt x="3496" y="8846"/>
                </a:cubicBezTo>
                <a:lnTo>
                  <a:pt x="3496" y="8846"/>
                </a:lnTo>
                <a:cubicBezTo>
                  <a:pt x="2563" y="8329"/>
                  <a:pt x="1531" y="7633"/>
                  <a:pt x="936" y="6740"/>
                </a:cubicBezTo>
                <a:cubicBezTo>
                  <a:pt x="597" y="6263"/>
                  <a:pt x="359" y="5626"/>
                  <a:pt x="597" y="5049"/>
                </a:cubicBezTo>
                <a:cubicBezTo>
                  <a:pt x="777" y="4654"/>
                  <a:pt x="1216" y="4259"/>
                  <a:pt x="1680" y="4259"/>
                </a:cubicBezTo>
                <a:close/>
                <a:moveTo>
                  <a:pt x="14385" y="0"/>
                </a:moveTo>
                <a:cubicBezTo>
                  <a:pt x="14341" y="0"/>
                  <a:pt x="14296" y="15"/>
                  <a:pt x="14266" y="55"/>
                </a:cubicBezTo>
                <a:cubicBezTo>
                  <a:pt x="13356" y="1400"/>
                  <a:pt x="14282" y="2736"/>
                  <a:pt x="15525" y="3531"/>
                </a:cubicBezTo>
                <a:lnTo>
                  <a:pt x="15525" y="3531"/>
                </a:lnTo>
                <a:cubicBezTo>
                  <a:pt x="15447" y="3877"/>
                  <a:pt x="15302" y="4211"/>
                  <a:pt x="15082" y="4512"/>
                </a:cubicBezTo>
                <a:cubicBezTo>
                  <a:pt x="14604" y="5166"/>
                  <a:pt x="13828" y="5479"/>
                  <a:pt x="13044" y="5479"/>
                </a:cubicBezTo>
                <a:cubicBezTo>
                  <a:pt x="12323" y="5479"/>
                  <a:pt x="11596" y="5214"/>
                  <a:pt x="11090" y="4707"/>
                </a:cubicBezTo>
                <a:lnTo>
                  <a:pt x="11090" y="4707"/>
                </a:lnTo>
                <a:cubicBezTo>
                  <a:pt x="10969" y="4457"/>
                  <a:pt x="10808" y="4217"/>
                  <a:pt x="10605" y="3994"/>
                </a:cubicBezTo>
                <a:cubicBezTo>
                  <a:pt x="10576" y="3965"/>
                  <a:pt x="10539" y="3952"/>
                  <a:pt x="10501" y="3952"/>
                </a:cubicBezTo>
                <a:cubicBezTo>
                  <a:pt x="10387" y="3952"/>
                  <a:pt x="10267" y="4069"/>
                  <a:pt x="10327" y="4173"/>
                </a:cubicBezTo>
                <a:cubicBezTo>
                  <a:pt x="10442" y="4424"/>
                  <a:pt x="10594" y="4649"/>
                  <a:pt x="10773" y="4847"/>
                </a:cubicBezTo>
                <a:lnTo>
                  <a:pt x="10773" y="4847"/>
                </a:lnTo>
                <a:cubicBezTo>
                  <a:pt x="11505" y="6328"/>
                  <a:pt x="10640" y="8263"/>
                  <a:pt x="9332" y="9187"/>
                </a:cubicBezTo>
                <a:cubicBezTo>
                  <a:pt x="8633" y="9672"/>
                  <a:pt x="7836" y="9868"/>
                  <a:pt x="7022" y="9868"/>
                </a:cubicBezTo>
                <a:cubicBezTo>
                  <a:pt x="5962" y="9868"/>
                  <a:pt x="4873" y="9535"/>
                  <a:pt x="3933" y="9075"/>
                </a:cubicBezTo>
                <a:lnTo>
                  <a:pt x="3933" y="9075"/>
                </a:lnTo>
                <a:cubicBezTo>
                  <a:pt x="3805" y="7955"/>
                  <a:pt x="3569" y="6833"/>
                  <a:pt x="3224" y="5765"/>
                </a:cubicBezTo>
                <a:cubicBezTo>
                  <a:pt x="2968" y="5017"/>
                  <a:pt x="2612" y="3866"/>
                  <a:pt x="1679" y="3866"/>
                </a:cubicBezTo>
                <a:cubicBezTo>
                  <a:pt x="1595" y="3866"/>
                  <a:pt x="1507" y="3875"/>
                  <a:pt x="1413" y="3895"/>
                </a:cubicBezTo>
                <a:cubicBezTo>
                  <a:pt x="558" y="4094"/>
                  <a:pt x="0" y="4989"/>
                  <a:pt x="140" y="5845"/>
                </a:cubicBezTo>
                <a:cubicBezTo>
                  <a:pt x="339" y="7078"/>
                  <a:pt x="1493" y="7974"/>
                  <a:pt x="2448" y="8630"/>
                </a:cubicBezTo>
                <a:cubicBezTo>
                  <a:pt x="2788" y="8865"/>
                  <a:pt x="3154" y="9090"/>
                  <a:pt x="3540" y="9293"/>
                </a:cubicBezTo>
                <a:lnTo>
                  <a:pt x="3540" y="9293"/>
                </a:lnTo>
                <a:cubicBezTo>
                  <a:pt x="3575" y="9699"/>
                  <a:pt x="3594" y="10108"/>
                  <a:pt x="3602" y="10520"/>
                </a:cubicBezTo>
                <a:cubicBezTo>
                  <a:pt x="3602" y="12888"/>
                  <a:pt x="3084" y="15236"/>
                  <a:pt x="2030" y="17365"/>
                </a:cubicBezTo>
                <a:cubicBezTo>
                  <a:pt x="1950" y="17538"/>
                  <a:pt x="2102" y="17684"/>
                  <a:pt x="2247" y="17684"/>
                </a:cubicBezTo>
                <a:cubicBezTo>
                  <a:pt x="2319" y="17684"/>
                  <a:pt x="2388" y="17649"/>
                  <a:pt x="2428" y="17564"/>
                </a:cubicBezTo>
                <a:cubicBezTo>
                  <a:pt x="3602" y="15156"/>
                  <a:pt x="4159" y="12470"/>
                  <a:pt x="4000" y="9784"/>
                </a:cubicBezTo>
                <a:cubicBezTo>
                  <a:pt x="3993" y="9693"/>
                  <a:pt x="3985" y="9601"/>
                  <a:pt x="3977" y="9509"/>
                </a:cubicBezTo>
                <a:lnTo>
                  <a:pt x="3977" y="9509"/>
                </a:lnTo>
                <a:cubicBezTo>
                  <a:pt x="4926" y="9950"/>
                  <a:pt x="5965" y="10245"/>
                  <a:pt x="6986" y="10245"/>
                </a:cubicBezTo>
                <a:cubicBezTo>
                  <a:pt x="7739" y="10245"/>
                  <a:pt x="8482" y="10085"/>
                  <a:pt x="9173" y="9705"/>
                </a:cubicBezTo>
                <a:cubicBezTo>
                  <a:pt x="10693" y="8882"/>
                  <a:pt x="11706" y="6959"/>
                  <a:pt x="11304" y="5302"/>
                </a:cubicBezTo>
                <a:lnTo>
                  <a:pt x="11304" y="5302"/>
                </a:lnTo>
                <a:cubicBezTo>
                  <a:pt x="11821" y="5647"/>
                  <a:pt x="12447" y="5831"/>
                  <a:pt x="13070" y="5831"/>
                </a:cubicBezTo>
                <a:cubicBezTo>
                  <a:pt x="13822" y="5831"/>
                  <a:pt x="14571" y="5564"/>
                  <a:pt x="15122" y="4989"/>
                </a:cubicBezTo>
                <a:cubicBezTo>
                  <a:pt x="15476" y="4619"/>
                  <a:pt x="15706" y="4178"/>
                  <a:pt x="15826" y="3709"/>
                </a:cubicBezTo>
                <a:lnTo>
                  <a:pt x="15826" y="3709"/>
                </a:lnTo>
                <a:cubicBezTo>
                  <a:pt x="16377" y="4012"/>
                  <a:pt x="16965" y="4208"/>
                  <a:pt x="17469" y="4253"/>
                </a:cubicBezTo>
                <a:cubicBezTo>
                  <a:pt x="17556" y="4259"/>
                  <a:pt x="17642" y="4262"/>
                  <a:pt x="17728" y="4262"/>
                </a:cubicBezTo>
                <a:cubicBezTo>
                  <a:pt x="18775" y="4262"/>
                  <a:pt x="19789" y="3810"/>
                  <a:pt x="20175" y="2781"/>
                </a:cubicBezTo>
                <a:cubicBezTo>
                  <a:pt x="20513" y="1885"/>
                  <a:pt x="20315" y="791"/>
                  <a:pt x="19419" y="314"/>
                </a:cubicBezTo>
                <a:cubicBezTo>
                  <a:pt x="19408" y="308"/>
                  <a:pt x="19397" y="306"/>
                  <a:pt x="19387" y="306"/>
                </a:cubicBezTo>
                <a:cubicBezTo>
                  <a:pt x="19326" y="306"/>
                  <a:pt x="19291" y="399"/>
                  <a:pt x="19360" y="433"/>
                </a:cubicBezTo>
                <a:cubicBezTo>
                  <a:pt x="20215" y="990"/>
                  <a:pt x="20275" y="2144"/>
                  <a:pt x="19777" y="2980"/>
                </a:cubicBezTo>
                <a:cubicBezTo>
                  <a:pt x="19364" y="3669"/>
                  <a:pt x="18573" y="3946"/>
                  <a:pt x="17795" y="3946"/>
                </a:cubicBezTo>
                <a:cubicBezTo>
                  <a:pt x="17562" y="3946"/>
                  <a:pt x="17331" y="3921"/>
                  <a:pt x="17111" y="3875"/>
                </a:cubicBezTo>
                <a:cubicBezTo>
                  <a:pt x="16741" y="3806"/>
                  <a:pt x="16307" y="3635"/>
                  <a:pt x="15889" y="3390"/>
                </a:cubicBezTo>
                <a:lnTo>
                  <a:pt x="15889" y="3390"/>
                </a:lnTo>
                <a:cubicBezTo>
                  <a:pt x="16073" y="2147"/>
                  <a:pt x="15532" y="779"/>
                  <a:pt x="14505" y="35"/>
                </a:cubicBezTo>
                <a:cubicBezTo>
                  <a:pt x="14475" y="15"/>
                  <a:pt x="14430" y="0"/>
                  <a:pt x="1438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15"/>
          <p:cNvSpPr/>
          <p:nvPr/>
        </p:nvSpPr>
        <p:spPr>
          <a:xfrm>
            <a:off x="6501081" y="714903"/>
            <a:ext cx="2188039" cy="1648209"/>
          </a:xfrm>
          <a:custGeom>
            <a:rect b="b" l="l" r="r" t="t"/>
            <a:pathLst>
              <a:path extrusionOk="0" h="10387" w="13789">
                <a:moveTo>
                  <a:pt x="5267" y="0"/>
                </a:moveTo>
                <a:cubicBezTo>
                  <a:pt x="4358" y="0"/>
                  <a:pt x="3499" y="191"/>
                  <a:pt x="2786" y="634"/>
                </a:cubicBezTo>
                <a:cubicBezTo>
                  <a:pt x="1234" y="1649"/>
                  <a:pt x="1" y="4573"/>
                  <a:pt x="1035" y="6623"/>
                </a:cubicBezTo>
                <a:cubicBezTo>
                  <a:pt x="2262" y="8933"/>
                  <a:pt x="5711" y="10386"/>
                  <a:pt x="8376" y="10386"/>
                </a:cubicBezTo>
                <a:cubicBezTo>
                  <a:pt x="8695" y="10386"/>
                  <a:pt x="9002" y="10366"/>
                  <a:pt x="9292" y="10323"/>
                </a:cubicBezTo>
                <a:cubicBezTo>
                  <a:pt x="12615" y="9846"/>
                  <a:pt x="13789" y="5309"/>
                  <a:pt x="11819" y="2942"/>
                </a:cubicBezTo>
                <a:cubicBezTo>
                  <a:pt x="10514" y="1376"/>
                  <a:pt x="7709" y="0"/>
                  <a:pt x="526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14" name="Google Shape;314;p15"/>
          <p:cNvGrpSpPr/>
          <p:nvPr/>
        </p:nvGrpSpPr>
        <p:grpSpPr>
          <a:xfrm>
            <a:off x="600600" y="519300"/>
            <a:ext cx="7942800" cy="494700"/>
            <a:chOff x="600600" y="519300"/>
            <a:chExt cx="7942800" cy="494700"/>
          </a:xfrm>
        </p:grpSpPr>
        <p:sp>
          <p:nvSpPr>
            <p:cNvPr id="315" name="Google Shape;315;p15"/>
            <p:cNvSpPr/>
            <p:nvPr/>
          </p:nvSpPr>
          <p:spPr>
            <a:xfrm>
              <a:off x="600600" y="519300"/>
              <a:ext cx="7942800" cy="494700"/>
            </a:xfrm>
            <a:prstGeom prst="rect">
              <a:avLst/>
            </a:prstGeom>
            <a:solidFill>
              <a:schemeClr val="accent4"/>
            </a:solid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16" name="Google Shape;316;p15"/>
            <p:cNvGrpSpPr/>
            <p:nvPr/>
          </p:nvGrpSpPr>
          <p:grpSpPr>
            <a:xfrm>
              <a:off x="7542569" y="681111"/>
              <a:ext cx="789243" cy="171052"/>
              <a:chOff x="733775" y="310686"/>
              <a:chExt cx="789243" cy="171052"/>
            </a:xfrm>
          </p:grpSpPr>
          <p:sp>
            <p:nvSpPr>
              <p:cNvPr id="317" name="Google Shape;317;p15"/>
              <p:cNvSpPr/>
              <p:nvPr/>
            </p:nvSpPr>
            <p:spPr>
              <a:xfrm>
                <a:off x="1364945" y="310686"/>
                <a:ext cx="158072" cy="171052"/>
              </a:xfrm>
              <a:prstGeom prst="rect">
                <a:avLst/>
              </a:prstGeom>
            </p:spPr>
            <p:txBody>
              <a:bodyPr>
                <a:prstTxWarp prst="textPlain"/>
              </a:bodyPr>
              <a:lstStyle/>
              <a:p>
                <a:pPr lvl="0" algn="ctr"/>
                <a:r>
                  <a:rPr b="0" i="0">
                    <a:ln>
                      <a:noFill/>
                    </a:ln>
                    <a:solidFill>
                      <a:schemeClr val="lt2"/>
                    </a:solidFill>
                    <a:latin typeface="Gaegu;300"/>
                  </a:rPr>
                  <a:t>x</a:t>
                </a:r>
              </a:p>
            </p:txBody>
          </p:sp>
          <p:sp>
            <p:nvSpPr>
              <p:cNvPr id="318" name="Google Shape;318;p15"/>
              <p:cNvSpPr/>
              <p:nvPr/>
            </p:nvSpPr>
            <p:spPr>
              <a:xfrm>
                <a:off x="733775" y="385383"/>
                <a:ext cx="155474" cy="21652"/>
              </a:xfrm>
              <a:prstGeom prst="rect">
                <a:avLst/>
              </a:prstGeom>
            </p:spPr>
            <p:txBody>
              <a:bodyPr>
                <a:prstTxWarp prst="textPlain"/>
              </a:bodyPr>
              <a:lstStyle/>
              <a:p>
                <a:pPr lvl="0" algn="ctr"/>
                <a:r>
                  <a:rPr b="0" i="0">
                    <a:ln>
                      <a:noFill/>
                    </a:ln>
                    <a:solidFill>
                      <a:schemeClr val="lt2"/>
                    </a:solidFill>
                    <a:latin typeface="Gaegu;300"/>
                  </a:rPr>
                  <a:t>-</a:t>
                </a:r>
              </a:p>
            </p:txBody>
          </p:sp>
          <p:grpSp>
            <p:nvGrpSpPr>
              <p:cNvPr id="319" name="Google Shape;319;p15"/>
              <p:cNvGrpSpPr/>
              <p:nvPr/>
            </p:nvGrpSpPr>
            <p:grpSpPr>
              <a:xfrm>
                <a:off x="1015525" y="313175"/>
                <a:ext cx="184510" cy="164017"/>
                <a:chOff x="7228702" y="774508"/>
                <a:chExt cx="285046" cy="253347"/>
              </a:xfrm>
            </p:grpSpPr>
            <p:grpSp>
              <p:nvGrpSpPr>
                <p:cNvPr id="320" name="Google Shape;320;p15"/>
                <p:cNvGrpSpPr/>
                <p:nvPr/>
              </p:nvGrpSpPr>
              <p:grpSpPr>
                <a:xfrm>
                  <a:off x="7313001" y="774508"/>
                  <a:ext cx="200747" cy="228523"/>
                  <a:chOff x="7313001" y="774508"/>
                  <a:chExt cx="200747" cy="228523"/>
                </a:xfrm>
              </p:grpSpPr>
              <p:sp>
                <p:nvSpPr>
                  <p:cNvPr id="321" name="Google Shape;321;p15"/>
                  <p:cNvSpPr/>
                  <p:nvPr/>
                </p:nvSpPr>
                <p:spPr>
                  <a:xfrm>
                    <a:off x="7315737" y="774508"/>
                    <a:ext cx="198011" cy="228523"/>
                  </a:xfrm>
                  <a:custGeom>
                    <a:rect b="b" l="l" r="r" t="t"/>
                    <a:pathLst>
                      <a:path extrusionOk="0" h="9811" w="9360">
                        <a:moveTo>
                          <a:pt x="0" y="0"/>
                        </a:moveTo>
                        <a:lnTo>
                          <a:pt x="9360" y="0"/>
                        </a:lnTo>
                        <a:lnTo>
                          <a:pt x="9135" y="9811"/>
                        </a:lnTo>
                        <a:lnTo>
                          <a:pt x="57" y="9699"/>
                        </a:lnTo>
                        <a:close/>
                      </a:path>
                    </a:pathLst>
                  </a:custGeom>
                  <a:solidFill>
                    <a:schemeClr val="accent4"/>
                  </a:solidFill>
                  <a:ln>
                    <a:noFill/>
                  </a:ln>
                </p:spPr>
              </p:sp>
              <p:sp>
                <p:nvSpPr>
                  <p:cNvPr id="322" name="Google Shape;322;p15"/>
                  <p:cNvSpPr/>
                  <p:nvPr/>
                </p:nvSpPr>
                <p:spPr>
                  <a:xfrm>
                    <a:off x="7313001" y="778289"/>
                    <a:ext cx="200743" cy="217215"/>
                  </a:xfrm>
                  <a:custGeom>
                    <a:rect b="b" l="l" r="r" t="t"/>
                    <a:pathLst>
                      <a:path extrusionOk="0" h="32566" w="46930">
                        <a:moveTo>
                          <a:pt x="30399" y="659"/>
                        </a:moveTo>
                        <a:cubicBezTo>
                          <a:pt x="35696" y="659"/>
                          <a:pt x="40992" y="748"/>
                          <a:pt x="46287" y="1032"/>
                        </a:cubicBezTo>
                        <a:cubicBezTo>
                          <a:pt x="46271" y="11283"/>
                          <a:pt x="46004" y="21534"/>
                          <a:pt x="46114" y="31801"/>
                        </a:cubicBezTo>
                        <a:cubicBezTo>
                          <a:pt x="40818" y="31890"/>
                          <a:pt x="35523" y="31916"/>
                          <a:pt x="30230" y="31916"/>
                        </a:cubicBezTo>
                        <a:cubicBezTo>
                          <a:pt x="22733" y="31916"/>
                          <a:pt x="15238" y="31864"/>
                          <a:pt x="7744" y="31864"/>
                        </a:cubicBezTo>
                        <a:cubicBezTo>
                          <a:pt x="5560" y="31864"/>
                          <a:pt x="3376" y="31868"/>
                          <a:pt x="1192" y="31879"/>
                        </a:cubicBezTo>
                        <a:cubicBezTo>
                          <a:pt x="925" y="21566"/>
                          <a:pt x="706" y="11252"/>
                          <a:pt x="659" y="923"/>
                        </a:cubicBezTo>
                        <a:lnTo>
                          <a:pt x="659" y="923"/>
                        </a:lnTo>
                        <a:cubicBezTo>
                          <a:pt x="1402" y="926"/>
                          <a:pt x="2145" y="928"/>
                          <a:pt x="2887" y="928"/>
                        </a:cubicBezTo>
                        <a:cubicBezTo>
                          <a:pt x="12055" y="928"/>
                          <a:pt x="21228" y="659"/>
                          <a:pt x="30399" y="659"/>
                        </a:cubicBezTo>
                        <a:close/>
                        <a:moveTo>
                          <a:pt x="30451" y="1"/>
                        </a:moveTo>
                        <a:cubicBezTo>
                          <a:pt x="21100" y="1"/>
                          <a:pt x="11743" y="284"/>
                          <a:pt x="2391" y="284"/>
                        </a:cubicBezTo>
                        <a:cubicBezTo>
                          <a:pt x="1792" y="284"/>
                          <a:pt x="1194" y="282"/>
                          <a:pt x="596" y="280"/>
                        </a:cubicBezTo>
                        <a:cubicBezTo>
                          <a:pt x="535" y="195"/>
                          <a:pt x="431" y="152"/>
                          <a:pt x="327" y="152"/>
                        </a:cubicBezTo>
                        <a:cubicBezTo>
                          <a:pt x="164" y="152"/>
                          <a:pt x="0" y="257"/>
                          <a:pt x="0" y="468"/>
                        </a:cubicBezTo>
                        <a:cubicBezTo>
                          <a:pt x="47" y="10986"/>
                          <a:pt x="267" y="21487"/>
                          <a:pt x="533" y="31989"/>
                        </a:cubicBezTo>
                        <a:cubicBezTo>
                          <a:pt x="533" y="32005"/>
                          <a:pt x="533" y="32020"/>
                          <a:pt x="549" y="32020"/>
                        </a:cubicBezTo>
                        <a:cubicBezTo>
                          <a:pt x="424" y="32224"/>
                          <a:pt x="518" y="32538"/>
                          <a:pt x="800" y="32538"/>
                        </a:cubicBezTo>
                        <a:cubicBezTo>
                          <a:pt x="3274" y="32522"/>
                          <a:pt x="5749" y="32517"/>
                          <a:pt x="8223" y="32517"/>
                        </a:cubicBezTo>
                        <a:cubicBezTo>
                          <a:pt x="15481" y="32517"/>
                          <a:pt x="22739" y="32566"/>
                          <a:pt x="29996" y="32566"/>
                        </a:cubicBezTo>
                        <a:cubicBezTo>
                          <a:pt x="35390" y="32566"/>
                          <a:pt x="40783" y="32539"/>
                          <a:pt x="46177" y="32444"/>
                        </a:cubicBezTo>
                        <a:cubicBezTo>
                          <a:pt x="46365" y="32444"/>
                          <a:pt x="46459" y="32318"/>
                          <a:pt x="46490" y="32162"/>
                        </a:cubicBezTo>
                        <a:cubicBezTo>
                          <a:pt x="46631" y="32146"/>
                          <a:pt x="46773" y="32052"/>
                          <a:pt x="46757" y="31848"/>
                        </a:cubicBezTo>
                        <a:cubicBezTo>
                          <a:pt x="46663" y="21409"/>
                          <a:pt x="46929" y="10954"/>
                          <a:pt x="46929" y="515"/>
                        </a:cubicBezTo>
                        <a:cubicBezTo>
                          <a:pt x="46929" y="300"/>
                          <a:pt x="46765" y="193"/>
                          <a:pt x="46602" y="193"/>
                        </a:cubicBezTo>
                        <a:cubicBezTo>
                          <a:pt x="46479" y="193"/>
                          <a:pt x="46356" y="253"/>
                          <a:pt x="46302" y="374"/>
                        </a:cubicBezTo>
                        <a:cubicBezTo>
                          <a:pt x="41022" y="91"/>
                          <a:pt x="35737" y="1"/>
                          <a:pt x="30451"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3" name="Google Shape;323;p15"/>
                <p:cNvGrpSpPr/>
                <p:nvPr/>
              </p:nvGrpSpPr>
              <p:grpSpPr>
                <a:xfrm>
                  <a:off x="7228702" y="809455"/>
                  <a:ext cx="200757" cy="218400"/>
                  <a:chOff x="7269477" y="781280"/>
                  <a:chExt cx="200757" cy="218400"/>
                </a:xfrm>
              </p:grpSpPr>
              <p:sp>
                <p:nvSpPr>
                  <p:cNvPr id="324" name="Google Shape;324;p15"/>
                  <p:cNvSpPr/>
                  <p:nvPr/>
                </p:nvSpPr>
                <p:spPr>
                  <a:xfrm>
                    <a:off x="7269477" y="781280"/>
                    <a:ext cx="200749" cy="217216"/>
                  </a:xfrm>
                  <a:custGeom>
                    <a:rect b="b" l="l" r="r" t="t"/>
                    <a:pathLst>
                      <a:path extrusionOk="0" h="9811" w="9360">
                        <a:moveTo>
                          <a:pt x="0" y="0"/>
                        </a:moveTo>
                        <a:lnTo>
                          <a:pt x="9360" y="0"/>
                        </a:lnTo>
                        <a:lnTo>
                          <a:pt x="9135" y="9811"/>
                        </a:lnTo>
                        <a:lnTo>
                          <a:pt x="57" y="9699"/>
                        </a:lnTo>
                        <a:close/>
                      </a:path>
                    </a:pathLst>
                  </a:custGeom>
                  <a:solidFill>
                    <a:schemeClr val="accent4"/>
                  </a:solidFill>
                  <a:ln>
                    <a:noFill/>
                  </a:ln>
                </p:spPr>
              </p:sp>
              <p:sp>
                <p:nvSpPr>
                  <p:cNvPr id="325" name="Google Shape;325;p15"/>
                  <p:cNvSpPr/>
                  <p:nvPr/>
                </p:nvSpPr>
                <p:spPr>
                  <a:xfrm>
                    <a:off x="7269491" y="782465"/>
                    <a:ext cx="200743" cy="217215"/>
                  </a:xfrm>
                  <a:custGeom>
                    <a:rect b="b" l="l" r="r" t="t"/>
                    <a:pathLst>
                      <a:path extrusionOk="0" h="32566" w="46930">
                        <a:moveTo>
                          <a:pt x="30399" y="659"/>
                        </a:moveTo>
                        <a:cubicBezTo>
                          <a:pt x="35696" y="659"/>
                          <a:pt x="40992" y="748"/>
                          <a:pt x="46287" y="1032"/>
                        </a:cubicBezTo>
                        <a:cubicBezTo>
                          <a:pt x="46271" y="11283"/>
                          <a:pt x="46004" y="21534"/>
                          <a:pt x="46114" y="31801"/>
                        </a:cubicBezTo>
                        <a:cubicBezTo>
                          <a:pt x="40818" y="31890"/>
                          <a:pt x="35523" y="31916"/>
                          <a:pt x="30230" y="31916"/>
                        </a:cubicBezTo>
                        <a:cubicBezTo>
                          <a:pt x="22733" y="31916"/>
                          <a:pt x="15238" y="31864"/>
                          <a:pt x="7744" y="31864"/>
                        </a:cubicBezTo>
                        <a:cubicBezTo>
                          <a:pt x="5560" y="31864"/>
                          <a:pt x="3376" y="31868"/>
                          <a:pt x="1192" y="31879"/>
                        </a:cubicBezTo>
                        <a:cubicBezTo>
                          <a:pt x="925" y="21566"/>
                          <a:pt x="706" y="11252"/>
                          <a:pt x="659" y="923"/>
                        </a:cubicBezTo>
                        <a:lnTo>
                          <a:pt x="659" y="923"/>
                        </a:lnTo>
                        <a:cubicBezTo>
                          <a:pt x="1402" y="926"/>
                          <a:pt x="2145" y="928"/>
                          <a:pt x="2887" y="928"/>
                        </a:cubicBezTo>
                        <a:cubicBezTo>
                          <a:pt x="12055" y="928"/>
                          <a:pt x="21228" y="659"/>
                          <a:pt x="30399" y="659"/>
                        </a:cubicBezTo>
                        <a:close/>
                        <a:moveTo>
                          <a:pt x="30451" y="1"/>
                        </a:moveTo>
                        <a:cubicBezTo>
                          <a:pt x="21100" y="1"/>
                          <a:pt x="11743" y="284"/>
                          <a:pt x="2391" y="284"/>
                        </a:cubicBezTo>
                        <a:cubicBezTo>
                          <a:pt x="1792" y="284"/>
                          <a:pt x="1194" y="282"/>
                          <a:pt x="596" y="280"/>
                        </a:cubicBezTo>
                        <a:cubicBezTo>
                          <a:pt x="535" y="195"/>
                          <a:pt x="431" y="152"/>
                          <a:pt x="327" y="152"/>
                        </a:cubicBezTo>
                        <a:cubicBezTo>
                          <a:pt x="164" y="152"/>
                          <a:pt x="0" y="257"/>
                          <a:pt x="0" y="468"/>
                        </a:cubicBezTo>
                        <a:cubicBezTo>
                          <a:pt x="47" y="10986"/>
                          <a:pt x="267" y="21487"/>
                          <a:pt x="533" y="31989"/>
                        </a:cubicBezTo>
                        <a:cubicBezTo>
                          <a:pt x="533" y="32005"/>
                          <a:pt x="533" y="32020"/>
                          <a:pt x="549" y="32020"/>
                        </a:cubicBezTo>
                        <a:cubicBezTo>
                          <a:pt x="424" y="32224"/>
                          <a:pt x="518" y="32538"/>
                          <a:pt x="800" y="32538"/>
                        </a:cubicBezTo>
                        <a:cubicBezTo>
                          <a:pt x="3274" y="32522"/>
                          <a:pt x="5749" y="32517"/>
                          <a:pt x="8223" y="32517"/>
                        </a:cubicBezTo>
                        <a:cubicBezTo>
                          <a:pt x="15481" y="32517"/>
                          <a:pt x="22739" y="32566"/>
                          <a:pt x="29996" y="32566"/>
                        </a:cubicBezTo>
                        <a:cubicBezTo>
                          <a:pt x="35390" y="32566"/>
                          <a:pt x="40783" y="32539"/>
                          <a:pt x="46177" y="32444"/>
                        </a:cubicBezTo>
                        <a:cubicBezTo>
                          <a:pt x="46365" y="32444"/>
                          <a:pt x="46459" y="32318"/>
                          <a:pt x="46490" y="32162"/>
                        </a:cubicBezTo>
                        <a:cubicBezTo>
                          <a:pt x="46631" y="32146"/>
                          <a:pt x="46773" y="32052"/>
                          <a:pt x="46757" y="31848"/>
                        </a:cubicBezTo>
                        <a:cubicBezTo>
                          <a:pt x="46663" y="21409"/>
                          <a:pt x="46929" y="10954"/>
                          <a:pt x="46929" y="515"/>
                        </a:cubicBezTo>
                        <a:cubicBezTo>
                          <a:pt x="46929" y="300"/>
                          <a:pt x="46765" y="193"/>
                          <a:pt x="46602" y="193"/>
                        </a:cubicBezTo>
                        <a:cubicBezTo>
                          <a:pt x="46479" y="193"/>
                          <a:pt x="46356" y="253"/>
                          <a:pt x="46302" y="374"/>
                        </a:cubicBezTo>
                        <a:cubicBezTo>
                          <a:pt x="41022" y="91"/>
                          <a:pt x="35737" y="1"/>
                          <a:pt x="30451"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grpSp>
          <p:nvGrpSpPr>
            <p:cNvPr id="326" name="Google Shape;326;p15"/>
            <p:cNvGrpSpPr/>
            <p:nvPr/>
          </p:nvGrpSpPr>
          <p:grpSpPr>
            <a:xfrm>
              <a:off x="812189" y="664537"/>
              <a:ext cx="800559" cy="204209"/>
              <a:chOff x="747420" y="664537"/>
              <a:chExt cx="800559" cy="204209"/>
            </a:xfrm>
          </p:grpSpPr>
          <p:grpSp>
            <p:nvGrpSpPr>
              <p:cNvPr id="327" name="Google Shape;327;p15"/>
              <p:cNvGrpSpPr/>
              <p:nvPr/>
            </p:nvGrpSpPr>
            <p:grpSpPr>
              <a:xfrm>
                <a:off x="1339984" y="664537"/>
                <a:ext cx="207995" cy="204209"/>
                <a:chOff x="1541700" y="658850"/>
                <a:chExt cx="253838" cy="249218"/>
              </a:xfrm>
            </p:grpSpPr>
            <p:sp>
              <p:nvSpPr>
                <p:cNvPr id="328" name="Google Shape;328;p15"/>
                <p:cNvSpPr/>
                <p:nvPr/>
              </p:nvSpPr>
              <p:spPr>
                <a:xfrm>
                  <a:off x="1541700" y="658850"/>
                  <a:ext cx="253838" cy="249218"/>
                </a:xfrm>
                <a:custGeom>
                  <a:rect b="b" l="l" r="r" t="t"/>
                  <a:pathLst>
                    <a:path extrusionOk="0" h="16128" w="16427">
                      <a:moveTo>
                        <a:pt x="6489" y="697"/>
                      </a:moveTo>
                      <a:cubicBezTo>
                        <a:pt x="6850" y="1277"/>
                        <a:pt x="7179" y="1857"/>
                        <a:pt x="7524" y="2437"/>
                      </a:cubicBezTo>
                      <a:cubicBezTo>
                        <a:pt x="7595" y="2553"/>
                        <a:pt x="7692" y="2598"/>
                        <a:pt x="7788" y="2598"/>
                      </a:cubicBezTo>
                      <a:cubicBezTo>
                        <a:pt x="7861" y="2598"/>
                        <a:pt x="7933" y="2572"/>
                        <a:pt x="7994" y="2531"/>
                      </a:cubicBezTo>
                      <a:lnTo>
                        <a:pt x="8088" y="2531"/>
                      </a:lnTo>
                      <a:cubicBezTo>
                        <a:pt x="8274" y="2499"/>
                        <a:pt x="8456" y="2485"/>
                        <a:pt x="8637" y="2485"/>
                      </a:cubicBezTo>
                      <a:cubicBezTo>
                        <a:pt x="9083" y="2485"/>
                        <a:pt x="9518" y="2574"/>
                        <a:pt x="9953" y="2719"/>
                      </a:cubicBezTo>
                      <a:cubicBezTo>
                        <a:pt x="9987" y="2730"/>
                        <a:pt x="10020" y="2741"/>
                        <a:pt x="10053" y="2741"/>
                      </a:cubicBezTo>
                      <a:cubicBezTo>
                        <a:pt x="10067" y="2741"/>
                        <a:pt x="10081" y="2739"/>
                        <a:pt x="10094" y="2735"/>
                      </a:cubicBezTo>
                      <a:cubicBezTo>
                        <a:pt x="10116" y="2738"/>
                        <a:pt x="10137" y="2740"/>
                        <a:pt x="10158" y="2740"/>
                      </a:cubicBezTo>
                      <a:cubicBezTo>
                        <a:pt x="10230" y="2740"/>
                        <a:pt x="10300" y="2717"/>
                        <a:pt x="10361" y="2656"/>
                      </a:cubicBezTo>
                      <a:cubicBezTo>
                        <a:pt x="10847" y="2186"/>
                        <a:pt x="11348" y="1747"/>
                        <a:pt x="11881" y="1340"/>
                      </a:cubicBezTo>
                      <a:cubicBezTo>
                        <a:pt x="12054" y="1434"/>
                        <a:pt x="12242" y="1528"/>
                        <a:pt x="12414" y="1638"/>
                      </a:cubicBezTo>
                      <a:cubicBezTo>
                        <a:pt x="12242" y="2249"/>
                        <a:pt x="12069" y="2845"/>
                        <a:pt x="11897" y="3456"/>
                      </a:cubicBezTo>
                      <a:cubicBezTo>
                        <a:pt x="11756" y="3581"/>
                        <a:pt x="11725" y="3848"/>
                        <a:pt x="11928" y="3973"/>
                      </a:cubicBezTo>
                      <a:cubicBezTo>
                        <a:pt x="12477" y="4334"/>
                        <a:pt x="12869" y="4820"/>
                        <a:pt x="13167" y="5399"/>
                      </a:cubicBezTo>
                      <a:cubicBezTo>
                        <a:pt x="13198" y="5431"/>
                        <a:pt x="13214" y="5462"/>
                        <a:pt x="13245" y="5494"/>
                      </a:cubicBezTo>
                      <a:cubicBezTo>
                        <a:pt x="13292" y="5572"/>
                        <a:pt x="13386" y="5635"/>
                        <a:pt x="13511" y="5635"/>
                      </a:cubicBezTo>
                      <a:cubicBezTo>
                        <a:pt x="14185" y="5635"/>
                        <a:pt x="14859" y="5650"/>
                        <a:pt x="15518" y="5697"/>
                      </a:cubicBezTo>
                      <a:cubicBezTo>
                        <a:pt x="15596" y="5901"/>
                        <a:pt x="15659" y="6089"/>
                        <a:pt x="15706" y="6293"/>
                      </a:cubicBezTo>
                      <a:cubicBezTo>
                        <a:pt x="15126" y="6653"/>
                        <a:pt x="14546" y="6983"/>
                        <a:pt x="13966" y="7343"/>
                      </a:cubicBezTo>
                      <a:cubicBezTo>
                        <a:pt x="13935" y="7359"/>
                        <a:pt x="13903" y="7374"/>
                        <a:pt x="13888" y="7406"/>
                      </a:cubicBezTo>
                      <a:cubicBezTo>
                        <a:pt x="13778" y="7469"/>
                        <a:pt x="13700" y="7594"/>
                        <a:pt x="13731" y="7766"/>
                      </a:cubicBezTo>
                      <a:cubicBezTo>
                        <a:pt x="13888" y="8393"/>
                        <a:pt x="13856" y="9005"/>
                        <a:pt x="13684" y="9632"/>
                      </a:cubicBezTo>
                      <a:cubicBezTo>
                        <a:pt x="13684" y="9663"/>
                        <a:pt x="13684" y="9694"/>
                        <a:pt x="13684" y="9726"/>
                      </a:cubicBezTo>
                      <a:cubicBezTo>
                        <a:pt x="13653" y="9835"/>
                        <a:pt x="13668" y="9945"/>
                        <a:pt x="13762" y="10039"/>
                      </a:cubicBezTo>
                      <a:cubicBezTo>
                        <a:pt x="14264" y="10494"/>
                        <a:pt x="14750" y="10980"/>
                        <a:pt x="15220" y="11465"/>
                      </a:cubicBezTo>
                      <a:cubicBezTo>
                        <a:pt x="15126" y="11669"/>
                        <a:pt x="15048" y="11842"/>
                        <a:pt x="14938" y="12030"/>
                      </a:cubicBezTo>
                      <a:cubicBezTo>
                        <a:pt x="14280" y="11904"/>
                        <a:pt x="13637" y="11748"/>
                        <a:pt x="12979" y="11622"/>
                      </a:cubicBezTo>
                      <a:cubicBezTo>
                        <a:pt x="12947" y="11614"/>
                        <a:pt x="12916" y="11610"/>
                        <a:pt x="12886" y="11610"/>
                      </a:cubicBezTo>
                      <a:cubicBezTo>
                        <a:pt x="12857" y="11610"/>
                        <a:pt x="12830" y="11614"/>
                        <a:pt x="12806" y="11622"/>
                      </a:cubicBezTo>
                      <a:cubicBezTo>
                        <a:pt x="12777" y="11615"/>
                        <a:pt x="12748" y="11611"/>
                        <a:pt x="12718" y="11611"/>
                      </a:cubicBezTo>
                      <a:cubicBezTo>
                        <a:pt x="12618" y="11611"/>
                        <a:pt x="12518" y="11655"/>
                        <a:pt x="12446" y="11763"/>
                      </a:cubicBezTo>
                      <a:cubicBezTo>
                        <a:pt x="12069" y="12281"/>
                        <a:pt x="11552" y="12672"/>
                        <a:pt x="10972" y="12939"/>
                      </a:cubicBezTo>
                      <a:cubicBezTo>
                        <a:pt x="10925" y="12970"/>
                        <a:pt x="10878" y="13002"/>
                        <a:pt x="10863" y="13033"/>
                      </a:cubicBezTo>
                      <a:cubicBezTo>
                        <a:pt x="10784" y="13080"/>
                        <a:pt x="10737" y="13158"/>
                        <a:pt x="10737" y="13268"/>
                      </a:cubicBezTo>
                      <a:cubicBezTo>
                        <a:pt x="10706" y="13942"/>
                        <a:pt x="10674" y="14616"/>
                        <a:pt x="10596" y="15274"/>
                      </a:cubicBezTo>
                      <a:cubicBezTo>
                        <a:pt x="10392" y="15337"/>
                        <a:pt x="10189" y="15384"/>
                        <a:pt x="9985" y="15431"/>
                      </a:cubicBezTo>
                      <a:cubicBezTo>
                        <a:pt x="9687" y="14882"/>
                        <a:pt x="9389" y="14334"/>
                        <a:pt x="9091" y="13785"/>
                      </a:cubicBezTo>
                      <a:cubicBezTo>
                        <a:pt x="9091" y="13616"/>
                        <a:pt x="8951" y="13434"/>
                        <a:pt x="8752" y="13434"/>
                      </a:cubicBezTo>
                      <a:cubicBezTo>
                        <a:pt x="8730" y="13434"/>
                        <a:pt x="8707" y="13436"/>
                        <a:pt x="8684" y="13440"/>
                      </a:cubicBezTo>
                      <a:cubicBezTo>
                        <a:pt x="8460" y="13484"/>
                        <a:pt x="8240" y="13505"/>
                        <a:pt x="8021" y="13505"/>
                      </a:cubicBezTo>
                      <a:cubicBezTo>
                        <a:pt x="7613" y="13505"/>
                        <a:pt x="7211" y="13432"/>
                        <a:pt x="6803" y="13299"/>
                      </a:cubicBezTo>
                      <a:cubicBezTo>
                        <a:pt x="6772" y="13284"/>
                        <a:pt x="6724" y="13284"/>
                        <a:pt x="6693" y="13284"/>
                      </a:cubicBezTo>
                      <a:cubicBezTo>
                        <a:pt x="6673" y="13280"/>
                        <a:pt x="6652" y="13278"/>
                        <a:pt x="6631" y="13278"/>
                      </a:cubicBezTo>
                      <a:cubicBezTo>
                        <a:pt x="6553" y="13278"/>
                        <a:pt x="6472" y="13304"/>
                        <a:pt x="6411" y="13378"/>
                      </a:cubicBezTo>
                      <a:cubicBezTo>
                        <a:pt x="5925" y="13848"/>
                        <a:pt x="5439" y="14303"/>
                        <a:pt x="4922" y="14741"/>
                      </a:cubicBezTo>
                      <a:cubicBezTo>
                        <a:pt x="4734" y="14663"/>
                        <a:pt x="4546" y="14553"/>
                        <a:pt x="4373" y="14444"/>
                      </a:cubicBezTo>
                      <a:cubicBezTo>
                        <a:pt x="4530" y="13801"/>
                        <a:pt x="4718" y="13143"/>
                        <a:pt x="4875" y="12500"/>
                      </a:cubicBezTo>
                      <a:cubicBezTo>
                        <a:pt x="4922" y="12312"/>
                        <a:pt x="4828" y="12186"/>
                        <a:pt x="4702" y="12124"/>
                      </a:cubicBezTo>
                      <a:cubicBezTo>
                        <a:pt x="4687" y="12092"/>
                        <a:pt x="4655" y="12077"/>
                        <a:pt x="4624" y="12061"/>
                      </a:cubicBezTo>
                      <a:cubicBezTo>
                        <a:pt x="4060" y="11716"/>
                        <a:pt x="3637" y="11262"/>
                        <a:pt x="3323" y="10697"/>
                      </a:cubicBezTo>
                      <a:cubicBezTo>
                        <a:pt x="3307" y="10666"/>
                        <a:pt x="3276" y="10635"/>
                        <a:pt x="3260" y="10619"/>
                      </a:cubicBezTo>
                      <a:cubicBezTo>
                        <a:pt x="3213" y="10525"/>
                        <a:pt x="3119" y="10462"/>
                        <a:pt x="2978" y="10462"/>
                      </a:cubicBezTo>
                      <a:cubicBezTo>
                        <a:pt x="2562" y="10482"/>
                        <a:pt x="2145" y="10495"/>
                        <a:pt x="1725" y="10495"/>
                      </a:cubicBezTo>
                      <a:cubicBezTo>
                        <a:pt x="1465" y="10495"/>
                        <a:pt x="1204" y="10490"/>
                        <a:pt x="941" y="10478"/>
                      </a:cubicBezTo>
                      <a:cubicBezTo>
                        <a:pt x="862" y="10290"/>
                        <a:pt x="800" y="10086"/>
                        <a:pt x="737" y="9898"/>
                      </a:cubicBezTo>
                      <a:cubicBezTo>
                        <a:pt x="1301" y="9522"/>
                        <a:pt x="1865" y="9161"/>
                        <a:pt x="2430" y="8785"/>
                      </a:cubicBezTo>
                      <a:cubicBezTo>
                        <a:pt x="2477" y="8754"/>
                        <a:pt x="2524" y="8707"/>
                        <a:pt x="2539" y="8660"/>
                      </a:cubicBezTo>
                      <a:cubicBezTo>
                        <a:pt x="2649" y="8581"/>
                        <a:pt x="2728" y="8456"/>
                        <a:pt x="2696" y="8299"/>
                      </a:cubicBezTo>
                      <a:cubicBezTo>
                        <a:pt x="2602" y="7672"/>
                        <a:pt x="2681" y="7045"/>
                        <a:pt x="2900" y="6450"/>
                      </a:cubicBezTo>
                      <a:cubicBezTo>
                        <a:pt x="2916" y="6387"/>
                        <a:pt x="2931" y="6340"/>
                        <a:pt x="2916" y="6293"/>
                      </a:cubicBezTo>
                      <a:cubicBezTo>
                        <a:pt x="2931" y="6215"/>
                        <a:pt x="2916" y="6121"/>
                        <a:pt x="2837" y="6042"/>
                      </a:cubicBezTo>
                      <a:cubicBezTo>
                        <a:pt x="2383" y="5541"/>
                        <a:pt x="1944" y="5039"/>
                        <a:pt x="1521" y="4522"/>
                      </a:cubicBezTo>
                      <a:cubicBezTo>
                        <a:pt x="1615" y="4334"/>
                        <a:pt x="1724" y="4161"/>
                        <a:pt x="1834" y="3973"/>
                      </a:cubicBezTo>
                      <a:cubicBezTo>
                        <a:pt x="2430" y="4146"/>
                        <a:pt x="3025" y="4334"/>
                        <a:pt x="3637" y="4506"/>
                      </a:cubicBezTo>
                      <a:cubicBezTo>
                        <a:pt x="3698" y="4575"/>
                        <a:pt x="3793" y="4618"/>
                        <a:pt x="3891" y="4618"/>
                      </a:cubicBezTo>
                      <a:cubicBezTo>
                        <a:pt x="3993" y="4618"/>
                        <a:pt x="4097" y="4571"/>
                        <a:pt x="4170" y="4459"/>
                      </a:cubicBezTo>
                      <a:cubicBezTo>
                        <a:pt x="4514" y="3926"/>
                        <a:pt x="5016" y="3534"/>
                        <a:pt x="5580" y="3236"/>
                      </a:cubicBezTo>
                      <a:cubicBezTo>
                        <a:pt x="5627" y="3205"/>
                        <a:pt x="5659" y="3189"/>
                        <a:pt x="5690" y="3158"/>
                      </a:cubicBezTo>
                      <a:cubicBezTo>
                        <a:pt x="5768" y="3111"/>
                        <a:pt x="5815" y="3017"/>
                        <a:pt x="5815" y="2892"/>
                      </a:cubicBezTo>
                      <a:cubicBezTo>
                        <a:pt x="5815" y="2218"/>
                        <a:pt x="5847" y="1559"/>
                        <a:pt x="5894" y="885"/>
                      </a:cubicBezTo>
                      <a:cubicBezTo>
                        <a:pt x="6098" y="807"/>
                        <a:pt x="6286" y="744"/>
                        <a:pt x="6489" y="697"/>
                      </a:cubicBezTo>
                      <a:close/>
                      <a:moveTo>
                        <a:pt x="6651" y="1"/>
                      </a:moveTo>
                      <a:cubicBezTo>
                        <a:pt x="6629" y="1"/>
                        <a:pt x="6607" y="3"/>
                        <a:pt x="6583" y="8"/>
                      </a:cubicBezTo>
                      <a:cubicBezTo>
                        <a:pt x="6223" y="86"/>
                        <a:pt x="5862" y="180"/>
                        <a:pt x="5518" y="321"/>
                      </a:cubicBezTo>
                      <a:cubicBezTo>
                        <a:pt x="5424" y="368"/>
                        <a:pt x="5345" y="431"/>
                        <a:pt x="5298" y="525"/>
                      </a:cubicBezTo>
                      <a:cubicBezTo>
                        <a:pt x="5298" y="525"/>
                        <a:pt x="5298" y="540"/>
                        <a:pt x="5298" y="540"/>
                      </a:cubicBezTo>
                      <a:cubicBezTo>
                        <a:pt x="5282" y="572"/>
                        <a:pt x="5267" y="619"/>
                        <a:pt x="5267" y="666"/>
                      </a:cubicBezTo>
                      <a:cubicBezTo>
                        <a:pt x="5204" y="1356"/>
                        <a:pt x="5173" y="2030"/>
                        <a:pt x="5173" y="2719"/>
                      </a:cubicBezTo>
                      <a:cubicBezTo>
                        <a:pt x="4640" y="3017"/>
                        <a:pt x="4170" y="3393"/>
                        <a:pt x="3809" y="3879"/>
                      </a:cubicBezTo>
                      <a:cubicBezTo>
                        <a:pt x="3166" y="3691"/>
                        <a:pt x="2524" y="3487"/>
                        <a:pt x="1881" y="3315"/>
                      </a:cubicBezTo>
                      <a:cubicBezTo>
                        <a:pt x="1881" y="3315"/>
                        <a:pt x="1865" y="3299"/>
                        <a:pt x="1865" y="3299"/>
                      </a:cubicBezTo>
                      <a:cubicBezTo>
                        <a:pt x="1813" y="3271"/>
                        <a:pt x="1761" y="3258"/>
                        <a:pt x="1711" y="3258"/>
                      </a:cubicBezTo>
                      <a:cubicBezTo>
                        <a:pt x="1595" y="3258"/>
                        <a:pt x="1488" y="3326"/>
                        <a:pt x="1411" y="3425"/>
                      </a:cubicBezTo>
                      <a:cubicBezTo>
                        <a:pt x="1207" y="3722"/>
                        <a:pt x="1019" y="4036"/>
                        <a:pt x="862" y="4381"/>
                      </a:cubicBezTo>
                      <a:cubicBezTo>
                        <a:pt x="815" y="4475"/>
                        <a:pt x="815" y="4569"/>
                        <a:pt x="847" y="4663"/>
                      </a:cubicBezTo>
                      <a:cubicBezTo>
                        <a:pt x="862" y="4710"/>
                        <a:pt x="878" y="4757"/>
                        <a:pt x="909" y="4804"/>
                      </a:cubicBezTo>
                      <a:cubicBezTo>
                        <a:pt x="1333" y="5337"/>
                        <a:pt x="1787" y="5854"/>
                        <a:pt x="2242" y="6356"/>
                      </a:cubicBezTo>
                      <a:cubicBezTo>
                        <a:pt x="2038" y="6983"/>
                        <a:pt x="1959" y="7610"/>
                        <a:pt x="2038" y="8252"/>
                      </a:cubicBezTo>
                      <a:cubicBezTo>
                        <a:pt x="1442" y="8660"/>
                        <a:pt x="831" y="9052"/>
                        <a:pt x="235" y="9443"/>
                      </a:cubicBezTo>
                      <a:cubicBezTo>
                        <a:pt x="94" y="9506"/>
                        <a:pt x="0" y="9647"/>
                        <a:pt x="47" y="9820"/>
                      </a:cubicBezTo>
                      <a:cubicBezTo>
                        <a:pt x="141" y="10212"/>
                        <a:pt x="267" y="10588"/>
                        <a:pt x="439" y="10948"/>
                      </a:cubicBezTo>
                      <a:cubicBezTo>
                        <a:pt x="470" y="11011"/>
                        <a:pt x="517" y="11058"/>
                        <a:pt x="596" y="11089"/>
                      </a:cubicBezTo>
                      <a:cubicBezTo>
                        <a:pt x="643" y="11105"/>
                        <a:pt x="690" y="11121"/>
                        <a:pt x="753" y="11121"/>
                      </a:cubicBezTo>
                      <a:cubicBezTo>
                        <a:pt x="1097" y="11136"/>
                        <a:pt x="1442" y="11144"/>
                        <a:pt x="1787" y="11144"/>
                      </a:cubicBezTo>
                      <a:cubicBezTo>
                        <a:pt x="2132" y="11144"/>
                        <a:pt x="2477" y="11136"/>
                        <a:pt x="2822" y="11121"/>
                      </a:cubicBezTo>
                      <a:cubicBezTo>
                        <a:pt x="3166" y="11701"/>
                        <a:pt x="3621" y="12186"/>
                        <a:pt x="4185" y="12547"/>
                      </a:cubicBezTo>
                      <a:cubicBezTo>
                        <a:pt x="4028" y="13190"/>
                        <a:pt x="3840" y="13832"/>
                        <a:pt x="3684" y="14491"/>
                      </a:cubicBezTo>
                      <a:cubicBezTo>
                        <a:pt x="3684" y="14491"/>
                        <a:pt x="3684" y="14491"/>
                        <a:pt x="3684" y="14506"/>
                      </a:cubicBezTo>
                      <a:cubicBezTo>
                        <a:pt x="3652" y="14632"/>
                        <a:pt x="3684" y="14773"/>
                        <a:pt x="3825" y="14882"/>
                      </a:cubicBezTo>
                      <a:cubicBezTo>
                        <a:pt x="4123" y="15086"/>
                        <a:pt x="4452" y="15259"/>
                        <a:pt x="4797" y="15400"/>
                      </a:cubicBezTo>
                      <a:cubicBezTo>
                        <a:pt x="4840" y="15426"/>
                        <a:pt x="4892" y="15437"/>
                        <a:pt x="4944" y="15437"/>
                      </a:cubicBezTo>
                      <a:cubicBezTo>
                        <a:pt x="4986" y="15437"/>
                        <a:pt x="5028" y="15429"/>
                        <a:pt x="5063" y="15415"/>
                      </a:cubicBezTo>
                      <a:cubicBezTo>
                        <a:pt x="5126" y="15415"/>
                        <a:pt x="5173" y="15384"/>
                        <a:pt x="5220" y="15353"/>
                      </a:cubicBezTo>
                      <a:cubicBezTo>
                        <a:pt x="5753" y="14914"/>
                        <a:pt x="6254" y="14444"/>
                        <a:pt x="6740" y="13958"/>
                      </a:cubicBezTo>
                      <a:cubicBezTo>
                        <a:pt x="7154" y="14081"/>
                        <a:pt x="7575" y="14148"/>
                        <a:pt x="8005" y="14148"/>
                      </a:cubicBezTo>
                      <a:cubicBezTo>
                        <a:pt x="8178" y="14148"/>
                        <a:pt x="8352" y="14137"/>
                        <a:pt x="8527" y="14114"/>
                      </a:cubicBezTo>
                      <a:cubicBezTo>
                        <a:pt x="8841" y="14710"/>
                        <a:pt x="9154" y="15290"/>
                        <a:pt x="9483" y="15870"/>
                      </a:cubicBezTo>
                      <a:cubicBezTo>
                        <a:pt x="9483" y="15886"/>
                        <a:pt x="9483" y="15886"/>
                        <a:pt x="9483" y="15886"/>
                      </a:cubicBezTo>
                      <a:cubicBezTo>
                        <a:pt x="9537" y="16047"/>
                        <a:pt x="9671" y="16127"/>
                        <a:pt x="9817" y="16127"/>
                      </a:cubicBezTo>
                      <a:cubicBezTo>
                        <a:pt x="9841" y="16127"/>
                        <a:pt x="9866" y="16125"/>
                        <a:pt x="9891" y="16121"/>
                      </a:cubicBezTo>
                      <a:cubicBezTo>
                        <a:pt x="10251" y="16058"/>
                        <a:pt x="10612" y="15964"/>
                        <a:pt x="10957" y="15839"/>
                      </a:cubicBezTo>
                      <a:cubicBezTo>
                        <a:pt x="11051" y="15807"/>
                        <a:pt x="11113" y="15745"/>
                        <a:pt x="11145" y="15666"/>
                      </a:cubicBezTo>
                      <a:cubicBezTo>
                        <a:pt x="11192" y="15619"/>
                        <a:pt x="11207" y="15572"/>
                        <a:pt x="11223" y="15509"/>
                      </a:cubicBezTo>
                      <a:cubicBezTo>
                        <a:pt x="11301" y="14820"/>
                        <a:pt x="11348" y="14146"/>
                        <a:pt x="11380" y="13456"/>
                      </a:cubicBezTo>
                      <a:cubicBezTo>
                        <a:pt x="11960" y="13174"/>
                        <a:pt x="12461" y="12766"/>
                        <a:pt x="12869" y="12265"/>
                      </a:cubicBezTo>
                      <a:cubicBezTo>
                        <a:pt x="13574" y="12406"/>
                        <a:pt x="14280" y="12563"/>
                        <a:pt x="14985" y="12704"/>
                      </a:cubicBezTo>
                      <a:cubicBezTo>
                        <a:pt x="15029" y="12718"/>
                        <a:pt x="15075" y="12727"/>
                        <a:pt x="15120" y="12727"/>
                      </a:cubicBezTo>
                      <a:cubicBezTo>
                        <a:pt x="15220" y="12727"/>
                        <a:pt x="15317" y="12686"/>
                        <a:pt x="15392" y="12578"/>
                      </a:cubicBezTo>
                      <a:cubicBezTo>
                        <a:pt x="15596" y="12233"/>
                        <a:pt x="15769" y="11873"/>
                        <a:pt x="15910" y="11512"/>
                      </a:cubicBezTo>
                      <a:cubicBezTo>
                        <a:pt x="15925" y="11434"/>
                        <a:pt x="15925" y="11356"/>
                        <a:pt x="15894" y="11293"/>
                      </a:cubicBezTo>
                      <a:cubicBezTo>
                        <a:pt x="15878" y="11246"/>
                        <a:pt x="15847" y="11199"/>
                        <a:pt x="15816" y="11152"/>
                      </a:cubicBezTo>
                      <a:cubicBezTo>
                        <a:pt x="15345" y="10650"/>
                        <a:pt x="14859" y="10164"/>
                        <a:pt x="14342" y="9694"/>
                      </a:cubicBezTo>
                      <a:cubicBezTo>
                        <a:pt x="14499" y="9067"/>
                        <a:pt x="14530" y="8456"/>
                        <a:pt x="14421" y="7829"/>
                      </a:cubicBezTo>
                      <a:cubicBezTo>
                        <a:pt x="15016" y="7469"/>
                        <a:pt x="15627" y="7124"/>
                        <a:pt x="16223" y="6747"/>
                      </a:cubicBezTo>
                      <a:lnTo>
                        <a:pt x="16239" y="6747"/>
                      </a:lnTo>
                      <a:cubicBezTo>
                        <a:pt x="16349" y="6669"/>
                        <a:pt x="16427" y="6544"/>
                        <a:pt x="16396" y="6387"/>
                      </a:cubicBezTo>
                      <a:cubicBezTo>
                        <a:pt x="16333" y="6026"/>
                        <a:pt x="16223" y="5666"/>
                        <a:pt x="16082" y="5321"/>
                      </a:cubicBezTo>
                      <a:cubicBezTo>
                        <a:pt x="16035" y="5227"/>
                        <a:pt x="15972" y="5149"/>
                        <a:pt x="15878" y="5102"/>
                      </a:cubicBezTo>
                      <a:cubicBezTo>
                        <a:pt x="15847" y="5086"/>
                        <a:pt x="15800" y="5070"/>
                        <a:pt x="15737" y="5070"/>
                      </a:cubicBezTo>
                      <a:cubicBezTo>
                        <a:pt x="15048" y="5008"/>
                        <a:pt x="14374" y="4976"/>
                        <a:pt x="13684" y="4976"/>
                      </a:cubicBezTo>
                      <a:cubicBezTo>
                        <a:pt x="13386" y="4443"/>
                        <a:pt x="13010" y="3989"/>
                        <a:pt x="12524" y="3613"/>
                      </a:cubicBezTo>
                      <a:cubicBezTo>
                        <a:pt x="12712" y="2970"/>
                        <a:pt x="12900" y="2327"/>
                        <a:pt x="13073" y="1685"/>
                      </a:cubicBezTo>
                      <a:lnTo>
                        <a:pt x="13088" y="1685"/>
                      </a:lnTo>
                      <a:cubicBezTo>
                        <a:pt x="13182" y="1512"/>
                        <a:pt x="13120" y="1340"/>
                        <a:pt x="12979" y="1230"/>
                      </a:cubicBezTo>
                      <a:cubicBezTo>
                        <a:pt x="12681" y="1011"/>
                        <a:pt x="12352" y="823"/>
                        <a:pt x="12022" y="666"/>
                      </a:cubicBezTo>
                      <a:cubicBezTo>
                        <a:pt x="11971" y="649"/>
                        <a:pt x="11914" y="636"/>
                        <a:pt x="11859" y="636"/>
                      </a:cubicBezTo>
                      <a:cubicBezTo>
                        <a:pt x="11813" y="636"/>
                        <a:pt x="11767" y="645"/>
                        <a:pt x="11725" y="666"/>
                      </a:cubicBezTo>
                      <a:cubicBezTo>
                        <a:pt x="11678" y="666"/>
                        <a:pt x="11631" y="697"/>
                        <a:pt x="11584" y="729"/>
                      </a:cubicBezTo>
                      <a:cubicBezTo>
                        <a:pt x="11051" y="1152"/>
                        <a:pt x="10533" y="1591"/>
                        <a:pt x="10032" y="2061"/>
                      </a:cubicBezTo>
                      <a:cubicBezTo>
                        <a:pt x="9575" y="1912"/>
                        <a:pt x="9112" y="1836"/>
                        <a:pt x="8641" y="1836"/>
                      </a:cubicBezTo>
                      <a:cubicBezTo>
                        <a:pt x="8417" y="1836"/>
                        <a:pt x="8191" y="1853"/>
                        <a:pt x="7963" y="1888"/>
                      </a:cubicBezTo>
                      <a:cubicBezTo>
                        <a:pt x="7618" y="1324"/>
                        <a:pt x="7289" y="760"/>
                        <a:pt x="6944" y="196"/>
                      </a:cubicBezTo>
                      <a:cubicBezTo>
                        <a:pt x="6944" y="180"/>
                        <a:pt x="6944" y="180"/>
                        <a:pt x="6944" y="180"/>
                      </a:cubicBezTo>
                      <a:cubicBezTo>
                        <a:pt x="6877" y="73"/>
                        <a:pt x="6777" y="1"/>
                        <a:pt x="6651"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15"/>
                <p:cNvSpPr/>
                <p:nvPr/>
              </p:nvSpPr>
              <p:spPr>
                <a:xfrm>
                  <a:off x="1610522" y="731473"/>
                  <a:ext cx="118892" cy="100998"/>
                </a:xfrm>
                <a:custGeom>
                  <a:rect b="b" l="l" r="r" t="t"/>
                  <a:pathLst>
                    <a:path extrusionOk="0" h="6536" w="7694">
                      <a:moveTo>
                        <a:pt x="3911" y="632"/>
                      </a:moveTo>
                      <a:cubicBezTo>
                        <a:pt x="4113" y="632"/>
                        <a:pt x="4324" y="653"/>
                        <a:pt x="4543" y="699"/>
                      </a:cubicBezTo>
                      <a:cubicBezTo>
                        <a:pt x="4575" y="715"/>
                        <a:pt x="4590" y="715"/>
                        <a:pt x="4622" y="715"/>
                      </a:cubicBezTo>
                      <a:cubicBezTo>
                        <a:pt x="5923" y="1044"/>
                        <a:pt x="6910" y="2345"/>
                        <a:pt x="6659" y="3709"/>
                      </a:cubicBezTo>
                      <a:cubicBezTo>
                        <a:pt x="6424" y="5030"/>
                        <a:pt x="5141" y="5882"/>
                        <a:pt x="3857" y="5882"/>
                      </a:cubicBezTo>
                      <a:cubicBezTo>
                        <a:pt x="3603" y="5882"/>
                        <a:pt x="3348" y="5848"/>
                        <a:pt x="3101" y="5778"/>
                      </a:cubicBezTo>
                      <a:cubicBezTo>
                        <a:pt x="0" y="4856"/>
                        <a:pt x="1090" y="632"/>
                        <a:pt x="3911" y="632"/>
                      </a:cubicBezTo>
                      <a:close/>
                      <a:moveTo>
                        <a:pt x="3944" y="0"/>
                      </a:moveTo>
                      <a:cubicBezTo>
                        <a:pt x="2477" y="0"/>
                        <a:pt x="1085" y="880"/>
                        <a:pt x="640" y="2361"/>
                      </a:cubicBezTo>
                      <a:cubicBezTo>
                        <a:pt x="107" y="4132"/>
                        <a:pt x="1189" y="5888"/>
                        <a:pt x="2929" y="6405"/>
                      </a:cubicBezTo>
                      <a:cubicBezTo>
                        <a:pt x="3234" y="6493"/>
                        <a:pt x="3548" y="6535"/>
                        <a:pt x="3860" y="6535"/>
                      </a:cubicBezTo>
                      <a:cubicBezTo>
                        <a:pt x="5380" y="6535"/>
                        <a:pt x="6878" y="5541"/>
                        <a:pt x="7255" y="4007"/>
                      </a:cubicBezTo>
                      <a:cubicBezTo>
                        <a:pt x="7694" y="2267"/>
                        <a:pt x="6471" y="496"/>
                        <a:pt x="4778" y="73"/>
                      </a:cubicBezTo>
                      <a:lnTo>
                        <a:pt x="4669" y="73"/>
                      </a:lnTo>
                      <a:cubicBezTo>
                        <a:pt x="4428" y="24"/>
                        <a:pt x="4185" y="0"/>
                        <a:pt x="3944"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30" name="Google Shape;330;p15"/>
              <p:cNvSpPr/>
              <p:nvPr/>
            </p:nvSpPr>
            <p:spPr>
              <a:xfrm rot="-5400000">
                <a:off x="715100" y="702546"/>
                <a:ext cx="192827" cy="128187"/>
              </a:xfrm>
              <a:prstGeom prst="rect">
                <a:avLst/>
              </a:prstGeom>
            </p:spPr>
            <p:txBody>
              <a:bodyPr>
                <a:prstTxWarp prst="textPlain"/>
              </a:bodyPr>
              <a:lstStyle/>
              <a:p>
                <a:pPr lvl="0" algn="ctr"/>
                <a:r>
                  <a:rPr b="0" i="0">
                    <a:ln>
                      <a:noFill/>
                    </a:ln>
                    <a:solidFill>
                      <a:schemeClr val="lt2"/>
                    </a:solidFill>
                    <a:latin typeface="Gaegu;300"/>
                  </a:rPr>
                  <a:t>^</a:t>
                </a:r>
              </a:p>
            </p:txBody>
          </p:sp>
          <p:sp>
            <p:nvSpPr>
              <p:cNvPr id="331" name="Google Shape;331;p15"/>
              <p:cNvSpPr/>
              <p:nvPr/>
            </p:nvSpPr>
            <p:spPr>
              <a:xfrm flipH="1" rot="5400000">
                <a:off x="1011380" y="702546"/>
                <a:ext cx="192827" cy="128187"/>
              </a:xfrm>
              <a:prstGeom prst="rect">
                <a:avLst/>
              </a:prstGeom>
            </p:spPr>
            <p:txBody>
              <a:bodyPr>
                <a:prstTxWarp prst="textPlain"/>
              </a:bodyPr>
              <a:lstStyle/>
              <a:p>
                <a:pPr lvl="0" algn="ctr"/>
                <a:r>
                  <a:rPr b="0" i="0">
                    <a:ln>
                      <a:noFill/>
                    </a:ln>
                    <a:solidFill>
                      <a:schemeClr val="lt2"/>
                    </a:solidFill>
                    <a:latin typeface="Gaegu;300"/>
                  </a:rPr>
                  <a:t>^</a:t>
                </a:r>
              </a:p>
            </p:txBody>
          </p:sp>
        </p:grpSp>
      </p:grpSp>
      <p:grpSp>
        <p:nvGrpSpPr>
          <p:cNvPr id="332" name="Google Shape;332;p15"/>
          <p:cNvGrpSpPr/>
          <p:nvPr/>
        </p:nvGrpSpPr>
        <p:grpSpPr>
          <a:xfrm rot="3340333">
            <a:off x="1060618" y="1126198"/>
            <a:ext cx="388165" cy="447140"/>
            <a:chOff x="3150425" y="3024575"/>
            <a:chExt cx="130350" cy="150150"/>
          </a:xfrm>
        </p:grpSpPr>
        <p:sp>
          <p:nvSpPr>
            <p:cNvPr id="333" name="Google Shape;333;p15"/>
            <p:cNvSpPr/>
            <p:nvPr/>
          </p:nvSpPr>
          <p:spPr>
            <a:xfrm>
              <a:off x="3259350" y="3087675"/>
              <a:ext cx="21425" cy="20150"/>
            </a:xfrm>
            <a:custGeom>
              <a:rect b="b" l="l" r="r" t="t"/>
              <a:pathLst>
                <a:path extrusionOk="0" h="806" w="857">
                  <a:moveTo>
                    <a:pt x="314" y="1"/>
                  </a:moveTo>
                  <a:cubicBezTo>
                    <a:pt x="301" y="1"/>
                    <a:pt x="290" y="2"/>
                    <a:pt x="279" y="4"/>
                  </a:cubicBezTo>
                  <a:cubicBezTo>
                    <a:pt x="100" y="4"/>
                    <a:pt x="1" y="223"/>
                    <a:pt x="61" y="422"/>
                  </a:cubicBezTo>
                  <a:cubicBezTo>
                    <a:pt x="100" y="522"/>
                    <a:pt x="180" y="641"/>
                    <a:pt x="279" y="701"/>
                  </a:cubicBezTo>
                  <a:cubicBezTo>
                    <a:pt x="362" y="767"/>
                    <a:pt x="499" y="805"/>
                    <a:pt x="600" y="805"/>
                  </a:cubicBezTo>
                  <a:cubicBezTo>
                    <a:pt x="621" y="805"/>
                    <a:pt x="640" y="804"/>
                    <a:pt x="657" y="800"/>
                  </a:cubicBezTo>
                  <a:cubicBezTo>
                    <a:pt x="797" y="761"/>
                    <a:pt x="856" y="581"/>
                    <a:pt x="797" y="402"/>
                  </a:cubicBezTo>
                  <a:cubicBezTo>
                    <a:pt x="757" y="283"/>
                    <a:pt x="677" y="164"/>
                    <a:pt x="598" y="124"/>
                  </a:cubicBezTo>
                  <a:cubicBezTo>
                    <a:pt x="511" y="55"/>
                    <a:pt x="395" y="1"/>
                    <a:pt x="31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15"/>
            <p:cNvSpPr/>
            <p:nvPr/>
          </p:nvSpPr>
          <p:spPr>
            <a:xfrm>
              <a:off x="3226525" y="3128500"/>
              <a:ext cx="22425" cy="29025"/>
            </a:xfrm>
            <a:custGeom>
              <a:rect b="b" l="l" r="r" t="t"/>
              <a:pathLst>
                <a:path extrusionOk="0" h="1161" w="897">
                  <a:moveTo>
                    <a:pt x="379" y="0"/>
                  </a:moveTo>
                  <a:cubicBezTo>
                    <a:pt x="366" y="0"/>
                    <a:pt x="352" y="1"/>
                    <a:pt x="339" y="3"/>
                  </a:cubicBezTo>
                  <a:cubicBezTo>
                    <a:pt x="180" y="23"/>
                    <a:pt x="40" y="182"/>
                    <a:pt x="21" y="381"/>
                  </a:cubicBezTo>
                  <a:cubicBezTo>
                    <a:pt x="1" y="540"/>
                    <a:pt x="60" y="779"/>
                    <a:pt x="160" y="898"/>
                  </a:cubicBezTo>
                  <a:cubicBezTo>
                    <a:pt x="269" y="1063"/>
                    <a:pt x="435" y="1161"/>
                    <a:pt x="580" y="1161"/>
                  </a:cubicBezTo>
                  <a:cubicBezTo>
                    <a:pt x="646" y="1161"/>
                    <a:pt x="707" y="1141"/>
                    <a:pt x="757" y="1097"/>
                  </a:cubicBezTo>
                  <a:cubicBezTo>
                    <a:pt x="797" y="1057"/>
                    <a:pt x="896" y="819"/>
                    <a:pt x="896" y="779"/>
                  </a:cubicBezTo>
                  <a:cubicBezTo>
                    <a:pt x="896" y="779"/>
                    <a:pt x="896" y="739"/>
                    <a:pt x="876" y="719"/>
                  </a:cubicBezTo>
                  <a:cubicBezTo>
                    <a:pt x="876" y="600"/>
                    <a:pt x="797" y="321"/>
                    <a:pt x="757" y="262"/>
                  </a:cubicBezTo>
                  <a:cubicBezTo>
                    <a:pt x="666" y="98"/>
                    <a:pt x="525" y="0"/>
                    <a:pt x="37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15"/>
            <p:cNvSpPr/>
            <p:nvPr/>
          </p:nvSpPr>
          <p:spPr>
            <a:xfrm>
              <a:off x="3237625" y="3024575"/>
              <a:ext cx="14800" cy="14075"/>
            </a:xfrm>
            <a:custGeom>
              <a:rect b="b" l="l" r="r" t="t"/>
              <a:pathLst>
                <a:path extrusionOk="0" h="563" w="592">
                  <a:moveTo>
                    <a:pt x="238" y="1"/>
                  </a:moveTo>
                  <a:cubicBezTo>
                    <a:pt x="66" y="1"/>
                    <a:pt x="0" y="235"/>
                    <a:pt x="154" y="439"/>
                  </a:cubicBezTo>
                  <a:cubicBezTo>
                    <a:pt x="205" y="508"/>
                    <a:pt x="332" y="563"/>
                    <a:pt x="404" y="563"/>
                  </a:cubicBezTo>
                  <a:cubicBezTo>
                    <a:pt x="415" y="563"/>
                    <a:pt x="424" y="561"/>
                    <a:pt x="432" y="559"/>
                  </a:cubicBezTo>
                  <a:cubicBezTo>
                    <a:pt x="552" y="519"/>
                    <a:pt x="591" y="400"/>
                    <a:pt x="552" y="260"/>
                  </a:cubicBezTo>
                  <a:cubicBezTo>
                    <a:pt x="512" y="141"/>
                    <a:pt x="432" y="61"/>
                    <a:pt x="333" y="22"/>
                  </a:cubicBezTo>
                  <a:cubicBezTo>
                    <a:pt x="299" y="7"/>
                    <a:pt x="267" y="1"/>
                    <a:pt x="23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15"/>
            <p:cNvSpPr/>
            <p:nvPr/>
          </p:nvSpPr>
          <p:spPr>
            <a:xfrm>
              <a:off x="3209125" y="3062300"/>
              <a:ext cx="22900" cy="22025"/>
            </a:xfrm>
            <a:custGeom>
              <a:rect b="b" l="l" r="r" t="t"/>
              <a:pathLst>
                <a:path extrusionOk="0" h="881" w="916">
                  <a:moveTo>
                    <a:pt x="363" y="1"/>
                  </a:moveTo>
                  <a:cubicBezTo>
                    <a:pt x="122" y="1"/>
                    <a:pt x="0" y="200"/>
                    <a:pt x="100" y="482"/>
                  </a:cubicBezTo>
                  <a:cubicBezTo>
                    <a:pt x="159" y="641"/>
                    <a:pt x="279" y="781"/>
                    <a:pt x="438" y="840"/>
                  </a:cubicBezTo>
                  <a:cubicBezTo>
                    <a:pt x="499" y="868"/>
                    <a:pt x="559" y="881"/>
                    <a:pt x="613" y="881"/>
                  </a:cubicBezTo>
                  <a:cubicBezTo>
                    <a:pt x="717" y="881"/>
                    <a:pt x="804" y="832"/>
                    <a:pt x="856" y="741"/>
                  </a:cubicBezTo>
                  <a:cubicBezTo>
                    <a:pt x="896" y="681"/>
                    <a:pt x="916" y="562"/>
                    <a:pt x="896" y="462"/>
                  </a:cubicBezTo>
                  <a:cubicBezTo>
                    <a:pt x="856" y="283"/>
                    <a:pt x="677" y="64"/>
                    <a:pt x="518" y="25"/>
                  </a:cubicBezTo>
                  <a:cubicBezTo>
                    <a:pt x="462" y="8"/>
                    <a:pt x="410" y="1"/>
                    <a:pt x="36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15"/>
            <p:cNvSpPr/>
            <p:nvPr/>
          </p:nvSpPr>
          <p:spPr>
            <a:xfrm>
              <a:off x="3205650" y="3094325"/>
              <a:ext cx="22350" cy="22600"/>
            </a:xfrm>
            <a:custGeom>
              <a:rect b="b" l="l" r="r" t="t"/>
              <a:pathLst>
                <a:path extrusionOk="0" h="904" w="894">
                  <a:moveTo>
                    <a:pt x="287" y="1"/>
                  </a:moveTo>
                  <a:cubicBezTo>
                    <a:pt x="225" y="1"/>
                    <a:pt x="166" y="22"/>
                    <a:pt x="119" y="57"/>
                  </a:cubicBezTo>
                  <a:cubicBezTo>
                    <a:pt x="80" y="97"/>
                    <a:pt x="60" y="116"/>
                    <a:pt x="40" y="216"/>
                  </a:cubicBezTo>
                  <a:cubicBezTo>
                    <a:pt x="0" y="495"/>
                    <a:pt x="159" y="753"/>
                    <a:pt x="398" y="873"/>
                  </a:cubicBezTo>
                  <a:cubicBezTo>
                    <a:pt x="451" y="894"/>
                    <a:pt x="502" y="904"/>
                    <a:pt x="549" y="904"/>
                  </a:cubicBezTo>
                  <a:cubicBezTo>
                    <a:pt x="764" y="904"/>
                    <a:pt x="894" y="696"/>
                    <a:pt x="796" y="435"/>
                  </a:cubicBezTo>
                  <a:cubicBezTo>
                    <a:pt x="736" y="256"/>
                    <a:pt x="597" y="116"/>
                    <a:pt x="418" y="37"/>
                  </a:cubicBezTo>
                  <a:cubicBezTo>
                    <a:pt x="376" y="12"/>
                    <a:pt x="331" y="1"/>
                    <a:pt x="28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15"/>
            <p:cNvSpPr/>
            <p:nvPr/>
          </p:nvSpPr>
          <p:spPr>
            <a:xfrm>
              <a:off x="3182750" y="3155225"/>
              <a:ext cx="18425" cy="19500"/>
            </a:xfrm>
            <a:custGeom>
              <a:rect b="b" l="l" r="r" t="t"/>
              <a:pathLst>
                <a:path extrusionOk="0" h="780" w="737">
                  <a:moveTo>
                    <a:pt x="289" y="0"/>
                  </a:moveTo>
                  <a:cubicBezTo>
                    <a:pt x="190" y="0"/>
                    <a:pt x="107" y="40"/>
                    <a:pt x="80" y="108"/>
                  </a:cubicBezTo>
                  <a:cubicBezTo>
                    <a:pt x="80" y="128"/>
                    <a:pt x="61" y="187"/>
                    <a:pt x="41" y="227"/>
                  </a:cubicBezTo>
                  <a:cubicBezTo>
                    <a:pt x="1" y="347"/>
                    <a:pt x="61" y="546"/>
                    <a:pt x="180" y="665"/>
                  </a:cubicBezTo>
                  <a:cubicBezTo>
                    <a:pt x="264" y="740"/>
                    <a:pt x="345" y="780"/>
                    <a:pt x="420" y="780"/>
                  </a:cubicBezTo>
                  <a:cubicBezTo>
                    <a:pt x="505" y="780"/>
                    <a:pt x="584" y="730"/>
                    <a:pt x="657" y="625"/>
                  </a:cubicBezTo>
                  <a:cubicBezTo>
                    <a:pt x="717" y="526"/>
                    <a:pt x="737" y="466"/>
                    <a:pt x="717" y="366"/>
                  </a:cubicBezTo>
                  <a:cubicBezTo>
                    <a:pt x="697" y="227"/>
                    <a:pt x="578" y="88"/>
                    <a:pt x="439" y="28"/>
                  </a:cubicBezTo>
                  <a:cubicBezTo>
                    <a:pt x="388" y="9"/>
                    <a:pt x="337" y="0"/>
                    <a:pt x="28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15"/>
            <p:cNvSpPr/>
            <p:nvPr/>
          </p:nvSpPr>
          <p:spPr>
            <a:xfrm>
              <a:off x="3165350" y="3033050"/>
              <a:ext cx="26875" cy="29250"/>
            </a:xfrm>
            <a:custGeom>
              <a:rect b="b" l="l" r="r" t="t"/>
              <a:pathLst>
                <a:path extrusionOk="0" h="1170" w="1075">
                  <a:moveTo>
                    <a:pt x="359" y="1"/>
                  </a:moveTo>
                  <a:cubicBezTo>
                    <a:pt x="160" y="1"/>
                    <a:pt x="20" y="140"/>
                    <a:pt x="20" y="359"/>
                  </a:cubicBezTo>
                  <a:cubicBezTo>
                    <a:pt x="0" y="538"/>
                    <a:pt x="40" y="657"/>
                    <a:pt x="140" y="817"/>
                  </a:cubicBezTo>
                  <a:cubicBezTo>
                    <a:pt x="239" y="976"/>
                    <a:pt x="339" y="1055"/>
                    <a:pt x="478" y="1115"/>
                  </a:cubicBezTo>
                  <a:cubicBezTo>
                    <a:pt x="558" y="1152"/>
                    <a:pt x="633" y="1169"/>
                    <a:pt x="702" y="1169"/>
                  </a:cubicBezTo>
                  <a:cubicBezTo>
                    <a:pt x="820" y="1169"/>
                    <a:pt x="920" y="1116"/>
                    <a:pt x="995" y="1016"/>
                  </a:cubicBezTo>
                  <a:cubicBezTo>
                    <a:pt x="1035" y="956"/>
                    <a:pt x="1055" y="916"/>
                    <a:pt x="1055" y="817"/>
                  </a:cubicBezTo>
                  <a:cubicBezTo>
                    <a:pt x="1075" y="697"/>
                    <a:pt x="1075" y="657"/>
                    <a:pt x="1035" y="558"/>
                  </a:cubicBezTo>
                  <a:cubicBezTo>
                    <a:pt x="995" y="419"/>
                    <a:pt x="896" y="260"/>
                    <a:pt x="796" y="160"/>
                  </a:cubicBezTo>
                  <a:cubicBezTo>
                    <a:pt x="677" y="61"/>
                    <a:pt x="498" y="1"/>
                    <a:pt x="35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15"/>
            <p:cNvSpPr/>
            <p:nvPr/>
          </p:nvSpPr>
          <p:spPr>
            <a:xfrm>
              <a:off x="3150425" y="3082275"/>
              <a:ext cx="25900" cy="26450"/>
            </a:xfrm>
            <a:custGeom>
              <a:rect b="b" l="l" r="r" t="t"/>
              <a:pathLst>
                <a:path extrusionOk="0" h="1058" w="1036">
                  <a:moveTo>
                    <a:pt x="431" y="0"/>
                  </a:moveTo>
                  <a:cubicBezTo>
                    <a:pt x="420" y="0"/>
                    <a:pt x="409" y="1"/>
                    <a:pt x="398" y="2"/>
                  </a:cubicBezTo>
                  <a:cubicBezTo>
                    <a:pt x="319" y="2"/>
                    <a:pt x="160" y="81"/>
                    <a:pt x="100" y="181"/>
                  </a:cubicBezTo>
                  <a:cubicBezTo>
                    <a:pt x="1" y="300"/>
                    <a:pt x="20" y="519"/>
                    <a:pt x="120" y="718"/>
                  </a:cubicBezTo>
                  <a:cubicBezTo>
                    <a:pt x="233" y="906"/>
                    <a:pt x="451" y="1058"/>
                    <a:pt x="626" y="1058"/>
                  </a:cubicBezTo>
                  <a:cubicBezTo>
                    <a:pt x="637" y="1058"/>
                    <a:pt x="647" y="1057"/>
                    <a:pt x="657" y="1056"/>
                  </a:cubicBezTo>
                  <a:cubicBezTo>
                    <a:pt x="757" y="1036"/>
                    <a:pt x="796" y="1016"/>
                    <a:pt x="896" y="917"/>
                  </a:cubicBezTo>
                  <a:cubicBezTo>
                    <a:pt x="995" y="837"/>
                    <a:pt x="1015" y="778"/>
                    <a:pt x="1035" y="658"/>
                  </a:cubicBezTo>
                  <a:cubicBezTo>
                    <a:pt x="1035" y="579"/>
                    <a:pt x="1035" y="519"/>
                    <a:pt x="1015" y="459"/>
                  </a:cubicBezTo>
                  <a:cubicBezTo>
                    <a:pt x="920" y="212"/>
                    <a:pt x="679" y="0"/>
                    <a:pt x="43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1" name="Google Shape;341;p15"/>
          <p:cNvSpPr/>
          <p:nvPr/>
        </p:nvSpPr>
        <p:spPr>
          <a:xfrm>
            <a:off x="600600" y="1014000"/>
            <a:ext cx="7942800" cy="3748500"/>
          </a:xfrm>
          <a:prstGeom prst="rect">
            <a:avLst/>
          </a:prstGeom>
          <a:no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15"/>
          <p:cNvSpPr txBox="1"/>
          <p:nvPr>
            <p:ph idx="1" type="subTitle"/>
          </p:nvPr>
        </p:nvSpPr>
        <p:spPr>
          <a:xfrm>
            <a:off x="982575" y="2005050"/>
            <a:ext cx="3254100" cy="1766400"/>
          </a:xfrm>
          <a:prstGeom prst="rect">
            <a:avLst/>
          </a:prstGeom>
          <a:solidFill>
            <a:schemeClr val="lt2"/>
          </a:solidFill>
          <a:ln cap="flat" cmpd="sng" w="28575">
            <a:solidFill>
              <a:schemeClr val="accent1"/>
            </a:solidFill>
            <a:prstDash val="solid"/>
            <a:round/>
            <a:headEnd len="sm" w="sm" type="none"/>
            <a:tailEnd len="sm" w="sm" type="none"/>
          </a:ln>
        </p:spPr>
        <p:txBody>
          <a:bodyPr anchorCtr="0" anchor="t" bIns="91425" lIns="91425" spcFirstLastPara="1" rIns="91425" wrap="square" tIns="91425">
            <a:normAutofit/>
          </a:bodyPr>
          <a:lstStyle>
            <a:lvl1pPr lvl="0" rtl="0" algn="ctr">
              <a:lnSpc>
                <a:spcPct val="100000"/>
              </a:lnSpc>
              <a:spcBef>
                <a:spcPts val="0"/>
              </a:spcBef>
              <a:spcAft>
                <a:spcPts val="0"/>
              </a:spcAft>
              <a:buSzPts val="1800"/>
              <a:buNone/>
              <a:defRPr sz="18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43" name="Google Shape;343;p15"/>
          <p:cNvSpPr txBox="1"/>
          <p:nvPr>
            <p:ph type="title"/>
          </p:nvPr>
        </p:nvSpPr>
        <p:spPr>
          <a:xfrm>
            <a:off x="720000" y="445025"/>
            <a:ext cx="77040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13_1">
    <p:spTree>
      <p:nvGrpSpPr>
        <p:cNvPr id="344" name="Shape 344"/>
        <p:cNvGrpSpPr/>
        <p:nvPr/>
      </p:nvGrpSpPr>
      <p:grpSpPr>
        <a:xfrm>
          <a:off x="0" y="0"/>
          <a:ext cx="0" cy="0"/>
          <a:chOff x="0" y="0"/>
          <a:chExt cx="0" cy="0"/>
        </a:xfrm>
      </p:grpSpPr>
      <p:grpSp>
        <p:nvGrpSpPr>
          <p:cNvPr id="345" name="Google Shape;345;p16"/>
          <p:cNvGrpSpPr/>
          <p:nvPr/>
        </p:nvGrpSpPr>
        <p:grpSpPr>
          <a:xfrm>
            <a:off x="-23004" y="-1"/>
            <a:ext cx="9177565" cy="5143390"/>
            <a:chOff x="-23004" y="-1"/>
            <a:chExt cx="9177565" cy="5143390"/>
          </a:xfrm>
        </p:grpSpPr>
        <p:sp>
          <p:nvSpPr>
            <p:cNvPr id="346" name="Google Shape;346;p16"/>
            <p:cNvSpPr/>
            <p:nvPr/>
          </p:nvSpPr>
          <p:spPr>
            <a:xfrm>
              <a:off x="-22991"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16"/>
            <p:cNvSpPr/>
            <p:nvPr/>
          </p:nvSpPr>
          <p:spPr>
            <a:xfrm>
              <a:off x="32459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16"/>
            <p:cNvSpPr/>
            <p:nvPr/>
          </p:nvSpPr>
          <p:spPr>
            <a:xfrm>
              <a:off x="650686"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16"/>
            <p:cNvSpPr/>
            <p:nvPr/>
          </p:nvSpPr>
          <p:spPr>
            <a:xfrm>
              <a:off x="998608"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16"/>
            <p:cNvSpPr/>
            <p:nvPr/>
          </p:nvSpPr>
          <p:spPr>
            <a:xfrm>
              <a:off x="1346531"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16"/>
            <p:cNvSpPr/>
            <p:nvPr/>
          </p:nvSpPr>
          <p:spPr>
            <a:xfrm>
              <a:off x="1672285"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16"/>
            <p:cNvSpPr/>
            <p:nvPr/>
          </p:nvSpPr>
          <p:spPr>
            <a:xfrm>
              <a:off x="2020208"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16"/>
            <p:cNvSpPr/>
            <p:nvPr/>
          </p:nvSpPr>
          <p:spPr>
            <a:xfrm>
              <a:off x="2368130"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16"/>
            <p:cNvSpPr/>
            <p:nvPr/>
          </p:nvSpPr>
          <p:spPr>
            <a:xfrm>
              <a:off x="2694152"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16"/>
            <p:cNvSpPr/>
            <p:nvPr/>
          </p:nvSpPr>
          <p:spPr>
            <a:xfrm>
              <a:off x="3041740"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16"/>
            <p:cNvSpPr/>
            <p:nvPr/>
          </p:nvSpPr>
          <p:spPr>
            <a:xfrm>
              <a:off x="3389662"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16"/>
            <p:cNvSpPr/>
            <p:nvPr/>
          </p:nvSpPr>
          <p:spPr>
            <a:xfrm>
              <a:off x="3715752"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16"/>
            <p:cNvSpPr/>
            <p:nvPr/>
          </p:nvSpPr>
          <p:spPr>
            <a:xfrm>
              <a:off x="4063339"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16"/>
            <p:cNvSpPr/>
            <p:nvPr/>
          </p:nvSpPr>
          <p:spPr>
            <a:xfrm>
              <a:off x="4411262"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16"/>
            <p:cNvSpPr/>
            <p:nvPr/>
          </p:nvSpPr>
          <p:spPr>
            <a:xfrm>
              <a:off x="-23004" y="176275"/>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16"/>
            <p:cNvSpPr/>
            <p:nvPr/>
          </p:nvSpPr>
          <p:spPr>
            <a:xfrm>
              <a:off x="-23004" y="523862"/>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16"/>
            <p:cNvSpPr/>
            <p:nvPr/>
          </p:nvSpPr>
          <p:spPr>
            <a:xfrm>
              <a:off x="-23004" y="849884"/>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16"/>
            <p:cNvSpPr/>
            <p:nvPr/>
          </p:nvSpPr>
          <p:spPr>
            <a:xfrm>
              <a:off x="-23004" y="1197806"/>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16"/>
            <p:cNvSpPr/>
            <p:nvPr/>
          </p:nvSpPr>
          <p:spPr>
            <a:xfrm>
              <a:off x="-23004" y="1554501"/>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16"/>
            <p:cNvSpPr/>
            <p:nvPr/>
          </p:nvSpPr>
          <p:spPr>
            <a:xfrm>
              <a:off x="-23004" y="1880590"/>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16"/>
            <p:cNvSpPr/>
            <p:nvPr/>
          </p:nvSpPr>
          <p:spPr>
            <a:xfrm>
              <a:off x="-23004" y="2228511"/>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16"/>
            <p:cNvSpPr/>
            <p:nvPr/>
          </p:nvSpPr>
          <p:spPr>
            <a:xfrm>
              <a:off x="-23004" y="2576366"/>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16"/>
            <p:cNvSpPr/>
            <p:nvPr/>
          </p:nvSpPr>
          <p:spPr>
            <a:xfrm>
              <a:off x="-23004" y="2902455"/>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16"/>
            <p:cNvSpPr/>
            <p:nvPr/>
          </p:nvSpPr>
          <p:spPr>
            <a:xfrm>
              <a:off x="-23004" y="3250042"/>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16"/>
            <p:cNvSpPr/>
            <p:nvPr/>
          </p:nvSpPr>
          <p:spPr>
            <a:xfrm>
              <a:off x="-23004" y="3597964"/>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16"/>
            <p:cNvSpPr/>
            <p:nvPr/>
          </p:nvSpPr>
          <p:spPr>
            <a:xfrm>
              <a:off x="-23004" y="3924052"/>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16"/>
            <p:cNvSpPr/>
            <p:nvPr/>
          </p:nvSpPr>
          <p:spPr>
            <a:xfrm>
              <a:off x="-23004" y="4271639"/>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16"/>
            <p:cNvSpPr/>
            <p:nvPr/>
          </p:nvSpPr>
          <p:spPr>
            <a:xfrm>
              <a:off x="-23004" y="4619561"/>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16"/>
            <p:cNvSpPr/>
            <p:nvPr/>
          </p:nvSpPr>
          <p:spPr>
            <a:xfrm>
              <a:off x="-23004" y="4945583"/>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16"/>
            <p:cNvSpPr/>
            <p:nvPr/>
          </p:nvSpPr>
          <p:spPr>
            <a:xfrm>
              <a:off x="473259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16"/>
            <p:cNvSpPr/>
            <p:nvPr/>
          </p:nvSpPr>
          <p:spPr>
            <a:xfrm>
              <a:off x="505868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16"/>
            <p:cNvSpPr/>
            <p:nvPr/>
          </p:nvSpPr>
          <p:spPr>
            <a:xfrm>
              <a:off x="5406608"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16"/>
            <p:cNvSpPr/>
            <p:nvPr/>
          </p:nvSpPr>
          <p:spPr>
            <a:xfrm>
              <a:off x="575419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16"/>
            <p:cNvSpPr/>
            <p:nvPr/>
          </p:nvSpPr>
          <p:spPr>
            <a:xfrm>
              <a:off x="6080285"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16"/>
            <p:cNvSpPr/>
            <p:nvPr/>
          </p:nvSpPr>
          <p:spPr>
            <a:xfrm>
              <a:off x="6428207"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16"/>
            <p:cNvSpPr/>
            <p:nvPr/>
          </p:nvSpPr>
          <p:spPr>
            <a:xfrm>
              <a:off x="6775795"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16"/>
            <p:cNvSpPr/>
            <p:nvPr/>
          </p:nvSpPr>
          <p:spPr>
            <a:xfrm>
              <a:off x="7101884"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16"/>
            <p:cNvSpPr/>
            <p:nvPr/>
          </p:nvSpPr>
          <p:spPr>
            <a:xfrm>
              <a:off x="7449807"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16"/>
            <p:cNvSpPr/>
            <p:nvPr/>
          </p:nvSpPr>
          <p:spPr>
            <a:xfrm>
              <a:off x="7797394"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16"/>
            <p:cNvSpPr/>
            <p:nvPr/>
          </p:nvSpPr>
          <p:spPr>
            <a:xfrm>
              <a:off x="8123417"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16"/>
            <p:cNvSpPr/>
            <p:nvPr/>
          </p:nvSpPr>
          <p:spPr>
            <a:xfrm>
              <a:off x="8471339"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16"/>
            <p:cNvSpPr/>
            <p:nvPr/>
          </p:nvSpPr>
          <p:spPr>
            <a:xfrm>
              <a:off x="8828370"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16"/>
            <p:cNvSpPr/>
            <p:nvPr/>
          </p:nvSpPr>
          <p:spPr>
            <a:xfrm>
              <a:off x="9154459"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16"/>
            <p:cNvSpPr/>
            <p:nvPr/>
          </p:nvSpPr>
          <p:spPr>
            <a:xfrm>
              <a:off x="4732600" y="176275"/>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16"/>
            <p:cNvSpPr/>
            <p:nvPr/>
          </p:nvSpPr>
          <p:spPr>
            <a:xfrm>
              <a:off x="4732600" y="523862"/>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16"/>
            <p:cNvSpPr/>
            <p:nvPr/>
          </p:nvSpPr>
          <p:spPr>
            <a:xfrm>
              <a:off x="4732600" y="849884"/>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16"/>
            <p:cNvSpPr/>
            <p:nvPr/>
          </p:nvSpPr>
          <p:spPr>
            <a:xfrm>
              <a:off x="4732600" y="1197806"/>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16"/>
            <p:cNvSpPr/>
            <p:nvPr/>
          </p:nvSpPr>
          <p:spPr>
            <a:xfrm>
              <a:off x="4732600" y="1554501"/>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16"/>
            <p:cNvSpPr/>
            <p:nvPr/>
          </p:nvSpPr>
          <p:spPr>
            <a:xfrm>
              <a:off x="4732600" y="1880590"/>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16"/>
            <p:cNvSpPr/>
            <p:nvPr/>
          </p:nvSpPr>
          <p:spPr>
            <a:xfrm>
              <a:off x="4732600" y="2228511"/>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16"/>
            <p:cNvSpPr/>
            <p:nvPr/>
          </p:nvSpPr>
          <p:spPr>
            <a:xfrm>
              <a:off x="4732600" y="2576366"/>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16"/>
            <p:cNvSpPr/>
            <p:nvPr/>
          </p:nvSpPr>
          <p:spPr>
            <a:xfrm>
              <a:off x="4732600" y="2902455"/>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16"/>
            <p:cNvSpPr/>
            <p:nvPr/>
          </p:nvSpPr>
          <p:spPr>
            <a:xfrm>
              <a:off x="4732600" y="3250042"/>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16"/>
            <p:cNvSpPr/>
            <p:nvPr/>
          </p:nvSpPr>
          <p:spPr>
            <a:xfrm>
              <a:off x="4732600" y="3597964"/>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16"/>
            <p:cNvSpPr/>
            <p:nvPr/>
          </p:nvSpPr>
          <p:spPr>
            <a:xfrm>
              <a:off x="4732600" y="3924052"/>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16"/>
            <p:cNvSpPr/>
            <p:nvPr/>
          </p:nvSpPr>
          <p:spPr>
            <a:xfrm>
              <a:off x="4732600" y="4271639"/>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16"/>
            <p:cNvSpPr/>
            <p:nvPr/>
          </p:nvSpPr>
          <p:spPr>
            <a:xfrm>
              <a:off x="4732600" y="4619561"/>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16"/>
            <p:cNvSpPr/>
            <p:nvPr/>
          </p:nvSpPr>
          <p:spPr>
            <a:xfrm>
              <a:off x="4732600" y="4945583"/>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04" name="Google Shape;404;p16"/>
          <p:cNvSpPr/>
          <p:nvPr/>
        </p:nvSpPr>
        <p:spPr>
          <a:xfrm>
            <a:off x="600600" y="1014000"/>
            <a:ext cx="7942800" cy="37485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05" name="Google Shape;405;p16"/>
          <p:cNvGrpSpPr/>
          <p:nvPr/>
        </p:nvGrpSpPr>
        <p:grpSpPr>
          <a:xfrm>
            <a:off x="6829904" y="1017710"/>
            <a:ext cx="1687164" cy="1428675"/>
            <a:chOff x="478350" y="433625"/>
            <a:chExt cx="811800" cy="687425"/>
          </a:xfrm>
        </p:grpSpPr>
        <p:sp>
          <p:nvSpPr>
            <p:cNvPr id="406" name="Google Shape;406;p16"/>
            <p:cNvSpPr/>
            <p:nvPr/>
          </p:nvSpPr>
          <p:spPr>
            <a:xfrm>
              <a:off x="505225" y="579850"/>
              <a:ext cx="5000" cy="5000"/>
            </a:xfrm>
            <a:custGeom>
              <a:rect b="b" l="l" r="r" t="t"/>
              <a:pathLst>
                <a:path extrusionOk="0" h="200" w="200">
                  <a:moveTo>
                    <a:pt x="120" y="200"/>
                  </a:moveTo>
                  <a:cubicBezTo>
                    <a:pt x="140" y="140"/>
                    <a:pt x="199" y="41"/>
                    <a:pt x="120" y="1"/>
                  </a:cubicBezTo>
                  <a:cubicBezTo>
                    <a:pt x="40" y="41"/>
                    <a:pt x="0" y="140"/>
                    <a:pt x="120" y="20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16"/>
            <p:cNvSpPr/>
            <p:nvPr/>
          </p:nvSpPr>
          <p:spPr>
            <a:xfrm>
              <a:off x="519650" y="589300"/>
              <a:ext cx="5000" cy="5000"/>
            </a:xfrm>
            <a:custGeom>
              <a:rect b="b" l="l" r="r" t="t"/>
              <a:pathLst>
                <a:path extrusionOk="0" h="200" w="200">
                  <a:moveTo>
                    <a:pt x="199" y="140"/>
                  </a:moveTo>
                  <a:cubicBezTo>
                    <a:pt x="179" y="120"/>
                    <a:pt x="159" y="100"/>
                    <a:pt x="179" y="41"/>
                  </a:cubicBezTo>
                  <a:lnTo>
                    <a:pt x="40" y="1"/>
                  </a:lnTo>
                  <a:lnTo>
                    <a:pt x="0" y="120"/>
                  </a:lnTo>
                  <a:cubicBezTo>
                    <a:pt x="80" y="140"/>
                    <a:pt x="179" y="200"/>
                    <a:pt x="199" y="14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16"/>
            <p:cNvSpPr/>
            <p:nvPr/>
          </p:nvSpPr>
          <p:spPr>
            <a:xfrm>
              <a:off x="478350" y="590800"/>
              <a:ext cx="58225" cy="311400"/>
            </a:xfrm>
            <a:custGeom>
              <a:rect b="b" l="l" r="r" t="t"/>
              <a:pathLst>
                <a:path extrusionOk="0" h="12456" w="2329">
                  <a:moveTo>
                    <a:pt x="1991" y="11421"/>
                  </a:moveTo>
                  <a:cubicBezTo>
                    <a:pt x="1851" y="10565"/>
                    <a:pt x="1652" y="9809"/>
                    <a:pt x="1493" y="9013"/>
                  </a:cubicBezTo>
                  <a:cubicBezTo>
                    <a:pt x="1175" y="8695"/>
                    <a:pt x="1314" y="8237"/>
                    <a:pt x="1195" y="7859"/>
                  </a:cubicBezTo>
                  <a:cubicBezTo>
                    <a:pt x="1155" y="7760"/>
                    <a:pt x="1095" y="7700"/>
                    <a:pt x="1075" y="7621"/>
                  </a:cubicBezTo>
                  <a:cubicBezTo>
                    <a:pt x="1035" y="7342"/>
                    <a:pt x="1055" y="7083"/>
                    <a:pt x="1016" y="6904"/>
                  </a:cubicBezTo>
                  <a:cubicBezTo>
                    <a:pt x="956" y="6646"/>
                    <a:pt x="916" y="6447"/>
                    <a:pt x="876" y="6208"/>
                  </a:cubicBezTo>
                  <a:cubicBezTo>
                    <a:pt x="817" y="5930"/>
                    <a:pt x="837" y="5651"/>
                    <a:pt x="817" y="5353"/>
                  </a:cubicBezTo>
                  <a:cubicBezTo>
                    <a:pt x="817" y="5193"/>
                    <a:pt x="737" y="5074"/>
                    <a:pt x="757" y="4935"/>
                  </a:cubicBezTo>
                  <a:cubicBezTo>
                    <a:pt x="757" y="4815"/>
                    <a:pt x="837" y="4696"/>
                    <a:pt x="837" y="4577"/>
                  </a:cubicBezTo>
                  <a:cubicBezTo>
                    <a:pt x="856" y="4378"/>
                    <a:pt x="757" y="4139"/>
                    <a:pt x="757" y="3940"/>
                  </a:cubicBezTo>
                  <a:cubicBezTo>
                    <a:pt x="757" y="3860"/>
                    <a:pt x="837" y="3781"/>
                    <a:pt x="856" y="3701"/>
                  </a:cubicBezTo>
                  <a:cubicBezTo>
                    <a:pt x="856" y="3622"/>
                    <a:pt x="777" y="3502"/>
                    <a:pt x="777" y="3442"/>
                  </a:cubicBezTo>
                  <a:cubicBezTo>
                    <a:pt x="797" y="3363"/>
                    <a:pt x="916" y="3283"/>
                    <a:pt x="876" y="3204"/>
                  </a:cubicBezTo>
                  <a:cubicBezTo>
                    <a:pt x="856" y="3064"/>
                    <a:pt x="837" y="2905"/>
                    <a:pt x="797" y="2766"/>
                  </a:cubicBezTo>
                  <a:cubicBezTo>
                    <a:pt x="936" y="2348"/>
                    <a:pt x="1035" y="1672"/>
                    <a:pt x="1075" y="1194"/>
                  </a:cubicBezTo>
                  <a:cubicBezTo>
                    <a:pt x="1075" y="1135"/>
                    <a:pt x="956" y="1135"/>
                    <a:pt x="996" y="1035"/>
                  </a:cubicBezTo>
                  <a:cubicBezTo>
                    <a:pt x="1155" y="677"/>
                    <a:pt x="976" y="438"/>
                    <a:pt x="1135" y="80"/>
                  </a:cubicBezTo>
                  <a:cubicBezTo>
                    <a:pt x="837" y="0"/>
                    <a:pt x="876" y="299"/>
                    <a:pt x="757" y="597"/>
                  </a:cubicBezTo>
                  <a:cubicBezTo>
                    <a:pt x="717" y="717"/>
                    <a:pt x="558" y="756"/>
                    <a:pt x="538" y="776"/>
                  </a:cubicBezTo>
                  <a:cubicBezTo>
                    <a:pt x="518" y="796"/>
                    <a:pt x="578" y="836"/>
                    <a:pt x="558" y="876"/>
                  </a:cubicBezTo>
                  <a:cubicBezTo>
                    <a:pt x="558" y="876"/>
                    <a:pt x="538" y="955"/>
                    <a:pt x="518" y="995"/>
                  </a:cubicBezTo>
                  <a:cubicBezTo>
                    <a:pt x="419" y="1174"/>
                    <a:pt x="439" y="1274"/>
                    <a:pt x="399" y="1433"/>
                  </a:cubicBezTo>
                  <a:cubicBezTo>
                    <a:pt x="399" y="1513"/>
                    <a:pt x="319" y="1552"/>
                    <a:pt x="299" y="1632"/>
                  </a:cubicBezTo>
                  <a:cubicBezTo>
                    <a:pt x="260" y="1811"/>
                    <a:pt x="279" y="2149"/>
                    <a:pt x="260" y="2249"/>
                  </a:cubicBezTo>
                  <a:cubicBezTo>
                    <a:pt x="260" y="2308"/>
                    <a:pt x="180" y="2388"/>
                    <a:pt x="160" y="2448"/>
                  </a:cubicBezTo>
                  <a:cubicBezTo>
                    <a:pt x="120" y="2746"/>
                    <a:pt x="80" y="3064"/>
                    <a:pt x="61" y="3363"/>
                  </a:cubicBezTo>
                  <a:cubicBezTo>
                    <a:pt x="41" y="3482"/>
                    <a:pt x="100" y="3622"/>
                    <a:pt x="100" y="3761"/>
                  </a:cubicBezTo>
                  <a:cubicBezTo>
                    <a:pt x="100" y="3840"/>
                    <a:pt x="21" y="3940"/>
                    <a:pt x="1" y="4000"/>
                  </a:cubicBezTo>
                  <a:cubicBezTo>
                    <a:pt x="1" y="4099"/>
                    <a:pt x="21" y="4179"/>
                    <a:pt x="21" y="4258"/>
                  </a:cubicBezTo>
                  <a:cubicBezTo>
                    <a:pt x="21" y="4855"/>
                    <a:pt x="41" y="5372"/>
                    <a:pt x="41" y="5830"/>
                  </a:cubicBezTo>
                  <a:cubicBezTo>
                    <a:pt x="41" y="6029"/>
                    <a:pt x="1" y="6208"/>
                    <a:pt x="21" y="6387"/>
                  </a:cubicBezTo>
                  <a:cubicBezTo>
                    <a:pt x="41" y="6566"/>
                    <a:pt x="120" y="6765"/>
                    <a:pt x="180" y="6944"/>
                  </a:cubicBezTo>
                  <a:cubicBezTo>
                    <a:pt x="260" y="7282"/>
                    <a:pt x="319" y="7521"/>
                    <a:pt x="399" y="7800"/>
                  </a:cubicBezTo>
                  <a:cubicBezTo>
                    <a:pt x="439" y="7919"/>
                    <a:pt x="538" y="8337"/>
                    <a:pt x="538" y="8496"/>
                  </a:cubicBezTo>
                  <a:cubicBezTo>
                    <a:pt x="538" y="8556"/>
                    <a:pt x="478" y="8576"/>
                    <a:pt x="498" y="8675"/>
                  </a:cubicBezTo>
                  <a:cubicBezTo>
                    <a:pt x="518" y="8775"/>
                    <a:pt x="598" y="8854"/>
                    <a:pt x="638" y="8974"/>
                  </a:cubicBezTo>
                  <a:cubicBezTo>
                    <a:pt x="677" y="9093"/>
                    <a:pt x="697" y="9232"/>
                    <a:pt x="737" y="9352"/>
                  </a:cubicBezTo>
                  <a:cubicBezTo>
                    <a:pt x="797" y="9590"/>
                    <a:pt x="936" y="9809"/>
                    <a:pt x="996" y="10048"/>
                  </a:cubicBezTo>
                  <a:cubicBezTo>
                    <a:pt x="1155" y="10665"/>
                    <a:pt x="1274" y="11321"/>
                    <a:pt x="1593" y="11958"/>
                  </a:cubicBezTo>
                  <a:cubicBezTo>
                    <a:pt x="1831" y="11958"/>
                    <a:pt x="1851" y="12356"/>
                    <a:pt x="2030" y="12455"/>
                  </a:cubicBezTo>
                  <a:cubicBezTo>
                    <a:pt x="2249" y="12376"/>
                    <a:pt x="2090" y="12137"/>
                    <a:pt x="2090" y="11958"/>
                  </a:cubicBezTo>
                  <a:cubicBezTo>
                    <a:pt x="2030" y="11859"/>
                    <a:pt x="2329" y="11918"/>
                    <a:pt x="2189" y="11779"/>
                  </a:cubicBezTo>
                  <a:cubicBezTo>
                    <a:pt x="2170" y="11600"/>
                    <a:pt x="2070" y="11520"/>
                    <a:pt x="1991" y="1142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16"/>
            <p:cNvSpPr/>
            <p:nvPr/>
          </p:nvSpPr>
          <p:spPr>
            <a:xfrm>
              <a:off x="618625" y="433625"/>
              <a:ext cx="671525" cy="687425"/>
            </a:xfrm>
            <a:custGeom>
              <a:rect b="b" l="l" r="r" t="t"/>
              <a:pathLst>
                <a:path extrusionOk="0" h="27497" w="26861">
                  <a:moveTo>
                    <a:pt x="26781" y="15479"/>
                  </a:moveTo>
                  <a:cubicBezTo>
                    <a:pt x="26721" y="14823"/>
                    <a:pt x="26701" y="14186"/>
                    <a:pt x="26582" y="13629"/>
                  </a:cubicBezTo>
                  <a:cubicBezTo>
                    <a:pt x="26542" y="13430"/>
                    <a:pt x="26443" y="13251"/>
                    <a:pt x="26403" y="13052"/>
                  </a:cubicBezTo>
                  <a:cubicBezTo>
                    <a:pt x="26224" y="12236"/>
                    <a:pt x="26164" y="11401"/>
                    <a:pt x="25945" y="10605"/>
                  </a:cubicBezTo>
                  <a:cubicBezTo>
                    <a:pt x="25866" y="10346"/>
                    <a:pt x="25726" y="10088"/>
                    <a:pt x="25647" y="9829"/>
                  </a:cubicBezTo>
                  <a:cubicBezTo>
                    <a:pt x="25567" y="9570"/>
                    <a:pt x="25567" y="9292"/>
                    <a:pt x="25488" y="9013"/>
                  </a:cubicBezTo>
                  <a:cubicBezTo>
                    <a:pt x="25408" y="8735"/>
                    <a:pt x="25289" y="8476"/>
                    <a:pt x="25189" y="8217"/>
                  </a:cubicBezTo>
                  <a:cubicBezTo>
                    <a:pt x="25070" y="7819"/>
                    <a:pt x="24851" y="7422"/>
                    <a:pt x="24712" y="7183"/>
                  </a:cubicBezTo>
                  <a:cubicBezTo>
                    <a:pt x="24592" y="6964"/>
                    <a:pt x="24553" y="6765"/>
                    <a:pt x="24473" y="6606"/>
                  </a:cubicBezTo>
                  <a:cubicBezTo>
                    <a:pt x="24334" y="6248"/>
                    <a:pt x="24095" y="5929"/>
                    <a:pt x="23896" y="5611"/>
                  </a:cubicBezTo>
                  <a:cubicBezTo>
                    <a:pt x="23836" y="5511"/>
                    <a:pt x="23856" y="5372"/>
                    <a:pt x="23797" y="5293"/>
                  </a:cubicBezTo>
                  <a:cubicBezTo>
                    <a:pt x="23737" y="5193"/>
                    <a:pt x="23598" y="5133"/>
                    <a:pt x="23538" y="5034"/>
                  </a:cubicBezTo>
                  <a:cubicBezTo>
                    <a:pt x="23538" y="5034"/>
                    <a:pt x="23538" y="4934"/>
                    <a:pt x="23498" y="4895"/>
                  </a:cubicBezTo>
                  <a:cubicBezTo>
                    <a:pt x="23319" y="4636"/>
                    <a:pt x="23160" y="4338"/>
                    <a:pt x="22961" y="4119"/>
                  </a:cubicBezTo>
                  <a:cubicBezTo>
                    <a:pt x="22881" y="4019"/>
                    <a:pt x="22782" y="3940"/>
                    <a:pt x="22702" y="3840"/>
                  </a:cubicBezTo>
                  <a:cubicBezTo>
                    <a:pt x="22603" y="3721"/>
                    <a:pt x="22523" y="3582"/>
                    <a:pt x="22503" y="3562"/>
                  </a:cubicBezTo>
                  <a:cubicBezTo>
                    <a:pt x="22424" y="3442"/>
                    <a:pt x="22284" y="3422"/>
                    <a:pt x="22185" y="3323"/>
                  </a:cubicBezTo>
                  <a:cubicBezTo>
                    <a:pt x="22145" y="3263"/>
                    <a:pt x="22165" y="3204"/>
                    <a:pt x="22145" y="3164"/>
                  </a:cubicBezTo>
                  <a:cubicBezTo>
                    <a:pt x="22105" y="3124"/>
                    <a:pt x="22006" y="3104"/>
                    <a:pt x="21966" y="3044"/>
                  </a:cubicBezTo>
                  <a:cubicBezTo>
                    <a:pt x="21707" y="2746"/>
                    <a:pt x="21409" y="2388"/>
                    <a:pt x="21051" y="2129"/>
                  </a:cubicBezTo>
                  <a:cubicBezTo>
                    <a:pt x="20951" y="2069"/>
                    <a:pt x="20832" y="2050"/>
                    <a:pt x="20752" y="1990"/>
                  </a:cubicBezTo>
                  <a:cubicBezTo>
                    <a:pt x="20633" y="1910"/>
                    <a:pt x="20553" y="1811"/>
                    <a:pt x="20454" y="1731"/>
                  </a:cubicBezTo>
                  <a:cubicBezTo>
                    <a:pt x="20255" y="1592"/>
                    <a:pt x="20056" y="1492"/>
                    <a:pt x="19837" y="1373"/>
                  </a:cubicBezTo>
                  <a:cubicBezTo>
                    <a:pt x="19419" y="1134"/>
                    <a:pt x="19002" y="955"/>
                    <a:pt x="18584" y="756"/>
                  </a:cubicBezTo>
                  <a:cubicBezTo>
                    <a:pt x="17768" y="398"/>
                    <a:pt x="16912" y="140"/>
                    <a:pt x="16077" y="40"/>
                  </a:cubicBezTo>
                  <a:cubicBezTo>
                    <a:pt x="15321" y="40"/>
                    <a:pt x="14604" y="0"/>
                    <a:pt x="13928" y="40"/>
                  </a:cubicBezTo>
                  <a:cubicBezTo>
                    <a:pt x="13829" y="40"/>
                    <a:pt x="13749" y="0"/>
                    <a:pt x="13649" y="20"/>
                  </a:cubicBezTo>
                  <a:cubicBezTo>
                    <a:pt x="13590" y="20"/>
                    <a:pt x="13510" y="80"/>
                    <a:pt x="13451" y="100"/>
                  </a:cubicBezTo>
                  <a:cubicBezTo>
                    <a:pt x="13271" y="120"/>
                    <a:pt x="13072" y="100"/>
                    <a:pt x="12913" y="120"/>
                  </a:cubicBezTo>
                  <a:cubicBezTo>
                    <a:pt x="12754" y="159"/>
                    <a:pt x="12595" y="219"/>
                    <a:pt x="12436" y="279"/>
                  </a:cubicBezTo>
                  <a:cubicBezTo>
                    <a:pt x="12356" y="299"/>
                    <a:pt x="12277" y="299"/>
                    <a:pt x="12197" y="319"/>
                  </a:cubicBezTo>
                  <a:cubicBezTo>
                    <a:pt x="12197" y="319"/>
                    <a:pt x="12157" y="418"/>
                    <a:pt x="12137" y="418"/>
                  </a:cubicBezTo>
                  <a:cubicBezTo>
                    <a:pt x="12098" y="458"/>
                    <a:pt x="12018" y="398"/>
                    <a:pt x="11978" y="418"/>
                  </a:cubicBezTo>
                  <a:cubicBezTo>
                    <a:pt x="11401" y="617"/>
                    <a:pt x="10765" y="756"/>
                    <a:pt x="10168" y="876"/>
                  </a:cubicBezTo>
                  <a:cubicBezTo>
                    <a:pt x="9790" y="955"/>
                    <a:pt x="9451" y="1055"/>
                    <a:pt x="9113" y="1174"/>
                  </a:cubicBezTo>
                  <a:cubicBezTo>
                    <a:pt x="6944" y="1393"/>
                    <a:pt x="5034" y="2030"/>
                    <a:pt x="3284" y="3960"/>
                  </a:cubicBezTo>
                  <a:cubicBezTo>
                    <a:pt x="3204" y="4039"/>
                    <a:pt x="3124" y="4139"/>
                    <a:pt x="3065" y="4238"/>
                  </a:cubicBezTo>
                  <a:cubicBezTo>
                    <a:pt x="3045" y="4218"/>
                    <a:pt x="3025" y="4198"/>
                    <a:pt x="3025" y="4198"/>
                  </a:cubicBezTo>
                  <a:cubicBezTo>
                    <a:pt x="2925" y="4079"/>
                    <a:pt x="2826" y="4159"/>
                    <a:pt x="2746" y="4178"/>
                  </a:cubicBezTo>
                  <a:cubicBezTo>
                    <a:pt x="2707" y="4198"/>
                    <a:pt x="2647" y="4238"/>
                    <a:pt x="2607" y="4278"/>
                  </a:cubicBezTo>
                  <a:cubicBezTo>
                    <a:pt x="2408" y="4417"/>
                    <a:pt x="2209" y="4636"/>
                    <a:pt x="2070" y="4895"/>
                  </a:cubicBezTo>
                  <a:cubicBezTo>
                    <a:pt x="2010" y="5034"/>
                    <a:pt x="2010" y="5153"/>
                    <a:pt x="1950" y="5293"/>
                  </a:cubicBezTo>
                  <a:cubicBezTo>
                    <a:pt x="1692" y="5790"/>
                    <a:pt x="1294" y="6287"/>
                    <a:pt x="1135" y="6765"/>
                  </a:cubicBezTo>
                  <a:cubicBezTo>
                    <a:pt x="1095" y="6964"/>
                    <a:pt x="1214" y="7262"/>
                    <a:pt x="956" y="7322"/>
                  </a:cubicBezTo>
                  <a:cubicBezTo>
                    <a:pt x="1055" y="7501"/>
                    <a:pt x="916" y="7800"/>
                    <a:pt x="816" y="8018"/>
                  </a:cubicBezTo>
                  <a:cubicBezTo>
                    <a:pt x="737" y="8138"/>
                    <a:pt x="677" y="8217"/>
                    <a:pt x="598" y="8277"/>
                  </a:cubicBezTo>
                  <a:cubicBezTo>
                    <a:pt x="538" y="9033"/>
                    <a:pt x="239" y="9789"/>
                    <a:pt x="160" y="10545"/>
                  </a:cubicBezTo>
                  <a:cubicBezTo>
                    <a:pt x="80" y="11301"/>
                    <a:pt x="1" y="12018"/>
                    <a:pt x="1" y="12674"/>
                  </a:cubicBezTo>
                  <a:cubicBezTo>
                    <a:pt x="21" y="13768"/>
                    <a:pt x="40" y="14743"/>
                    <a:pt x="200" y="15798"/>
                  </a:cubicBezTo>
                  <a:cubicBezTo>
                    <a:pt x="239" y="15957"/>
                    <a:pt x="319" y="16136"/>
                    <a:pt x="359" y="16315"/>
                  </a:cubicBezTo>
                  <a:cubicBezTo>
                    <a:pt x="418" y="16494"/>
                    <a:pt x="458" y="16673"/>
                    <a:pt x="518" y="16872"/>
                  </a:cubicBezTo>
                  <a:cubicBezTo>
                    <a:pt x="478" y="16912"/>
                    <a:pt x="498" y="16912"/>
                    <a:pt x="538" y="16932"/>
                  </a:cubicBezTo>
                  <a:cubicBezTo>
                    <a:pt x="598" y="17151"/>
                    <a:pt x="677" y="17370"/>
                    <a:pt x="757" y="17569"/>
                  </a:cubicBezTo>
                  <a:cubicBezTo>
                    <a:pt x="757" y="17608"/>
                    <a:pt x="757" y="17648"/>
                    <a:pt x="737" y="17688"/>
                  </a:cubicBezTo>
                  <a:cubicBezTo>
                    <a:pt x="777" y="17728"/>
                    <a:pt x="816" y="17768"/>
                    <a:pt x="836" y="17807"/>
                  </a:cubicBezTo>
                  <a:cubicBezTo>
                    <a:pt x="916" y="17986"/>
                    <a:pt x="1015" y="18185"/>
                    <a:pt x="1095" y="18364"/>
                  </a:cubicBezTo>
                  <a:cubicBezTo>
                    <a:pt x="1095" y="18364"/>
                    <a:pt x="1095" y="18384"/>
                    <a:pt x="1135" y="18424"/>
                  </a:cubicBezTo>
                  <a:cubicBezTo>
                    <a:pt x="1175" y="18504"/>
                    <a:pt x="1214" y="18583"/>
                    <a:pt x="1254" y="18683"/>
                  </a:cubicBezTo>
                  <a:cubicBezTo>
                    <a:pt x="1254" y="18742"/>
                    <a:pt x="1294" y="18802"/>
                    <a:pt x="1354" y="18842"/>
                  </a:cubicBezTo>
                  <a:cubicBezTo>
                    <a:pt x="1473" y="19041"/>
                    <a:pt x="1592" y="19220"/>
                    <a:pt x="1732" y="19419"/>
                  </a:cubicBezTo>
                  <a:cubicBezTo>
                    <a:pt x="3264" y="21588"/>
                    <a:pt x="5850" y="22841"/>
                    <a:pt x="8476" y="23299"/>
                  </a:cubicBezTo>
                  <a:cubicBezTo>
                    <a:pt x="10327" y="23637"/>
                    <a:pt x="12197" y="23617"/>
                    <a:pt x="14087" y="23518"/>
                  </a:cubicBezTo>
                  <a:cubicBezTo>
                    <a:pt x="13988" y="23537"/>
                    <a:pt x="13888" y="23557"/>
                    <a:pt x="13789" y="23577"/>
                  </a:cubicBezTo>
                  <a:cubicBezTo>
                    <a:pt x="13709" y="23597"/>
                    <a:pt x="13530" y="23617"/>
                    <a:pt x="13451" y="23657"/>
                  </a:cubicBezTo>
                  <a:cubicBezTo>
                    <a:pt x="13431" y="23657"/>
                    <a:pt x="13411" y="23756"/>
                    <a:pt x="13391" y="23756"/>
                  </a:cubicBezTo>
                  <a:cubicBezTo>
                    <a:pt x="13331" y="23776"/>
                    <a:pt x="13252" y="23717"/>
                    <a:pt x="13172" y="23717"/>
                  </a:cubicBezTo>
                  <a:cubicBezTo>
                    <a:pt x="12913" y="23717"/>
                    <a:pt x="12734" y="23736"/>
                    <a:pt x="12535" y="23736"/>
                  </a:cubicBezTo>
                  <a:cubicBezTo>
                    <a:pt x="12376" y="23736"/>
                    <a:pt x="12217" y="23796"/>
                    <a:pt x="12078" y="23677"/>
                  </a:cubicBezTo>
                  <a:cubicBezTo>
                    <a:pt x="11899" y="23717"/>
                    <a:pt x="11640" y="23796"/>
                    <a:pt x="11381" y="23836"/>
                  </a:cubicBezTo>
                  <a:cubicBezTo>
                    <a:pt x="11302" y="23856"/>
                    <a:pt x="11123" y="23876"/>
                    <a:pt x="11123" y="23876"/>
                  </a:cubicBezTo>
                  <a:cubicBezTo>
                    <a:pt x="11083" y="23876"/>
                    <a:pt x="11083" y="23836"/>
                    <a:pt x="11063" y="23836"/>
                  </a:cubicBezTo>
                  <a:cubicBezTo>
                    <a:pt x="10944" y="23856"/>
                    <a:pt x="10824" y="23915"/>
                    <a:pt x="10705" y="23915"/>
                  </a:cubicBezTo>
                  <a:cubicBezTo>
                    <a:pt x="10148" y="23955"/>
                    <a:pt x="9272" y="23537"/>
                    <a:pt x="9093" y="24194"/>
                  </a:cubicBezTo>
                  <a:cubicBezTo>
                    <a:pt x="9014" y="24492"/>
                    <a:pt x="9073" y="24711"/>
                    <a:pt x="9193" y="24851"/>
                  </a:cubicBezTo>
                  <a:cubicBezTo>
                    <a:pt x="9213" y="24890"/>
                    <a:pt x="9332" y="24871"/>
                    <a:pt x="9412" y="24930"/>
                  </a:cubicBezTo>
                  <a:cubicBezTo>
                    <a:pt x="9491" y="24970"/>
                    <a:pt x="9571" y="25010"/>
                    <a:pt x="9611" y="25109"/>
                  </a:cubicBezTo>
                  <a:cubicBezTo>
                    <a:pt x="10148" y="25109"/>
                    <a:pt x="10745" y="24990"/>
                    <a:pt x="11322" y="24950"/>
                  </a:cubicBezTo>
                  <a:cubicBezTo>
                    <a:pt x="11381" y="24930"/>
                    <a:pt x="11461" y="24890"/>
                    <a:pt x="11521" y="24890"/>
                  </a:cubicBezTo>
                  <a:cubicBezTo>
                    <a:pt x="11580" y="24890"/>
                    <a:pt x="11640" y="24950"/>
                    <a:pt x="11720" y="24950"/>
                  </a:cubicBezTo>
                  <a:cubicBezTo>
                    <a:pt x="11859" y="24930"/>
                    <a:pt x="12018" y="24851"/>
                    <a:pt x="12157" y="24851"/>
                  </a:cubicBezTo>
                  <a:cubicBezTo>
                    <a:pt x="12197" y="24831"/>
                    <a:pt x="12297" y="24890"/>
                    <a:pt x="12356" y="24890"/>
                  </a:cubicBezTo>
                  <a:cubicBezTo>
                    <a:pt x="12436" y="24890"/>
                    <a:pt x="12495" y="24851"/>
                    <a:pt x="12575" y="24831"/>
                  </a:cubicBezTo>
                  <a:cubicBezTo>
                    <a:pt x="12655" y="24831"/>
                    <a:pt x="12714" y="24890"/>
                    <a:pt x="12774" y="24890"/>
                  </a:cubicBezTo>
                  <a:cubicBezTo>
                    <a:pt x="13013" y="24871"/>
                    <a:pt x="13192" y="24751"/>
                    <a:pt x="13371" y="24910"/>
                  </a:cubicBezTo>
                  <a:cubicBezTo>
                    <a:pt x="13590" y="24811"/>
                    <a:pt x="13829" y="24771"/>
                    <a:pt x="14027" y="24731"/>
                  </a:cubicBezTo>
                  <a:cubicBezTo>
                    <a:pt x="14127" y="24691"/>
                    <a:pt x="14127" y="24731"/>
                    <a:pt x="14226" y="24711"/>
                  </a:cubicBezTo>
                  <a:cubicBezTo>
                    <a:pt x="14525" y="24652"/>
                    <a:pt x="14843" y="24532"/>
                    <a:pt x="15142" y="24492"/>
                  </a:cubicBezTo>
                  <a:cubicBezTo>
                    <a:pt x="15261" y="24473"/>
                    <a:pt x="15380" y="24532"/>
                    <a:pt x="15500" y="24512"/>
                  </a:cubicBezTo>
                  <a:cubicBezTo>
                    <a:pt x="15599" y="24512"/>
                    <a:pt x="15679" y="24413"/>
                    <a:pt x="15778" y="24393"/>
                  </a:cubicBezTo>
                  <a:cubicBezTo>
                    <a:pt x="16534" y="24154"/>
                    <a:pt x="17310" y="24274"/>
                    <a:pt x="18126" y="24055"/>
                  </a:cubicBezTo>
                  <a:cubicBezTo>
                    <a:pt x="18285" y="24015"/>
                    <a:pt x="18444" y="23935"/>
                    <a:pt x="18604" y="23876"/>
                  </a:cubicBezTo>
                  <a:cubicBezTo>
                    <a:pt x="18604" y="23876"/>
                    <a:pt x="18663" y="23935"/>
                    <a:pt x="18703" y="23915"/>
                  </a:cubicBezTo>
                  <a:cubicBezTo>
                    <a:pt x="18822" y="23896"/>
                    <a:pt x="19002" y="23836"/>
                    <a:pt x="19141" y="23796"/>
                  </a:cubicBezTo>
                  <a:cubicBezTo>
                    <a:pt x="20215" y="23458"/>
                    <a:pt x="21230" y="22960"/>
                    <a:pt x="22066" y="22264"/>
                  </a:cubicBezTo>
                  <a:cubicBezTo>
                    <a:pt x="22125" y="22204"/>
                    <a:pt x="22185" y="22165"/>
                    <a:pt x="22245" y="22105"/>
                  </a:cubicBezTo>
                  <a:cubicBezTo>
                    <a:pt x="22563" y="21806"/>
                    <a:pt x="22861" y="21448"/>
                    <a:pt x="23100" y="21170"/>
                  </a:cubicBezTo>
                  <a:cubicBezTo>
                    <a:pt x="23319" y="20931"/>
                    <a:pt x="23558" y="20414"/>
                    <a:pt x="23797" y="20175"/>
                  </a:cubicBezTo>
                  <a:cubicBezTo>
                    <a:pt x="23816" y="20155"/>
                    <a:pt x="23777" y="20115"/>
                    <a:pt x="23777" y="20076"/>
                  </a:cubicBezTo>
                  <a:cubicBezTo>
                    <a:pt x="24015" y="19598"/>
                    <a:pt x="24155" y="19041"/>
                    <a:pt x="24254" y="18782"/>
                  </a:cubicBezTo>
                  <a:cubicBezTo>
                    <a:pt x="24413" y="18364"/>
                    <a:pt x="24433" y="17867"/>
                    <a:pt x="24533" y="17390"/>
                  </a:cubicBezTo>
                  <a:cubicBezTo>
                    <a:pt x="24612" y="16872"/>
                    <a:pt x="24771" y="16375"/>
                    <a:pt x="24732" y="15798"/>
                  </a:cubicBezTo>
                  <a:cubicBezTo>
                    <a:pt x="24712" y="15559"/>
                    <a:pt x="24712" y="15440"/>
                    <a:pt x="24712" y="15320"/>
                  </a:cubicBezTo>
                  <a:cubicBezTo>
                    <a:pt x="24712" y="15082"/>
                    <a:pt x="24632" y="14843"/>
                    <a:pt x="24612" y="14604"/>
                  </a:cubicBezTo>
                  <a:cubicBezTo>
                    <a:pt x="24592" y="14505"/>
                    <a:pt x="24652" y="14425"/>
                    <a:pt x="24632" y="14326"/>
                  </a:cubicBezTo>
                  <a:cubicBezTo>
                    <a:pt x="24573" y="13589"/>
                    <a:pt x="24493" y="12833"/>
                    <a:pt x="24354" y="12097"/>
                  </a:cubicBezTo>
                  <a:cubicBezTo>
                    <a:pt x="24194" y="11361"/>
                    <a:pt x="24015" y="10665"/>
                    <a:pt x="23797" y="9988"/>
                  </a:cubicBezTo>
                  <a:cubicBezTo>
                    <a:pt x="23757" y="9909"/>
                    <a:pt x="23816" y="9809"/>
                    <a:pt x="23777" y="9749"/>
                  </a:cubicBezTo>
                  <a:cubicBezTo>
                    <a:pt x="23757" y="9670"/>
                    <a:pt x="23657" y="9630"/>
                    <a:pt x="23617" y="9550"/>
                  </a:cubicBezTo>
                  <a:cubicBezTo>
                    <a:pt x="23598" y="9511"/>
                    <a:pt x="23657" y="9471"/>
                    <a:pt x="23637" y="9431"/>
                  </a:cubicBezTo>
                  <a:cubicBezTo>
                    <a:pt x="23617" y="9312"/>
                    <a:pt x="23419" y="8954"/>
                    <a:pt x="23379" y="8914"/>
                  </a:cubicBezTo>
                  <a:cubicBezTo>
                    <a:pt x="23339" y="8874"/>
                    <a:pt x="23419" y="8854"/>
                    <a:pt x="23399" y="8834"/>
                  </a:cubicBezTo>
                  <a:cubicBezTo>
                    <a:pt x="23379" y="8774"/>
                    <a:pt x="23339" y="8774"/>
                    <a:pt x="23319" y="8755"/>
                  </a:cubicBezTo>
                  <a:cubicBezTo>
                    <a:pt x="23299" y="8695"/>
                    <a:pt x="23359" y="8655"/>
                    <a:pt x="23319" y="8615"/>
                  </a:cubicBezTo>
                  <a:cubicBezTo>
                    <a:pt x="23279" y="8456"/>
                    <a:pt x="23140" y="8337"/>
                    <a:pt x="23080" y="8197"/>
                  </a:cubicBezTo>
                  <a:cubicBezTo>
                    <a:pt x="23060" y="8158"/>
                    <a:pt x="23100" y="8118"/>
                    <a:pt x="23100" y="8098"/>
                  </a:cubicBezTo>
                  <a:cubicBezTo>
                    <a:pt x="23080" y="8058"/>
                    <a:pt x="23021" y="8058"/>
                    <a:pt x="23001" y="8018"/>
                  </a:cubicBezTo>
                  <a:cubicBezTo>
                    <a:pt x="22941" y="7879"/>
                    <a:pt x="22842" y="7740"/>
                    <a:pt x="22782" y="7581"/>
                  </a:cubicBezTo>
                  <a:cubicBezTo>
                    <a:pt x="22742" y="7501"/>
                    <a:pt x="22762" y="7402"/>
                    <a:pt x="22722" y="7322"/>
                  </a:cubicBezTo>
                  <a:cubicBezTo>
                    <a:pt x="22643" y="7163"/>
                    <a:pt x="22503" y="7043"/>
                    <a:pt x="22404" y="6884"/>
                  </a:cubicBezTo>
                  <a:cubicBezTo>
                    <a:pt x="22245" y="6626"/>
                    <a:pt x="22066" y="6307"/>
                    <a:pt x="21887" y="5969"/>
                  </a:cubicBezTo>
                  <a:cubicBezTo>
                    <a:pt x="21767" y="5790"/>
                    <a:pt x="21727" y="5591"/>
                    <a:pt x="21648" y="5472"/>
                  </a:cubicBezTo>
                  <a:cubicBezTo>
                    <a:pt x="21608" y="5412"/>
                    <a:pt x="21469" y="5392"/>
                    <a:pt x="21429" y="5332"/>
                  </a:cubicBezTo>
                  <a:cubicBezTo>
                    <a:pt x="21389" y="5273"/>
                    <a:pt x="21369" y="5153"/>
                    <a:pt x="21329" y="5094"/>
                  </a:cubicBezTo>
                  <a:cubicBezTo>
                    <a:pt x="21310" y="5054"/>
                    <a:pt x="21250" y="5094"/>
                    <a:pt x="21230" y="5034"/>
                  </a:cubicBezTo>
                  <a:cubicBezTo>
                    <a:pt x="21230" y="5014"/>
                    <a:pt x="21270" y="4915"/>
                    <a:pt x="21270" y="4895"/>
                  </a:cubicBezTo>
                  <a:cubicBezTo>
                    <a:pt x="21210" y="4815"/>
                    <a:pt x="21111" y="4775"/>
                    <a:pt x="21071" y="4716"/>
                  </a:cubicBezTo>
                  <a:cubicBezTo>
                    <a:pt x="20852" y="4457"/>
                    <a:pt x="20534" y="4298"/>
                    <a:pt x="20295" y="4079"/>
                  </a:cubicBezTo>
                  <a:cubicBezTo>
                    <a:pt x="20156" y="3960"/>
                    <a:pt x="20036" y="3840"/>
                    <a:pt x="19897" y="3721"/>
                  </a:cubicBezTo>
                  <a:cubicBezTo>
                    <a:pt x="19857" y="3701"/>
                    <a:pt x="19797" y="3701"/>
                    <a:pt x="19797" y="3701"/>
                  </a:cubicBezTo>
                  <a:cubicBezTo>
                    <a:pt x="19738" y="3661"/>
                    <a:pt x="19758" y="3601"/>
                    <a:pt x="19738" y="3582"/>
                  </a:cubicBezTo>
                  <a:cubicBezTo>
                    <a:pt x="19698" y="3542"/>
                    <a:pt x="19579" y="3422"/>
                    <a:pt x="19579" y="3422"/>
                  </a:cubicBezTo>
                  <a:cubicBezTo>
                    <a:pt x="19081" y="3005"/>
                    <a:pt x="18564" y="2666"/>
                    <a:pt x="18106" y="2189"/>
                  </a:cubicBezTo>
                  <a:cubicBezTo>
                    <a:pt x="18345" y="2209"/>
                    <a:pt x="18524" y="2328"/>
                    <a:pt x="18723" y="2447"/>
                  </a:cubicBezTo>
                  <a:cubicBezTo>
                    <a:pt x="19141" y="2706"/>
                    <a:pt x="19559" y="2925"/>
                    <a:pt x="19937" y="3184"/>
                  </a:cubicBezTo>
                  <a:cubicBezTo>
                    <a:pt x="20016" y="3243"/>
                    <a:pt x="20116" y="3323"/>
                    <a:pt x="20215" y="3383"/>
                  </a:cubicBezTo>
                  <a:cubicBezTo>
                    <a:pt x="20315" y="3422"/>
                    <a:pt x="20454" y="3422"/>
                    <a:pt x="20534" y="3482"/>
                  </a:cubicBezTo>
                  <a:cubicBezTo>
                    <a:pt x="20573" y="3522"/>
                    <a:pt x="20633" y="3562"/>
                    <a:pt x="20693" y="3601"/>
                  </a:cubicBezTo>
                  <a:cubicBezTo>
                    <a:pt x="20733" y="3641"/>
                    <a:pt x="20792" y="3681"/>
                    <a:pt x="20792" y="3681"/>
                  </a:cubicBezTo>
                  <a:cubicBezTo>
                    <a:pt x="20792" y="3701"/>
                    <a:pt x="20772" y="3761"/>
                    <a:pt x="20812" y="3800"/>
                  </a:cubicBezTo>
                  <a:cubicBezTo>
                    <a:pt x="20852" y="3820"/>
                    <a:pt x="20971" y="3820"/>
                    <a:pt x="21011" y="3860"/>
                  </a:cubicBezTo>
                  <a:cubicBezTo>
                    <a:pt x="21031" y="3880"/>
                    <a:pt x="20991" y="3920"/>
                    <a:pt x="21011" y="3940"/>
                  </a:cubicBezTo>
                  <a:cubicBezTo>
                    <a:pt x="21031" y="3979"/>
                    <a:pt x="21071" y="3960"/>
                    <a:pt x="21111" y="3999"/>
                  </a:cubicBezTo>
                  <a:cubicBezTo>
                    <a:pt x="21310" y="4198"/>
                    <a:pt x="21389" y="4497"/>
                    <a:pt x="21668" y="4656"/>
                  </a:cubicBezTo>
                  <a:cubicBezTo>
                    <a:pt x="21707" y="5133"/>
                    <a:pt x="22105" y="5492"/>
                    <a:pt x="22404" y="5949"/>
                  </a:cubicBezTo>
                  <a:cubicBezTo>
                    <a:pt x="22503" y="6069"/>
                    <a:pt x="22603" y="6208"/>
                    <a:pt x="22682" y="6347"/>
                  </a:cubicBezTo>
                  <a:cubicBezTo>
                    <a:pt x="22702" y="6407"/>
                    <a:pt x="22643" y="6486"/>
                    <a:pt x="22662" y="6546"/>
                  </a:cubicBezTo>
                  <a:cubicBezTo>
                    <a:pt x="22682" y="6606"/>
                    <a:pt x="22782" y="6665"/>
                    <a:pt x="22802" y="6725"/>
                  </a:cubicBezTo>
                  <a:cubicBezTo>
                    <a:pt x="22921" y="6984"/>
                    <a:pt x="23060" y="7223"/>
                    <a:pt x="23200" y="7481"/>
                  </a:cubicBezTo>
                  <a:cubicBezTo>
                    <a:pt x="23419" y="7939"/>
                    <a:pt x="23498" y="8317"/>
                    <a:pt x="23677" y="8655"/>
                  </a:cubicBezTo>
                  <a:cubicBezTo>
                    <a:pt x="23856" y="9013"/>
                    <a:pt x="24035" y="9332"/>
                    <a:pt x="24155" y="9670"/>
                  </a:cubicBezTo>
                  <a:cubicBezTo>
                    <a:pt x="24155" y="9729"/>
                    <a:pt x="24115" y="9809"/>
                    <a:pt x="24135" y="9849"/>
                  </a:cubicBezTo>
                  <a:cubicBezTo>
                    <a:pt x="24155" y="9928"/>
                    <a:pt x="24214" y="9948"/>
                    <a:pt x="24234" y="10008"/>
                  </a:cubicBezTo>
                  <a:cubicBezTo>
                    <a:pt x="24274" y="10127"/>
                    <a:pt x="24234" y="10267"/>
                    <a:pt x="24274" y="10366"/>
                  </a:cubicBezTo>
                  <a:cubicBezTo>
                    <a:pt x="24274" y="10426"/>
                    <a:pt x="24374" y="10426"/>
                    <a:pt x="24393" y="10486"/>
                  </a:cubicBezTo>
                  <a:cubicBezTo>
                    <a:pt x="24433" y="10525"/>
                    <a:pt x="24374" y="10605"/>
                    <a:pt x="24393" y="10645"/>
                  </a:cubicBezTo>
                  <a:cubicBezTo>
                    <a:pt x="24393" y="10704"/>
                    <a:pt x="24413" y="10724"/>
                    <a:pt x="24413" y="10784"/>
                  </a:cubicBezTo>
                  <a:cubicBezTo>
                    <a:pt x="24433" y="11102"/>
                    <a:pt x="24672" y="11202"/>
                    <a:pt x="24752" y="11421"/>
                  </a:cubicBezTo>
                  <a:cubicBezTo>
                    <a:pt x="24831" y="11659"/>
                    <a:pt x="24851" y="11898"/>
                    <a:pt x="24891" y="12157"/>
                  </a:cubicBezTo>
                  <a:cubicBezTo>
                    <a:pt x="24931" y="12475"/>
                    <a:pt x="25030" y="12853"/>
                    <a:pt x="24970" y="13072"/>
                  </a:cubicBezTo>
                  <a:cubicBezTo>
                    <a:pt x="24871" y="13410"/>
                    <a:pt x="25070" y="13729"/>
                    <a:pt x="25130" y="14047"/>
                  </a:cubicBezTo>
                  <a:cubicBezTo>
                    <a:pt x="25189" y="14266"/>
                    <a:pt x="25150" y="14524"/>
                    <a:pt x="25150" y="14664"/>
                  </a:cubicBezTo>
                  <a:cubicBezTo>
                    <a:pt x="25150" y="14723"/>
                    <a:pt x="25209" y="14783"/>
                    <a:pt x="25209" y="14863"/>
                  </a:cubicBezTo>
                  <a:cubicBezTo>
                    <a:pt x="25209" y="14982"/>
                    <a:pt x="25229" y="15101"/>
                    <a:pt x="25229" y="15221"/>
                  </a:cubicBezTo>
                  <a:cubicBezTo>
                    <a:pt x="25249" y="15360"/>
                    <a:pt x="25309" y="15499"/>
                    <a:pt x="25249" y="15639"/>
                  </a:cubicBezTo>
                  <a:cubicBezTo>
                    <a:pt x="25269" y="15778"/>
                    <a:pt x="25408" y="15838"/>
                    <a:pt x="25428" y="15977"/>
                  </a:cubicBezTo>
                  <a:cubicBezTo>
                    <a:pt x="25309" y="16136"/>
                    <a:pt x="25468" y="16335"/>
                    <a:pt x="25468" y="16474"/>
                  </a:cubicBezTo>
                  <a:cubicBezTo>
                    <a:pt x="25468" y="16534"/>
                    <a:pt x="25408" y="16594"/>
                    <a:pt x="25408" y="16653"/>
                  </a:cubicBezTo>
                  <a:cubicBezTo>
                    <a:pt x="25428" y="16852"/>
                    <a:pt x="25488" y="17071"/>
                    <a:pt x="25488" y="17230"/>
                  </a:cubicBezTo>
                  <a:cubicBezTo>
                    <a:pt x="25488" y="17270"/>
                    <a:pt x="25428" y="17350"/>
                    <a:pt x="25428" y="17390"/>
                  </a:cubicBezTo>
                  <a:cubicBezTo>
                    <a:pt x="25408" y="17668"/>
                    <a:pt x="25428" y="17947"/>
                    <a:pt x="25388" y="18245"/>
                  </a:cubicBezTo>
                  <a:cubicBezTo>
                    <a:pt x="25368" y="18524"/>
                    <a:pt x="25329" y="18862"/>
                    <a:pt x="25249" y="19160"/>
                  </a:cubicBezTo>
                  <a:cubicBezTo>
                    <a:pt x="25150" y="19598"/>
                    <a:pt x="24970" y="19996"/>
                    <a:pt x="24851" y="20394"/>
                  </a:cubicBezTo>
                  <a:cubicBezTo>
                    <a:pt x="24851" y="20394"/>
                    <a:pt x="24771" y="20414"/>
                    <a:pt x="24752" y="20473"/>
                  </a:cubicBezTo>
                  <a:cubicBezTo>
                    <a:pt x="24712" y="20613"/>
                    <a:pt x="24712" y="20812"/>
                    <a:pt x="24652" y="20931"/>
                  </a:cubicBezTo>
                  <a:cubicBezTo>
                    <a:pt x="24592" y="21110"/>
                    <a:pt x="24433" y="21229"/>
                    <a:pt x="24453" y="21428"/>
                  </a:cubicBezTo>
                  <a:cubicBezTo>
                    <a:pt x="24354" y="21627"/>
                    <a:pt x="24155" y="21747"/>
                    <a:pt x="24075" y="21906"/>
                  </a:cubicBezTo>
                  <a:cubicBezTo>
                    <a:pt x="24035" y="21966"/>
                    <a:pt x="24055" y="22045"/>
                    <a:pt x="23996" y="22105"/>
                  </a:cubicBezTo>
                  <a:cubicBezTo>
                    <a:pt x="23916" y="22165"/>
                    <a:pt x="23836" y="22165"/>
                    <a:pt x="23757" y="22224"/>
                  </a:cubicBezTo>
                  <a:cubicBezTo>
                    <a:pt x="23578" y="22324"/>
                    <a:pt x="23518" y="22463"/>
                    <a:pt x="23419" y="22582"/>
                  </a:cubicBezTo>
                  <a:cubicBezTo>
                    <a:pt x="23339" y="22722"/>
                    <a:pt x="23200" y="22881"/>
                    <a:pt x="23040" y="23000"/>
                  </a:cubicBezTo>
                  <a:cubicBezTo>
                    <a:pt x="22643" y="23319"/>
                    <a:pt x="22105" y="23557"/>
                    <a:pt x="21747" y="23756"/>
                  </a:cubicBezTo>
                  <a:cubicBezTo>
                    <a:pt x="21688" y="23816"/>
                    <a:pt x="21648" y="23816"/>
                    <a:pt x="21568" y="23856"/>
                  </a:cubicBezTo>
                  <a:cubicBezTo>
                    <a:pt x="21409" y="23935"/>
                    <a:pt x="21270" y="24055"/>
                    <a:pt x="21130" y="24114"/>
                  </a:cubicBezTo>
                  <a:cubicBezTo>
                    <a:pt x="20772" y="24254"/>
                    <a:pt x="20414" y="24274"/>
                    <a:pt x="20096" y="24373"/>
                  </a:cubicBezTo>
                  <a:cubicBezTo>
                    <a:pt x="19897" y="24433"/>
                    <a:pt x="19718" y="24572"/>
                    <a:pt x="19519" y="24612"/>
                  </a:cubicBezTo>
                  <a:cubicBezTo>
                    <a:pt x="19280" y="24691"/>
                    <a:pt x="19021" y="24691"/>
                    <a:pt x="18803" y="24711"/>
                  </a:cubicBezTo>
                  <a:cubicBezTo>
                    <a:pt x="18743" y="24771"/>
                    <a:pt x="18624" y="24791"/>
                    <a:pt x="18584" y="24910"/>
                  </a:cubicBezTo>
                  <a:cubicBezTo>
                    <a:pt x="18504" y="24930"/>
                    <a:pt x="18484" y="24811"/>
                    <a:pt x="18405" y="24831"/>
                  </a:cubicBezTo>
                  <a:cubicBezTo>
                    <a:pt x="18405" y="24831"/>
                    <a:pt x="18345" y="24930"/>
                    <a:pt x="18345" y="24930"/>
                  </a:cubicBezTo>
                  <a:cubicBezTo>
                    <a:pt x="18305" y="24950"/>
                    <a:pt x="18246" y="24950"/>
                    <a:pt x="18206" y="24950"/>
                  </a:cubicBezTo>
                  <a:cubicBezTo>
                    <a:pt x="18007" y="24990"/>
                    <a:pt x="17768" y="24930"/>
                    <a:pt x="17629" y="25030"/>
                  </a:cubicBezTo>
                  <a:cubicBezTo>
                    <a:pt x="16912" y="25408"/>
                    <a:pt x="16077" y="25308"/>
                    <a:pt x="15420" y="25646"/>
                  </a:cubicBezTo>
                  <a:cubicBezTo>
                    <a:pt x="15042" y="25706"/>
                    <a:pt x="14425" y="25786"/>
                    <a:pt x="14067" y="26044"/>
                  </a:cubicBezTo>
                  <a:cubicBezTo>
                    <a:pt x="13709" y="25945"/>
                    <a:pt x="13351" y="26124"/>
                    <a:pt x="12993" y="26204"/>
                  </a:cubicBezTo>
                  <a:cubicBezTo>
                    <a:pt x="12774" y="26243"/>
                    <a:pt x="12555" y="26223"/>
                    <a:pt x="12336" y="26263"/>
                  </a:cubicBezTo>
                  <a:cubicBezTo>
                    <a:pt x="12297" y="26263"/>
                    <a:pt x="12177" y="26363"/>
                    <a:pt x="12157" y="26363"/>
                  </a:cubicBezTo>
                  <a:cubicBezTo>
                    <a:pt x="12137" y="26363"/>
                    <a:pt x="12137" y="26303"/>
                    <a:pt x="12098" y="26323"/>
                  </a:cubicBezTo>
                  <a:cubicBezTo>
                    <a:pt x="11978" y="26343"/>
                    <a:pt x="11899" y="26403"/>
                    <a:pt x="11779" y="26422"/>
                  </a:cubicBezTo>
                  <a:cubicBezTo>
                    <a:pt x="11620" y="26442"/>
                    <a:pt x="11441" y="26422"/>
                    <a:pt x="11282" y="26422"/>
                  </a:cubicBezTo>
                  <a:cubicBezTo>
                    <a:pt x="11083" y="26403"/>
                    <a:pt x="10904" y="26343"/>
                    <a:pt x="10725" y="26343"/>
                  </a:cubicBezTo>
                  <a:cubicBezTo>
                    <a:pt x="10347" y="26363"/>
                    <a:pt x="9949" y="26661"/>
                    <a:pt x="9571" y="26482"/>
                  </a:cubicBezTo>
                  <a:cubicBezTo>
                    <a:pt x="9412" y="26582"/>
                    <a:pt x="9292" y="26522"/>
                    <a:pt x="9173" y="26442"/>
                  </a:cubicBezTo>
                  <a:cubicBezTo>
                    <a:pt x="8874" y="26582"/>
                    <a:pt x="8576" y="26522"/>
                    <a:pt x="8297" y="26522"/>
                  </a:cubicBezTo>
                  <a:cubicBezTo>
                    <a:pt x="8118" y="26522"/>
                    <a:pt x="7979" y="26562"/>
                    <a:pt x="7820" y="26562"/>
                  </a:cubicBezTo>
                  <a:cubicBezTo>
                    <a:pt x="7661" y="26542"/>
                    <a:pt x="7621" y="26462"/>
                    <a:pt x="7502" y="26502"/>
                  </a:cubicBezTo>
                  <a:cubicBezTo>
                    <a:pt x="7362" y="26542"/>
                    <a:pt x="6885" y="26403"/>
                    <a:pt x="6765" y="26383"/>
                  </a:cubicBezTo>
                  <a:cubicBezTo>
                    <a:pt x="6686" y="26383"/>
                    <a:pt x="6626" y="26403"/>
                    <a:pt x="6586" y="26383"/>
                  </a:cubicBezTo>
                  <a:cubicBezTo>
                    <a:pt x="6566" y="26383"/>
                    <a:pt x="6566" y="26323"/>
                    <a:pt x="6566" y="26323"/>
                  </a:cubicBezTo>
                  <a:cubicBezTo>
                    <a:pt x="6328" y="26303"/>
                    <a:pt x="5890" y="26243"/>
                    <a:pt x="5790" y="26263"/>
                  </a:cubicBezTo>
                  <a:cubicBezTo>
                    <a:pt x="5651" y="26323"/>
                    <a:pt x="5512" y="26184"/>
                    <a:pt x="5412" y="26144"/>
                  </a:cubicBezTo>
                  <a:cubicBezTo>
                    <a:pt x="4935" y="25965"/>
                    <a:pt x="4636" y="25925"/>
                    <a:pt x="4219" y="25925"/>
                  </a:cubicBezTo>
                  <a:cubicBezTo>
                    <a:pt x="4119" y="25885"/>
                    <a:pt x="4079" y="25845"/>
                    <a:pt x="4040" y="25786"/>
                  </a:cubicBezTo>
                  <a:cubicBezTo>
                    <a:pt x="3980" y="25686"/>
                    <a:pt x="3841" y="25925"/>
                    <a:pt x="3861" y="25766"/>
                  </a:cubicBezTo>
                  <a:cubicBezTo>
                    <a:pt x="3662" y="25746"/>
                    <a:pt x="3642" y="25666"/>
                    <a:pt x="3443" y="25567"/>
                  </a:cubicBezTo>
                  <a:cubicBezTo>
                    <a:pt x="3343" y="25746"/>
                    <a:pt x="3204" y="25487"/>
                    <a:pt x="3204" y="25487"/>
                  </a:cubicBezTo>
                  <a:cubicBezTo>
                    <a:pt x="3144" y="25447"/>
                    <a:pt x="3085" y="25507"/>
                    <a:pt x="3065" y="25487"/>
                  </a:cubicBezTo>
                  <a:cubicBezTo>
                    <a:pt x="2905" y="25388"/>
                    <a:pt x="2806" y="25209"/>
                    <a:pt x="2647" y="25129"/>
                  </a:cubicBezTo>
                  <a:cubicBezTo>
                    <a:pt x="2527" y="25089"/>
                    <a:pt x="2408" y="25109"/>
                    <a:pt x="2269" y="25089"/>
                  </a:cubicBezTo>
                  <a:cubicBezTo>
                    <a:pt x="1931" y="25030"/>
                    <a:pt x="1493" y="24791"/>
                    <a:pt x="1075" y="24552"/>
                  </a:cubicBezTo>
                  <a:cubicBezTo>
                    <a:pt x="916" y="24691"/>
                    <a:pt x="1155" y="24751"/>
                    <a:pt x="1214" y="24831"/>
                  </a:cubicBezTo>
                  <a:cubicBezTo>
                    <a:pt x="1354" y="25010"/>
                    <a:pt x="1473" y="25109"/>
                    <a:pt x="1592" y="25169"/>
                  </a:cubicBezTo>
                  <a:cubicBezTo>
                    <a:pt x="1672" y="25189"/>
                    <a:pt x="1692" y="25288"/>
                    <a:pt x="1712" y="25308"/>
                  </a:cubicBezTo>
                  <a:cubicBezTo>
                    <a:pt x="2030" y="25567"/>
                    <a:pt x="2508" y="25865"/>
                    <a:pt x="2806" y="25945"/>
                  </a:cubicBezTo>
                  <a:cubicBezTo>
                    <a:pt x="3284" y="26104"/>
                    <a:pt x="3681" y="26343"/>
                    <a:pt x="4139" y="26522"/>
                  </a:cubicBezTo>
                  <a:cubicBezTo>
                    <a:pt x="4378" y="26601"/>
                    <a:pt x="4676" y="26701"/>
                    <a:pt x="4855" y="26721"/>
                  </a:cubicBezTo>
                  <a:cubicBezTo>
                    <a:pt x="4935" y="26741"/>
                    <a:pt x="4955" y="26820"/>
                    <a:pt x="4995" y="26840"/>
                  </a:cubicBezTo>
                  <a:cubicBezTo>
                    <a:pt x="5174" y="26900"/>
                    <a:pt x="5412" y="26940"/>
                    <a:pt x="5611" y="26980"/>
                  </a:cubicBezTo>
                  <a:cubicBezTo>
                    <a:pt x="5850" y="27039"/>
                    <a:pt x="6089" y="27099"/>
                    <a:pt x="6228" y="27119"/>
                  </a:cubicBezTo>
                  <a:cubicBezTo>
                    <a:pt x="6268" y="27119"/>
                    <a:pt x="6268" y="27178"/>
                    <a:pt x="6268" y="27178"/>
                  </a:cubicBezTo>
                  <a:cubicBezTo>
                    <a:pt x="6507" y="27258"/>
                    <a:pt x="6606" y="27159"/>
                    <a:pt x="6765" y="27198"/>
                  </a:cubicBezTo>
                  <a:cubicBezTo>
                    <a:pt x="6765" y="27198"/>
                    <a:pt x="6825" y="27258"/>
                    <a:pt x="6885" y="27278"/>
                  </a:cubicBezTo>
                  <a:cubicBezTo>
                    <a:pt x="6964" y="27298"/>
                    <a:pt x="7024" y="27258"/>
                    <a:pt x="7064" y="27258"/>
                  </a:cubicBezTo>
                  <a:cubicBezTo>
                    <a:pt x="7322" y="27298"/>
                    <a:pt x="7581" y="27397"/>
                    <a:pt x="7820" y="27417"/>
                  </a:cubicBezTo>
                  <a:cubicBezTo>
                    <a:pt x="8019" y="27417"/>
                    <a:pt x="8258" y="27338"/>
                    <a:pt x="8437" y="27358"/>
                  </a:cubicBezTo>
                  <a:cubicBezTo>
                    <a:pt x="8556" y="27358"/>
                    <a:pt x="8596" y="27417"/>
                    <a:pt x="8636" y="27437"/>
                  </a:cubicBezTo>
                  <a:cubicBezTo>
                    <a:pt x="8656" y="27437"/>
                    <a:pt x="8675" y="27377"/>
                    <a:pt x="8675" y="27377"/>
                  </a:cubicBezTo>
                  <a:cubicBezTo>
                    <a:pt x="9034" y="27417"/>
                    <a:pt x="9451" y="27457"/>
                    <a:pt x="9670" y="27497"/>
                  </a:cubicBezTo>
                  <a:cubicBezTo>
                    <a:pt x="9730" y="27497"/>
                    <a:pt x="9750" y="27457"/>
                    <a:pt x="9790" y="27457"/>
                  </a:cubicBezTo>
                  <a:cubicBezTo>
                    <a:pt x="10008" y="27417"/>
                    <a:pt x="10148" y="27437"/>
                    <a:pt x="10367" y="27437"/>
                  </a:cubicBezTo>
                  <a:cubicBezTo>
                    <a:pt x="10585" y="27437"/>
                    <a:pt x="10904" y="27377"/>
                    <a:pt x="11162" y="27358"/>
                  </a:cubicBezTo>
                  <a:cubicBezTo>
                    <a:pt x="11222" y="27358"/>
                    <a:pt x="11302" y="27377"/>
                    <a:pt x="11381" y="27377"/>
                  </a:cubicBezTo>
                  <a:cubicBezTo>
                    <a:pt x="12018" y="27318"/>
                    <a:pt x="12973" y="27318"/>
                    <a:pt x="13649" y="27178"/>
                  </a:cubicBezTo>
                  <a:cubicBezTo>
                    <a:pt x="14346" y="27039"/>
                    <a:pt x="14983" y="26860"/>
                    <a:pt x="15599" y="26741"/>
                  </a:cubicBezTo>
                  <a:cubicBezTo>
                    <a:pt x="15957" y="26661"/>
                    <a:pt x="16256" y="26562"/>
                    <a:pt x="16554" y="26502"/>
                  </a:cubicBezTo>
                  <a:cubicBezTo>
                    <a:pt x="16952" y="26422"/>
                    <a:pt x="17390" y="26442"/>
                    <a:pt x="17828" y="26323"/>
                  </a:cubicBezTo>
                  <a:cubicBezTo>
                    <a:pt x="17967" y="26283"/>
                    <a:pt x="18106" y="26223"/>
                    <a:pt x="18246" y="26164"/>
                  </a:cubicBezTo>
                  <a:cubicBezTo>
                    <a:pt x="18763" y="26005"/>
                    <a:pt x="19101" y="25905"/>
                    <a:pt x="19539" y="25806"/>
                  </a:cubicBezTo>
                  <a:lnTo>
                    <a:pt x="20116" y="25666"/>
                  </a:lnTo>
                  <a:cubicBezTo>
                    <a:pt x="20315" y="25607"/>
                    <a:pt x="20534" y="25547"/>
                    <a:pt x="20733" y="25487"/>
                  </a:cubicBezTo>
                  <a:cubicBezTo>
                    <a:pt x="21130" y="25348"/>
                    <a:pt x="21528" y="25209"/>
                    <a:pt x="21906" y="25030"/>
                  </a:cubicBezTo>
                  <a:cubicBezTo>
                    <a:pt x="22583" y="24751"/>
                    <a:pt x="23220" y="24333"/>
                    <a:pt x="23797" y="23856"/>
                  </a:cubicBezTo>
                  <a:cubicBezTo>
                    <a:pt x="24433" y="23279"/>
                    <a:pt x="25010" y="22602"/>
                    <a:pt x="25468" y="21866"/>
                  </a:cubicBezTo>
                  <a:cubicBezTo>
                    <a:pt x="26105" y="20891"/>
                    <a:pt x="26542" y="19697"/>
                    <a:pt x="26662" y="18563"/>
                  </a:cubicBezTo>
                  <a:cubicBezTo>
                    <a:pt x="26761" y="17608"/>
                    <a:pt x="26861" y="16474"/>
                    <a:pt x="26781" y="15479"/>
                  </a:cubicBezTo>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16"/>
            <p:cNvSpPr/>
            <p:nvPr/>
          </p:nvSpPr>
          <p:spPr>
            <a:xfrm>
              <a:off x="549975" y="474400"/>
              <a:ext cx="272625" cy="588450"/>
            </a:xfrm>
            <a:custGeom>
              <a:rect b="b" l="l" r="r" t="t"/>
              <a:pathLst>
                <a:path extrusionOk="0" h="23538" w="10905">
                  <a:moveTo>
                    <a:pt x="3901" y="20494"/>
                  </a:moveTo>
                  <a:cubicBezTo>
                    <a:pt x="3960" y="20554"/>
                    <a:pt x="4020" y="20534"/>
                    <a:pt x="4060" y="20573"/>
                  </a:cubicBezTo>
                  <a:cubicBezTo>
                    <a:pt x="4279" y="20713"/>
                    <a:pt x="4378" y="20872"/>
                    <a:pt x="4498" y="20951"/>
                  </a:cubicBezTo>
                  <a:cubicBezTo>
                    <a:pt x="4597" y="21031"/>
                    <a:pt x="4637" y="21031"/>
                    <a:pt x="4677" y="21051"/>
                  </a:cubicBezTo>
                  <a:cubicBezTo>
                    <a:pt x="4716" y="21071"/>
                    <a:pt x="4677" y="21111"/>
                    <a:pt x="4716" y="21131"/>
                  </a:cubicBezTo>
                  <a:cubicBezTo>
                    <a:pt x="5074" y="21409"/>
                    <a:pt x="5532" y="21688"/>
                    <a:pt x="5910" y="21926"/>
                  </a:cubicBezTo>
                  <a:cubicBezTo>
                    <a:pt x="6010" y="21966"/>
                    <a:pt x="6129" y="22086"/>
                    <a:pt x="6228" y="22165"/>
                  </a:cubicBezTo>
                  <a:cubicBezTo>
                    <a:pt x="6348" y="22245"/>
                    <a:pt x="6487" y="22324"/>
                    <a:pt x="6626" y="22384"/>
                  </a:cubicBezTo>
                  <a:cubicBezTo>
                    <a:pt x="7104" y="22603"/>
                    <a:pt x="7641" y="22722"/>
                    <a:pt x="8019" y="22842"/>
                  </a:cubicBezTo>
                  <a:cubicBezTo>
                    <a:pt x="8059" y="22861"/>
                    <a:pt x="8039" y="22901"/>
                    <a:pt x="8079" y="22921"/>
                  </a:cubicBezTo>
                  <a:cubicBezTo>
                    <a:pt x="8119" y="22941"/>
                    <a:pt x="8139" y="22901"/>
                    <a:pt x="8198" y="22901"/>
                  </a:cubicBezTo>
                  <a:cubicBezTo>
                    <a:pt x="8616" y="23041"/>
                    <a:pt x="8934" y="23080"/>
                    <a:pt x="9312" y="23160"/>
                  </a:cubicBezTo>
                  <a:cubicBezTo>
                    <a:pt x="9611" y="23240"/>
                    <a:pt x="9909" y="23438"/>
                    <a:pt x="10228" y="23359"/>
                  </a:cubicBezTo>
                  <a:cubicBezTo>
                    <a:pt x="10367" y="23538"/>
                    <a:pt x="10586" y="23498"/>
                    <a:pt x="10765" y="23399"/>
                  </a:cubicBezTo>
                  <a:cubicBezTo>
                    <a:pt x="10745" y="23160"/>
                    <a:pt x="10884" y="23041"/>
                    <a:pt x="10904" y="22682"/>
                  </a:cubicBezTo>
                  <a:cubicBezTo>
                    <a:pt x="10864" y="22424"/>
                    <a:pt x="10566" y="22424"/>
                    <a:pt x="10446" y="22205"/>
                  </a:cubicBezTo>
                  <a:cubicBezTo>
                    <a:pt x="10327" y="22304"/>
                    <a:pt x="10248" y="22145"/>
                    <a:pt x="10168" y="22145"/>
                  </a:cubicBezTo>
                  <a:cubicBezTo>
                    <a:pt x="10088" y="22145"/>
                    <a:pt x="10009" y="22185"/>
                    <a:pt x="9929" y="22185"/>
                  </a:cubicBezTo>
                  <a:cubicBezTo>
                    <a:pt x="9671" y="22205"/>
                    <a:pt x="9511" y="22066"/>
                    <a:pt x="9332" y="22006"/>
                  </a:cubicBezTo>
                  <a:cubicBezTo>
                    <a:pt x="9113" y="21966"/>
                    <a:pt x="8875" y="21946"/>
                    <a:pt x="8656" y="21887"/>
                  </a:cubicBezTo>
                  <a:cubicBezTo>
                    <a:pt x="8497" y="21867"/>
                    <a:pt x="8278" y="21747"/>
                    <a:pt x="8119" y="21747"/>
                  </a:cubicBezTo>
                  <a:cubicBezTo>
                    <a:pt x="8119" y="21747"/>
                    <a:pt x="8059" y="21827"/>
                    <a:pt x="8039" y="21827"/>
                  </a:cubicBezTo>
                  <a:cubicBezTo>
                    <a:pt x="7920" y="21867"/>
                    <a:pt x="7860" y="21688"/>
                    <a:pt x="7780" y="21648"/>
                  </a:cubicBezTo>
                  <a:cubicBezTo>
                    <a:pt x="7581" y="21548"/>
                    <a:pt x="7382" y="21509"/>
                    <a:pt x="7203" y="21429"/>
                  </a:cubicBezTo>
                  <a:cubicBezTo>
                    <a:pt x="6905" y="21310"/>
                    <a:pt x="6626" y="21210"/>
                    <a:pt x="6388" y="21031"/>
                  </a:cubicBezTo>
                  <a:cubicBezTo>
                    <a:pt x="6268" y="20932"/>
                    <a:pt x="6169" y="20772"/>
                    <a:pt x="6049" y="20693"/>
                  </a:cubicBezTo>
                  <a:cubicBezTo>
                    <a:pt x="5870" y="20554"/>
                    <a:pt x="5632" y="20474"/>
                    <a:pt x="5433" y="20355"/>
                  </a:cubicBezTo>
                  <a:cubicBezTo>
                    <a:pt x="4955" y="20096"/>
                    <a:pt x="4537" y="19778"/>
                    <a:pt x="4219" y="19320"/>
                  </a:cubicBezTo>
                  <a:cubicBezTo>
                    <a:pt x="4100" y="19280"/>
                    <a:pt x="3980" y="19201"/>
                    <a:pt x="3861" y="19141"/>
                  </a:cubicBezTo>
                  <a:cubicBezTo>
                    <a:pt x="3841" y="19022"/>
                    <a:pt x="3761" y="19002"/>
                    <a:pt x="3682" y="18922"/>
                  </a:cubicBezTo>
                  <a:cubicBezTo>
                    <a:pt x="3582" y="18823"/>
                    <a:pt x="3483" y="18683"/>
                    <a:pt x="3363" y="18544"/>
                  </a:cubicBezTo>
                  <a:cubicBezTo>
                    <a:pt x="3264" y="18405"/>
                    <a:pt x="3145" y="18265"/>
                    <a:pt x="3005" y="18146"/>
                  </a:cubicBezTo>
                  <a:cubicBezTo>
                    <a:pt x="3025" y="17828"/>
                    <a:pt x="2846" y="17629"/>
                    <a:pt x="2667" y="17410"/>
                  </a:cubicBezTo>
                  <a:cubicBezTo>
                    <a:pt x="2428" y="17171"/>
                    <a:pt x="2150" y="16714"/>
                    <a:pt x="2010" y="16455"/>
                  </a:cubicBezTo>
                  <a:cubicBezTo>
                    <a:pt x="1971" y="16395"/>
                    <a:pt x="2030" y="16355"/>
                    <a:pt x="2010" y="16336"/>
                  </a:cubicBezTo>
                  <a:cubicBezTo>
                    <a:pt x="1951" y="16196"/>
                    <a:pt x="1871" y="16057"/>
                    <a:pt x="1812" y="15918"/>
                  </a:cubicBezTo>
                  <a:cubicBezTo>
                    <a:pt x="1672" y="15540"/>
                    <a:pt x="1573" y="15142"/>
                    <a:pt x="1414" y="14784"/>
                  </a:cubicBezTo>
                  <a:cubicBezTo>
                    <a:pt x="1553" y="14644"/>
                    <a:pt x="1354" y="14505"/>
                    <a:pt x="1334" y="14386"/>
                  </a:cubicBezTo>
                  <a:cubicBezTo>
                    <a:pt x="1274" y="14107"/>
                    <a:pt x="1274" y="13848"/>
                    <a:pt x="1215" y="13570"/>
                  </a:cubicBezTo>
                  <a:cubicBezTo>
                    <a:pt x="1155" y="13331"/>
                    <a:pt x="1155" y="13132"/>
                    <a:pt x="1155" y="12933"/>
                  </a:cubicBezTo>
                  <a:cubicBezTo>
                    <a:pt x="1115" y="12555"/>
                    <a:pt x="1036" y="12277"/>
                    <a:pt x="996" y="11978"/>
                  </a:cubicBezTo>
                  <a:cubicBezTo>
                    <a:pt x="976" y="11859"/>
                    <a:pt x="1016" y="11759"/>
                    <a:pt x="996" y="11660"/>
                  </a:cubicBezTo>
                  <a:cubicBezTo>
                    <a:pt x="976" y="11560"/>
                    <a:pt x="896" y="11461"/>
                    <a:pt x="896" y="11361"/>
                  </a:cubicBezTo>
                  <a:cubicBezTo>
                    <a:pt x="896" y="11282"/>
                    <a:pt x="936" y="11182"/>
                    <a:pt x="956" y="11083"/>
                  </a:cubicBezTo>
                  <a:cubicBezTo>
                    <a:pt x="956" y="10884"/>
                    <a:pt x="956" y="10685"/>
                    <a:pt x="916" y="10566"/>
                  </a:cubicBezTo>
                  <a:cubicBezTo>
                    <a:pt x="916" y="10506"/>
                    <a:pt x="936" y="10387"/>
                    <a:pt x="936" y="10387"/>
                  </a:cubicBezTo>
                  <a:cubicBezTo>
                    <a:pt x="916" y="10227"/>
                    <a:pt x="856" y="10088"/>
                    <a:pt x="856" y="9949"/>
                  </a:cubicBezTo>
                  <a:cubicBezTo>
                    <a:pt x="876" y="9849"/>
                    <a:pt x="956" y="9750"/>
                    <a:pt x="956" y="9630"/>
                  </a:cubicBezTo>
                  <a:cubicBezTo>
                    <a:pt x="956" y="9451"/>
                    <a:pt x="856" y="9233"/>
                    <a:pt x="856" y="9054"/>
                  </a:cubicBezTo>
                  <a:cubicBezTo>
                    <a:pt x="856" y="8755"/>
                    <a:pt x="996" y="8496"/>
                    <a:pt x="956" y="8238"/>
                  </a:cubicBezTo>
                  <a:cubicBezTo>
                    <a:pt x="717" y="8158"/>
                    <a:pt x="996" y="8178"/>
                    <a:pt x="1016" y="8138"/>
                  </a:cubicBezTo>
                  <a:cubicBezTo>
                    <a:pt x="1036" y="8098"/>
                    <a:pt x="996" y="7979"/>
                    <a:pt x="1016" y="7919"/>
                  </a:cubicBezTo>
                  <a:cubicBezTo>
                    <a:pt x="1055" y="7621"/>
                    <a:pt x="1055" y="7263"/>
                    <a:pt x="976" y="7084"/>
                  </a:cubicBezTo>
                  <a:cubicBezTo>
                    <a:pt x="1155" y="6447"/>
                    <a:pt x="1394" y="5552"/>
                    <a:pt x="1235" y="4915"/>
                  </a:cubicBezTo>
                  <a:cubicBezTo>
                    <a:pt x="1354" y="4915"/>
                    <a:pt x="1294" y="4796"/>
                    <a:pt x="1294" y="4756"/>
                  </a:cubicBezTo>
                  <a:cubicBezTo>
                    <a:pt x="1374" y="4477"/>
                    <a:pt x="1573" y="4239"/>
                    <a:pt x="1652" y="4060"/>
                  </a:cubicBezTo>
                  <a:cubicBezTo>
                    <a:pt x="1672" y="4000"/>
                    <a:pt x="1652" y="3920"/>
                    <a:pt x="1692" y="3861"/>
                  </a:cubicBezTo>
                  <a:cubicBezTo>
                    <a:pt x="1871" y="3542"/>
                    <a:pt x="2090" y="3224"/>
                    <a:pt x="2269" y="2886"/>
                  </a:cubicBezTo>
                  <a:cubicBezTo>
                    <a:pt x="2349" y="2727"/>
                    <a:pt x="2408" y="2528"/>
                    <a:pt x="2508" y="2289"/>
                  </a:cubicBezTo>
                  <a:cubicBezTo>
                    <a:pt x="2548" y="2189"/>
                    <a:pt x="2607" y="2110"/>
                    <a:pt x="2627" y="2090"/>
                  </a:cubicBezTo>
                  <a:cubicBezTo>
                    <a:pt x="2667" y="2030"/>
                    <a:pt x="2687" y="1951"/>
                    <a:pt x="2727" y="1871"/>
                  </a:cubicBezTo>
                  <a:cubicBezTo>
                    <a:pt x="2806" y="1592"/>
                    <a:pt x="3025" y="1354"/>
                    <a:pt x="3125" y="1115"/>
                  </a:cubicBezTo>
                  <a:cubicBezTo>
                    <a:pt x="3145" y="1075"/>
                    <a:pt x="3125" y="996"/>
                    <a:pt x="3145" y="936"/>
                  </a:cubicBezTo>
                  <a:cubicBezTo>
                    <a:pt x="3184" y="797"/>
                    <a:pt x="3264" y="677"/>
                    <a:pt x="3284" y="618"/>
                  </a:cubicBezTo>
                  <a:cubicBezTo>
                    <a:pt x="3284" y="478"/>
                    <a:pt x="3423" y="399"/>
                    <a:pt x="3383" y="259"/>
                  </a:cubicBezTo>
                  <a:cubicBezTo>
                    <a:pt x="3483" y="299"/>
                    <a:pt x="3622" y="80"/>
                    <a:pt x="3463" y="1"/>
                  </a:cubicBezTo>
                  <a:cubicBezTo>
                    <a:pt x="3204" y="120"/>
                    <a:pt x="2985" y="498"/>
                    <a:pt x="2727" y="538"/>
                  </a:cubicBezTo>
                  <a:cubicBezTo>
                    <a:pt x="2806" y="836"/>
                    <a:pt x="2508" y="916"/>
                    <a:pt x="2309" y="1175"/>
                  </a:cubicBezTo>
                  <a:cubicBezTo>
                    <a:pt x="2249" y="1254"/>
                    <a:pt x="2229" y="1393"/>
                    <a:pt x="2150" y="1473"/>
                  </a:cubicBezTo>
                  <a:cubicBezTo>
                    <a:pt x="2070" y="1592"/>
                    <a:pt x="1931" y="1692"/>
                    <a:pt x="1871" y="1811"/>
                  </a:cubicBezTo>
                  <a:cubicBezTo>
                    <a:pt x="1812" y="1911"/>
                    <a:pt x="1812" y="2070"/>
                    <a:pt x="1772" y="2169"/>
                  </a:cubicBezTo>
                  <a:cubicBezTo>
                    <a:pt x="1613" y="2547"/>
                    <a:pt x="1354" y="2786"/>
                    <a:pt x="1374" y="3085"/>
                  </a:cubicBezTo>
                  <a:cubicBezTo>
                    <a:pt x="1215" y="3184"/>
                    <a:pt x="1274" y="3363"/>
                    <a:pt x="1274" y="3522"/>
                  </a:cubicBezTo>
                  <a:cubicBezTo>
                    <a:pt x="1155" y="3761"/>
                    <a:pt x="1175" y="3801"/>
                    <a:pt x="1115" y="3980"/>
                  </a:cubicBezTo>
                  <a:cubicBezTo>
                    <a:pt x="1215" y="4398"/>
                    <a:pt x="956" y="4696"/>
                    <a:pt x="797" y="5054"/>
                  </a:cubicBezTo>
                  <a:cubicBezTo>
                    <a:pt x="558" y="5572"/>
                    <a:pt x="518" y="6089"/>
                    <a:pt x="379" y="6467"/>
                  </a:cubicBezTo>
                  <a:cubicBezTo>
                    <a:pt x="478" y="6905"/>
                    <a:pt x="220" y="7323"/>
                    <a:pt x="339" y="7740"/>
                  </a:cubicBezTo>
                  <a:cubicBezTo>
                    <a:pt x="120" y="7860"/>
                    <a:pt x="100" y="8357"/>
                    <a:pt x="200" y="8556"/>
                  </a:cubicBezTo>
                  <a:cubicBezTo>
                    <a:pt x="1" y="8735"/>
                    <a:pt x="120" y="8994"/>
                    <a:pt x="100" y="9252"/>
                  </a:cubicBezTo>
                  <a:cubicBezTo>
                    <a:pt x="81" y="9312"/>
                    <a:pt x="81" y="9392"/>
                    <a:pt x="61" y="9471"/>
                  </a:cubicBezTo>
                  <a:cubicBezTo>
                    <a:pt x="21" y="9750"/>
                    <a:pt x="81" y="10367"/>
                    <a:pt x="81" y="10546"/>
                  </a:cubicBezTo>
                  <a:cubicBezTo>
                    <a:pt x="61" y="10924"/>
                    <a:pt x="81" y="11242"/>
                    <a:pt x="200" y="11541"/>
                  </a:cubicBezTo>
                  <a:cubicBezTo>
                    <a:pt x="61" y="11600"/>
                    <a:pt x="160" y="11720"/>
                    <a:pt x="160" y="11799"/>
                  </a:cubicBezTo>
                  <a:cubicBezTo>
                    <a:pt x="120" y="12098"/>
                    <a:pt x="160" y="12356"/>
                    <a:pt x="180" y="12615"/>
                  </a:cubicBezTo>
                  <a:cubicBezTo>
                    <a:pt x="180" y="12814"/>
                    <a:pt x="100" y="13033"/>
                    <a:pt x="120" y="13232"/>
                  </a:cubicBezTo>
                  <a:cubicBezTo>
                    <a:pt x="120" y="13272"/>
                    <a:pt x="160" y="13291"/>
                    <a:pt x="180" y="13351"/>
                  </a:cubicBezTo>
                  <a:cubicBezTo>
                    <a:pt x="200" y="13411"/>
                    <a:pt x="140" y="13490"/>
                    <a:pt x="140" y="13510"/>
                  </a:cubicBezTo>
                  <a:cubicBezTo>
                    <a:pt x="200" y="13848"/>
                    <a:pt x="319" y="14187"/>
                    <a:pt x="399" y="14525"/>
                  </a:cubicBezTo>
                  <a:cubicBezTo>
                    <a:pt x="439" y="14724"/>
                    <a:pt x="399" y="14943"/>
                    <a:pt x="459" y="15142"/>
                  </a:cubicBezTo>
                  <a:cubicBezTo>
                    <a:pt x="518" y="15341"/>
                    <a:pt x="658" y="15520"/>
                    <a:pt x="717" y="15699"/>
                  </a:cubicBezTo>
                  <a:cubicBezTo>
                    <a:pt x="737" y="15798"/>
                    <a:pt x="737" y="15938"/>
                    <a:pt x="757" y="16057"/>
                  </a:cubicBezTo>
                  <a:cubicBezTo>
                    <a:pt x="797" y="16196"/>
                    <a:pt x="837" y="16336"/>
                    <a:pt x="896" y="16475"/>
                  </a:cubicBezTo>
                  <a:cubicBezTo>
                    <a:pt x="1016" y="16793"/>
                    <a:pt x="1135" y="17111"/>
                    <a:pt x="1314" y="17410"/>
                  </a:cubicBezTo>
                  <a:cubicBezTo>
                    <a:pt x="1394" y="17569"/>
                    <a:pt x="1553" y="17768"/>
                    <a:pt x="1593" y="17868"/>
                  </a:cubicBezTo>
                  <a:cubicBezTo>
                    <a:pt x="1593" y="17907"/>
                    <a:pt x="1672" y="17907"/>
                    <a:pt x="1672" y="17927"/>
                  </a:cubicBezTo>
                  <a:cubicBezTo>
                    <a:pt x="1712" y="18007"/>
                    <a:pt x="1752" y="18106"/>
                    <a:pt x="1812" y="18166"/>
                  </a:cubicBezTo>
                  <a:cubicBezTo>
                    <a:pt x="1851" y="18246"/>
                    <a:pt x="1951" y="18265"/>
                    <a:pt x="1991" y="18305"/>
                  </a:cubicBezTo>
                  <a:cubicBezTo>
                    <a:pt x="2190" y="18524"/>
                    <a:pt x="2607" y="19022"/>
                    <a:pt x="2568" y="19101"/>
                  </a:cubicBezTo>
                  <a:cubicBezTo>
                    <a:pt x="2548" y="19141"/>
                    <a:pt x="2647" y="19121"/>
                    <a:pt x="2647" y="19121"/>
                  </a:cubicBezTo>
                  <a:cubicBezTo>
                    <a:pt x="2667" y="19141"/>
                    <a:pt x="2707" y="19201"/>
                    <a:pt x="2747" y="19240"/>
                  </a:cubicBezTo>
                  <a:cubicBezTo>
                    <a:pt x="2826" y="19380"/>
                    <a:pt x="2886" y="19539"/>
                    <a:pt x="3005" y="19678"/>
                  </a:cubicBezTo>
                  <a:cubicBezTo>
                    <a:pt x="3105" y="19778"/>
                    <a:pt x="3264" y="19837"/>
                    <a:pt x="3363" y="19937"/>
                  </a:cubicBezTo>
                  <a:cubicBezTo>
                    <a:pt x="3443" y="20016"/>
                    <a:pt x="3463" y="20136"/>
                    <a:pt x="3542" y="20215"/>
                  </a:cubicBezTo>
                  <a:cubicBezTo>
                    <a:pt x="3622" y="20295"/>
                    <a:pt x="3761" y="20295"/>
                    <a:pt x="3841" y="20374"/>
                  </a:cubicBezTo>
                  <a:cubicBezTo>
                    <a:pt x="3841" y="20374"/>
                    <a:pt x="3861" y="20454"/>
                    <a:pt x="3901" y="20494"/>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11" name="Google Shape;411;p16"/>
          <p:cNvSpPr/>
          <p:nvPr/>
        </p:nvSpPr>
        <p:spPr>
          <a:xfrm rot="-6502854">
            <a:off x="411685" y="3132218"/>
            <a:ext cx="2102873" cy="1541037"/>
          </a:xfrm>
          <a:custGeom>
            <a:rect b="b" l="l" r="r" t="t"/>
            <a:pathLst>
              <a:path extrusionOk="0" h="52534" w="71687">
                <a:moveTo>
                  <a:pt x="45501" y="1"/>
                </a:moveTo>
                <a:cubicBezTo>
                  <a:pt x="44031" y="1"/>
                  <a:pt x="42548" y="114"/>
                  <a:pt x="41066" y="337"/>
                </a:cubicBezTo>
                <a:cubicBezTo>
                  <a:pt x="40808" y="377"/>
                  <a:pt x="40549" y="417"/>
                  <a:pt x="40290" y="476"/>
                </a:cubicBezTo>
                <a:cubicBezTo>
                  <a:pt x="32093" y="1929"/>
                  <a:pt x="24592" y="6127"/>
                  <a:pt x="18325" y="11499"/>
                </a:cubicBezTo>
                <a:cubicBezTo>
                  <a:pt x="10923" y="17826"/>
                  <a:pt x="0" y="29485"/>
                  <a:pt x="3701" y="40249"/>
                </a:cubicBezTo>
                <a:cubicBezTo>
                  <a:pt x="4358" y="42139"/>
                  <a:pt x="5353" y="43910"/>
                  <a:pt x="6626" y="45482"/>
                </a:cubicBezTo>
                <a:cubicBezTo>
                  <a:pt x="10032" y="49704"/>
                  <a:pt x="15304" y="52534"/>
                  <a:pt x="20694" y="52534"/>
                </a:cubicBezTo>
                <a:cubicBezTo>
                  <a:pt x="21349" y="52534"/>
                  <a:pt x="22006" y="52492"/>
                  <a:pt x="22662" y="52406"/>
                </a:cubicBezTo>
                <a:cubicBezTo>
                  <a:pt x="28711" y="51630"/>
                  <a:pt x="34202" y="47113"/>
                  <a:pt x="35794" y="41224"/>
                </a:cubicBezTo>
                <a:cubicBezTo>
                  <a:pt x="40385" y="43315"/>
                  <a:pt x="44956" y="44761"/>
                  <a:pt x="49574" y="44761"/>
                </a:cubicBezTo>
                <a:cubicBezTo>
                  <a:pt x="52821" y="44761"/>
                  <a:pt x="56092" y="44046"/>
                  <a:pt x="59411" y="42338"/>
                </a:cubicBezTo>
                <a:cubicBezTo>
                  <a:pt x="64385" y="39811"/>
                  <a:pt x="69498" y="34897"/>
                  <a:pt x="70433" y="29167"/>
                </a:cubicBezTo>
                <a:cubicBezTo>
                  <a:pt x="71687" y="21547"/>
                  <a:pt x="68841" y="13588"/>
                  <a:pt x="63768" y="7858"/>
                </a:cubicBezTo>
                <a:cubicBezTo>
                  <a:pt x="59042" y="2508"/>
                  <a:pt x="52421" y="1"/>
                  <a:pt x="4550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16"/>
          <p:cNvSpPr/>
          <p:nvPr/>
        </p:nvSpPr>
        <p:spPr>
          <a:xfrm>
            <a:off x="4234250" y="1268375"/>
            <a:ext cx="437995" cy="520073"/>
          </a:xfrm>
          <a:custGeom>
            <a:rect b="b" l="l" r="r" t="t"/>
            <a:pathLst>
              <a:path extrusionOk="0" h="5671" w="4776">
                <a:moveTo>
                  <a:pt x="1930" y="1294"/>
                </a:moveTo>
                <a:cubicBezTo>
                  <a:pt x="1930" y="995"/>
                  <a:pt x="1930" y="717"/>
                  <a:pt x="1930" y="438"/>
                </a:cubicBezTo>
                <a:cubicBezTo>
                  <a:pt x="1950" y="259"/>
                  <a:pt x="1930" y="0"/>
                  <a:pt x="2189" y="0"/>
                </a:cubicBezTo>
                <a:cubicBezTo>
                  <a:pt x="2268" y="20"/>
                  <a:pt x="2408" y="259"/>
                  <a:pt x="2428" y="418"/>
                </a:cubicBezTo>
                <a:cubicBezTo>
                  <a:pt x="2487" y="1015"/>
                  <a:pt x="2507" y="1612"/>
                  <a:pt x="2527" y="2209"/>
                </a:cubicBezTo>
                <a:cubicBezTo>
                  <a:pt x="2547" y="2308"/>
                  <a:pt x="2567" y="2388"/>
                  <a:pt x="2587" y="2487"/>
                </a:cubicBezTo>
                <a:cubicBezTo>
                  <a:pt x="2666" y="2428"/>
                  <a:pt x="2726" y="2368"/>
                  <a:pt x="2806" y="2308"/>
                </a:cubicBezTo>
                <a:cubicBezTo>
                  <a:pt x="3044" y="2070"/>
                  <a:pt x="3283" y="1811"/>
                  <a:pt x="3562" y="1572"/>
                </a:cubicBezTo>
                <a:cubicBezTo>
                  <a:pt x="3701" y="1433"/>
                  <a:pt x="3880" y="1234"/>
                  <a:pt x="4079" y="1433"/>
                </a:cubicBezTo>
                <a:cubicBezTo>
                  <a:pt x="4298" y="1652"/>
                  <a:pt x="4079" y="1811"/>
                  <a:pt x="3940" y="1950"/>
                </a:cubicBezTo>
                <a:cubicBezTo>
                  <a:pt x="3781" y="2109"/>
                  <a:pt x="3621" y="2249"/>
                  <a:pt x="3482" y="2408"/>
                </a:cubicBezTo>
                <a:cubicBezTo>
                  <a:pt x="3422" y="2468"/>
                  <a:pt x="3403" y="2527"/>
                  <a:pt x="3363" y="2567"/>
                </a:cubicBezTo>
                <a:cubicBezTo>
                  <a:pt x="3422" y="2587"/>
                  <a:pt x="3482" y="2607"/>
                  <a:pt x="3562" y="2607"/>
                </a:cubicBezTo>
                <a:cubicBezTo>
                  <a:pt x="3701" y="2627"/>
                  <a:pt x="3860" y="2587"/>
                  <a:pt x="3999" y="2627"/>
                </a:cubicBezTo>
                <a:cubicBezTo>
                  <a:pt x="4099" y="2666"/>
                  <a:pt x="4258" y="2746"/>
                  <a:pt x="4258" y="2865"/>
                </a:cubicBezTo>
                <a:cubicBezTo>
                  <a:pt x="4258" y="2985"/>
                  <a:pt x="4099" y="3084"/>
                  <a:pt x="3980" y="3104"/>
                </a:cubicBezTo>
                <a:cubicBezTo>
                  <a:pt x="3701" y="3164"/>
                  <a:pt x="3422" y="3164"/>
                  <a:pt x="3144" y="3204"/>
                </a:cubicBezTo>
                <a:cubicBezTo>
                  <a:pt x="3064" y="3204"/>
                  <a:pt x="3005" y="3243"/>
                  <a:pt x="2945" y="3263"/>
                </a:cubicBezTo>
                <a:cubicBezTo>
                  <a:pt x="2985" y="3303"/>
                  <a:pt x="3005" y="3383"/>
                  <a:pt x="3064" y="3423"/>
                </a:cubicBezTo>
                <a:cubicBezTo>
                  <a:pt x="3562" y="3900"/>
                  <a:pt x="4059" y="4358"/>
                  <a:pt x="4557" y="4835"/>
                </a:cubicBezTo>
                <a:cubicBezTo>
                  <a:pt x="4616" y="4875"/>
                  <a:pt x="4696" y="4935"/>
                  <a:pt x="4716" y="5014"/>
                </a:cubicBezTo>
                <a:cubicBezTo>
                  <a:pt x="4756" y="5074"/>
                  <a:pt x="4775" y="5193"/>
                  <a:pt x="4756" y="5233"/>
                </a:cubicBezTo>
                <a:cubicBezTo>
                  <a:pt x="4696" y="5293"/>
                  <a:pt x="4557" y="5352"/>
                  <a:pt x="4497" y="5333"/>
                </a:cubicBezTo>
                <a:cubicBezTo>
                  <a:pt x="4298" y="5233"/>
                  <a:pt x="4079" y="5134"/>
                  <a:pt x="3920" y="4994"/>
                </a:cubicBezTo>
                <a:cubicBezTo>
                  <a:pt x="3562" y="4676"/>
                  <a:pt x="3223" y="4318"/>
                  <a:pt x="2865" y="4000"/>
                </a:cubicBezTo>
                <a:cubicBezTo>
                  <a:pt x="2826" y="3940"/>
                  <a:pt x="2746" y="3920"/>
                  <a:pt x="2686" y="3880"/>
                </a:cubicBezTo>
                <a:cubicBezTo>
                  <a:pt x="2666" y="3960"/>
                  <a:pt x="2666" y="4019"/>
                  <a:pt x="2666" y="4099"/>
                </a:cubicBezTo>
                <a:cubicBezTo>
                  <a:pt x="2686" y="4517"/>
                  <a:pt x="2726" y="4955"/>
                  <a:pt x="2726" y="5372"/>
                </a:cubicBezTo>
                <a:cubicBezTo>
                  <a:pt x="2726" y="5472"/>
                  <a:pt x="2666" y="5651"/>
                  <a:pt x="2567" y="5671"/>
                </a:cubicBezTo>
                <a:cubicBezTo>
                  <a:pt x="2448" y="5671"/>
                  <a:pt x="2388" y="5512"/>
                  <a:pt x="2368" y="5432"/>
                </a:cubicBezTo>
                <a:cubicBezTo>
                  <a:pt x="2268" y="4994"/>
                  <a:pt x="2209" y="4577"/>
                  <a:pt x="2129" y="4139"/>
                </a:cubicBezTo>
                <a:cubicBezTo>
                  <a:pt x="2109" y="4079"/>
                  <a:pt x="2089" y="4000"/>
                  <a:pt x="2070" y="3940"/>
                </a:cubicBezTo>
                <a:cubicBezTo>
                  <a:pt x="2010" y="3980"/>
                  <a:pt x="1930" y="4019"/>
                  <a:pt x="1890" y="4079"/>
                </a:cubicBezTo>
                <a:cubicBezTo>
                  <a:pt x="1632" y="4338"/>
                  <a:pt x="1373" y="4616"/>
                  <a:pt x="1095" y="4875"/>
                </a:cubicBezTo>
                <a:cubicBezTo>
                  <a:pt x="1035" y="4955"/>
                  <a:pt x="876" y="5054"/>
                  <a:pt x="776" y="4974"/>
                </a:cubicBezTo>
                <a:cubicBezTo>
                  <a:pt x="697" y="4915"/>
                  <a:pt x="736" y="4736"/>
                  <a:pt x="796" y="4656"/>
                </a:cubicBezTo>
                <a:cubicBezTo>
                  <a:pt x="1035" y="4318"/>
                  <a:pt x="1294" y="3980"/>
                  <a:pt x="1552" y="3641"/>
                </a:cubicBezTo>
                <a:cubicBezTo>
                  <a:pt x="1572" y="3602"/>
                  <a:pt x="1592" y="3522"/>
                  <a:pt x="1632" y="3482"/>
                </a:cubicBezTo>
                <a:cubicBezTo>
                  <a:pt x="1572" y="3462"/>
                  <a:pt x="1512" y="3462"/>
                  <a:pt x="1453" y="3462"/>
                </a:cubicBezTo>
                <a:cubicBezTo>
                  <a:pt x="1095" y="3482"/>
                  <a:pt x="717" y="3502"/>
                  <a:pt x="358" y="3522"/>
                </a:cubicBezTo>
                <a:cubicBezTo>
                  <a:pt x="199" y="3522"/>
                  <a:pt x="0" y="3542"/>
                  <a:pt x="0" y="3323"/>
                </a:cubicBezTo>
                <a:cubicBezTo>
                  <a:pt x="20" y="3224"/>
                  <a:pt x="199" y="3064"/>
                  <a:pt x="319" y="3044"/>
                </a:cubicBezTo>
                <a:cubicBezTo>
                  <a:pt x="657" y="2985"/>
                  <a:pt x="995" y="2965"/>
                  <a:pt x="1313" y="2925"/>
                </a:cubicBezTo>
                <a:cubicBezTo>
                  <a:pt x="1433" y="2905"/>
                  <a:pt x="1532" y="2885"/>
                  <a:pt x="1632" y="2865"/>
                </a:cubicBezTo>
                <a:cubicBezTo>
                  <a:pt x="1572" y="2766"/>
                  <a:pt x="1512" y="2686"/>
                  <a:pt x="1433" y="2607"/>
                </a:cubicBezTo>
                <a:cubicBezTo>
                  <a:pt x="1174" y="2288"/>
                  <a:pt x="876" y="2010"/>
                  <a:pt x="617" y="1672"/>
                </a:cubicBezTo>
                <a:cubicBezTo>
                  <a:pt x="538" y="1572"/>
                  <a:pt x="398" y="1393"/>
                  <a:pt x="498" y="1294"/>
                </a:cubicBezTo>
                <a:cubicBezTo>
                  <a:pt x="597" y="1194"/>
                  <a:pt x="776" y="1353"/>
                  <a:pt x="876" y="1433"/>
                </a:cubicBezTo>
                <a:cubicBezTo>
                  <a:pt x="1194" y="1672"/>
                  <a:pt x="1473" y="1950"/>
                  <a:pt x="1771" y="2209"/>
                </a:cubicBezTo>
                <a:cubicBezTo>
                  <a:pt x="1831" y="2249"/>
                  <a:pt x="1890" y="2269"/>
                  <a:pt x="1950" y="2308"/>
                </a:cubicBezTo>
                <a:cubicBezTo>
                  <a:pt x="1970" y="2249"/>
                  <a:pt x="1970" y="2189"/>
                  <a:pt x="1970" y="2109"/>
                </a:cubicBezTo>
                <a:cubicBezTo>
                  <a:pt x="1970" y="1831"/>
                  <a:pt x="1950" y="1572"/>
                  <a:pt x="1930" y="1294"/>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16"/>
          <p:cNvSpPr/>
          <p:nvPr/>
        </p:nvSpPr>
        <p:spPr>
          <a:xfrm rot="1649890">
            <a:off x="5330686" y="4039067"/>
            <a:ext cx="922467" cy="795254"/>
          </a:xfrm>
          <a:custGeom>
            <a:rect b="b" l="l" r="r" t="t"/>
            <a:pathLst>
              <a:path extrusionOk="0" h="17685" w="20514">
                <a:moveTo>
                  <a:pt x="14439" y="412"/>
                </a:moveTo>
                <a:lnTo>
                  <a:pt x="14439" y="412"/>
                </a:lnTo>
                <a:cubicBezTo>
                  <a:pt x="15237" y="1071"/>
                  <a:pt x="15684" y="2161"/>
                  <a:pt x="15580" y="3193"/>
                </a:cubicBezTo>
                <a:lnTo>
                  <a:pt x="15580" y="3193"/>
                </a:lnTo>
                <a:cubicBezTo>
                  <a:pt x="14606" y="2518"/>
                  <a:pt x="13847" y="1458"/>
                  <a:pt x="14439" y="412"/>
                </a:cubicBezTo>
                <a:close/>
                <a:moveTo>
                  <a:pt x="1680" y="4259"/>
                </a:moveTo>
                <a:cubicBezTo>
                  <a:pt x="1730" y="4259"/>
                  <a:pt x="1781" y="4263"/>
                  <a:pt x="1831" y="4273"/>
                </a:cubicBezTo>
                <a:cubicBezTo>
                  <a:pt x="2706" y="4472"/>
                  <a:pt x="3064" y="6601"/>
                  <a:pt x="3244" y="7357"/>
                </a:cubicBezTo>
                <a:cubicBezTo>
                  <a:pt x="3357" y="7849"/>
                  <a:pt x="3439" y="8345"/>
                  <a:pt x="3496" y="8846"/>
                </a:cubicBezTo>
                <a:lnTo>
                  <a:pt x="3496" y="8846"/>
                </a:lnTo>
                <a:cubicBezTo>
                  <a:pt x="2563" y="8329"/>
                  <a:pt x="1531" y="7633"/>
                  <a:pt x="936" y="6740"/>
                </a:cubicBezTo>
                <a:cubicBezTo>
                  <a:pt x="597" y="6263"/>
                  <a:pt x="359" y="5626"/>
                  <a:pt x="597" y="5049"/>
                </a:cubicBezTo>
                <a:cubicBezTo>
                  <a:pt x="777" y="4654"/>
                  <a:pt x="1216" y="4259"/>
                  <a:pt x="1680" y="4259"/>
                </a:cubicBezTo>
                <a:close/>
                <a:moveTo>
                  <a:pt x="14385" y="0"/>
                </a:moveTo>
                <a:cubicBezTo>
                  <a:pt x="14341" y="0"/>
                  <a:pt x="14296" y="15"/>
                  <a:pt x="14266" y="55"/>
                </a:cubicBezTo>
                <a:cubicBezTo>
                  <a:pt x="13356" y="1400"/>
                  <a:pt x="14282" y="2736"/>
                  <a:pt x="15525" y="3531"/>
                </a:cubicBezTo>
                <a:lnTo>
                  <a:pt x="15525" y="3531"/>
                </a:lnTo>
                <a:cubicBezTo>
                  <a:pt x="15447" y="3877"/>
                  <a:pt x="15302" y="4211"/>
                  <a:pt x="15082" y="4512"/>
                </a:cubicBezTo>
                <a:cubicBezTo>
                  <a:pt x="14604" y="5166"/>
                  <a:pt x="13828" y="5479"/>
                  <a:pt x="13044" y="5479"/>
                </a:cubicBezTo>
                <a:cubicBezTo>
                  <a:pt x="12323" y="5479"/>
                  <a:pt x="11596" y="5214"/>
                  <a:pt x="11090" y="4707"/>
                </a:cubicBezTo>
                <a:lnTo>
                  <a:pt x="11090" y="4707"/>
                </a:lnTo>
                <a:cubicBezTo>
                  <a:pt x="10969" y="4457"/>
                  <a:pt x="10808" y="4217"/>
                  <a:pt x="10605" y="3994"/>
                </a:cubicBezTo>
                <a:cubicBezTo>
                  <a:pt x="10576" y="3965"/>
                  <a:pt x="10539" y="3952"/>
                  <a:pt x="10501" y="3952"/>
                </a:cubicBezTo>
                <a:cubicBezTo>
                  <a:pt x="10387" y="3952"/>
                  <a:pt x="10267" y="4069"/>
                  <a:pt x="10327" y="4173"/>
                </a:cubicBezTo>
                <a:cubicBezTo>
                  <a:pt x="10442" y="4424"/>
                  <a:pt x="10594" y="4649"/>
                  <a:pt x="10773" y="4847"/>
                </a:cubicBezTo>
                <a:lnTo>
                  <a:pt x="10773" y="4847"/>
                </a:lnTo>
                <a:cubicBezTo>
                  <a:pt x="11505" y="6328"/>
                  <a:pt x="10640" y="8263"/>
                  <a:pt x="9332" y="9187"/>
                </a:cubicBezTo>
                <a:cubicBezTo>
                  <a:pt x="8633" y="9672"/>
                  <a:pt x="7836" y="9868"/>
                  <a:pt x="7022" y="9868"/>
                </a:cubicBezTo>
                <a:cubicBezTo>
                  <a:pt x="5962" y="9868"/>
                  <a:pt x="4873" y="9535"/>
                  <a:pt x="3933" y="9075"/>
                </a:cubicBezTo>
                <a:lnTo>
                  <a:pt x="3933" y="9075"/>
                </a:lnTo>
                <a:cubicBezTo>
                  <a:pt x="3805" y="7955"/>
                  <a:pt x="3569" y="6833"/>
                  <a:pt x="3224" y="5765"/>
                </a:cubicBezTo>
                <a:cubicBezTo>
                  <a:pt x="2968" y="5017"/>
                  <a:pt x="2612" y="3866"/>
                  <a:pt x="1679" y="3866"/>
                </a:cubicBezTo>
                <a:cubicBezTo>
                  <a:pt x="1595" y="3866"/>
                  <a:pt x="1507" y="3875"/>
                  <a:pt x="1413" y="3895"/>
                </a:cubicBezTo>
                <a:cubicBezTo>
                  <a:pt x="558" y="4094"/>
                  <a:pt x="0" y="4989"/>
                  <a:pt x="140" y="5845"/>
                </a:cubicBezTo>
                <a:cubicBezTo>
                  <a:pt x="339" y="7078"/>
                  <a:pt x="1493" y="7974"/>
                  <a:pt x="2448" y="8630"/>
                </a:cubicBezTo>
                <a:cubicBezTo>
                  <a:pt x="2788" y="8865"/>
                  <a:pt x="3154" y="9090"/>
                  <a:pt x="3540" y="9293"/>
                </a:cubicBezTo>
                <a:lnTo>
                  <a:pt x="3540" y="9293"/>
                </a:lnTo>
                <a:cubicBezTo>
                  <a:pt x="3575" y="9699"/>
                  <a:pt x="3594" y="10108"/>
                  <a:pt x="3602" y="10520"/>
                </a:cubicBezTo>
                <a:cubicBezTo>
                  <a:pt x="3602" y="12888"/>
                  <a:pt x="3084" y="15236"/>
                  <a:pt x="2030" y="17365"/>
                </a:cubicBezTo>
                <a:cubicBezTo>
                  <a:pt x="1950" y="17538"/>
                  <a:pt x="2102" y="17684"/>
                  <a:pt x="2247" y="17684"/>
                </a:cubicBezTo>
                <a:cubicBezTo>
                  <a:pt x="2319" y="17684"/>
                  <a:pt x="2388" y="17649"/>
                  <a:pt x="2428" y="17564"/>
                </a:cubicBezTo>
                <a:cubicBezTo>
                  <a:pt x="3602" y="15156"/>
                  <a:pt x="4159" y="12470"/>
                  <a:pt x="4000" y="9784"/>
                </a:cubicBezTo>
                <a:cubicBezTo>
                  <a:pt x="3993" y="9693"/>
                  <a:pt x="3985" y="9601"/>
                  <a:pt x="3977" y="9509"/>
                </a:cubicBezTo>
                <a:lnTo>
                  <a:pt x="3977" y="9509"/>
                </a:lnTo>
                <a:cubicBezTo>
                  <a:pt x="4926" y="9950"/>
                  <a:pt x="5965" y="10245"/>
                  <a:pt x="6986" y="10245"/>
                </a:cubicBezTo>
                <a:cubicBezTo>
                  <a:pt x="7739" y="10245"/>
                  <a:pt x="8482" y="10085"/>
                  <a:pt x="9173" y="9705"/>
                </a:cubicBezTo>
                <a:cubicBezTo>
                  <a:pt x="10693" y="8882"/>
                  <a:pt x="11706" y="6959"/>
                  <a:pt x="11304" y="5302"/>
                </a:cubicBezTo>
                <a:lnTo>
                  <a:pt x="11304" y="5302"/>
                </a:lnTo>
                <a:cubicBezTo>
                  <a:pt x="11821" y="5647"/>
                  <a:pt x="12447" y="5831"/>
                  <a:pt x="13070" y="5831"/>
                </a:cubicBezTo>
                <a:cubicBezTo>
                  <a:pt x="13822" y="5831"/>
                  <a:pt x="14571" y="5564"/>
                  <a:pt x="15122" y="4989"/>
                </a:cubicBezTo>
                <a:cubicBezTo>
                  <a:pt x="15476" y="4619"/>
                  <a:pt x="15706" y="4178"/>
                  <a:pt x="15826" y="3709"/>
                </a:cubicBezTo>
                <a:lnTo>
                  <a:pt x="15826" y="3709"/>
                </a:lnTo>
                <a:cubicBezTo>
                  <a:pt x="16377" y="4012"/>
                  <a:pt x="16965" y="4208"/>
                  <a:pt x="17469" y="4253"/>
                </a:cubicBezTo>
                <a:cubicBezTo>
                  <a:pt x="17556" y="4259"/>
                  <a:pt x="17642" y="4262"/>
                  <a:pt x="17728" y="4262"/>
                </a:cubicBezTo>
                <a:cubicBezTo>
                  <a:pt x="18775" y="4262"/>
                  <a:pt x="19789" y="3810"/>
                  <a:pt x="20175" y="2781"/>
                </a:cubicBezTo>
                <a:cubicBezTo>
                  <a:pt x="20513" y="1885"/>
                  <a:pt x="20315" y="791"/>
                  <a:pt x="19419" y="314"/>
                </a:cubicBezTo>
                <a:cubicBezTo>
                  <a:pt x="19408" y="308"/>
                  <a:pt x="19397" y="306"/>
                  <a:pt x="19387" y="306"/>
                </a:cubicBezTo>
                <a:cubicBezTo>
                  <a:pt x="19326" y="306"/>
                  <a:pt x="19291" y="399"/>
                  <a:pt x="19360" y="433"/>
                </a:cubicBezTo>
                <a:cubicBezTo>
                  <a:pt x="20215" y="990"/>
                  <a:pt x="20275" y="2144"/>
                  <a:pt x="19777" y="2980"/>
                </a:cubicBezTo>
                <a:cubicBezTo>
                  <a:pt x="19364" y="3669"/>
                  <a:pt x="18573" y="3946"/>
                  <a:pt x="17795" y="3946"/>
                </a:cubicBezTo>
                <a:cubicBezTo>
                  <a:pt x="17562" y="3946"/>
                  <a:pt x="17331" y="3921"/>
                  <a:pt x="17111" y="3875"/>
                </a:cubicBezTo>
                <a:cubicBezTo>
                  <a:pt x="16741" y="3806"/>
                  <a:pt x="16307" y="3635"/>
                  <a:pt x="15889" y="3390"/>
                </a:cubicBezTo>
                <a:lnTo>
                  <a:pt x="15889" y="3390"/>
                </a:lnTo>
                <a:cubicBezTo>
                  <a:pt x="16073" y="2147"/>
                  <a:pt x="15532" y="779"/>
                  <a:pt x="14505" y="35"/>
                </a:cubicBezTo>
                <a:cubicBezTo>
                  <a:pt x="14475" y="15"/>
                  <a:pt x="14430" y="0"/>
                  <a:pt x="1438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16"/>
          <p:cNvSpPr/>
          <p:nvPr/>
        </p:nvSpPr>
        <p:spPr>
          <a:xfrm>
            <a:off x="600600" y="1014000"/>
            <a:ext cx="7942800" cy="3748500"/>
          </a:xfrm>
          <a:prstGeom prst="rect">
            <a:avLst/>
          </a:prstGeom>
          <a:no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15" name="Google Shape;415;p16"/>
          <p:cNvGrpSpPr/>
          <p:nvPr/>
        </p:nvGrpSpPr>
        <p:grpSpPr>
          <a:xfrm>
            <a:off x="600600" y="519300"/>
            <a:ext cx="7942800" cy="494700"/>
            <a:chOff x="600600" y="519300"/>
            <a:chExt cx="7942800" cy="494700"/>
          </a:xfrm>
        </p:grpSpPr>
        <p:sp>
          <p:nvSpPr>
            <p:cNvPr id="416" name="Google Shape;416;p16"/>
            <p:cNvSpPr/>
            <p:nvPr/>
          </p:nvSpPr>
          <p:spPr>
            <a:xfrm>
              <a:off x="600600" y="519300"/>
              <a:ext cx="7942800" cy="494700"/>
            </a:xfrm>
            <a:prstGeom prst="rect">
              <a:avLst/>
            </a:prstGeom>
            <a:solidFill>
              <a:schemeClr val="accent4"/>
            </a:solid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17" name="Google Shape;417;p16"/>
            <p:cNvGrpSpPr/>
            <p:nvPr/>
          </p:nvGrpSpPr>
          <p:grpSpPr>
            <a:xfrm>
              <a:off x="7542569" y="681111"/>
              <a:ext cx="789243" cy="171052"/>
              <a:chOff x="733775" y="310686"/>
              <a:chExt cx="789243" cy="171052"/>
            </a:xfrm>
          </p:grpSpPr>
          <p:sp>
            <p:nvSpPr>
              <p:cNvPr id="418" name="Google Shape;418;p16"/>
              <p:cNvSpPr/>
              <p:nvPr/>
            </p:nvSpPr>
            <p:spPr>
              <a:xfrm>
                <a:off x="1364945" y="310686"/>
                <a:ext cx="158072" cy="171052"/>
              </a:xfrm>
              <a:prstGeom prst="rect">
                <a:avLst/>
              </a:prstGeom>
            </p:spPr>
            <p:txBody>
              <a:bodyPr>
                <a:prstTxWarp prst="textPlain"/>
              </a:bodyPr>
              <a:lstStyle/>
              <a:p>
                <a:pPr lvl="0" algn="ctr"/>
                <a:r>
                  <a:rPr b="0" i="0">
                    <a:ln>
                      <a:noFill/>
                    </a:ln>
                    <a:solidFill>
                      <a:schemeClr val="lt2"/>
                    </a:solidFill>
                    <a:latin typeface="Gaegu;300"/>
                  </a:rPr>
                  <a:t>x</a:t>
                </a:r>
              </a:p>
            </p:txBody>
          </p:sp>
          <p:sp>
            <p:nvSpPr>
              <p:cNvPr id="419" name="Google Shape;419;p16"/>
              <p:cNvSpPr/>
              <p:nvPr/>
            </p:nvSpPr>
            <p:spPr>
              <a:xfrm>
                <a:off x="733775" y="385383"/>
                <a:ext cx="155474" cy="21652"/>
              </a:xfrm>
              <a:prstGeom prst="rect">
                <a:avLst/>
              </a:prstGeom>
            </p:spPr>
            <p:txBody>
              <a:bodyPr>
                <a:prstTxWarp prst="textPlain"/>
              </a:bodyPr>
              <a:lstStyle/>
              <a:p>
                <a:pPr lvl="0" algn="ctr"/>
                <a:r>
                  <a:rPr b="0" i="0">
                    <a:ln>
                      <a:noFill/>
                    </a:ln>
                    <a:solidFill>
                      <a:schemeClr val="lt2"/>
                    </a:solidFill>
                    <a:latin typeface="Gaegu;300"/>
                  </a:rPr>
                  <a:t>-</a:t>
                </a:r>
              </a:p>
            </p:txBody>
          </p:sp>
          <p:grpSp>
            <p:nvGrpSpPr>
              <p:cNvPr id="420" name="Google Shape;420;p16"/>
              <p:cNvGrpSpPr/>
              <p:nvPr/>
            </p:nvGrpSpPr>
            <p:grpSpPr>
              <a:xfrm>
                <a:off x="1015525" y="313175"/>
                <a:ext cx="184510" cy="164017"/>
                <a:chOff x="7228702" y="774508"/>
                <a:chExt cx="285046" cy="253347"/>
              </a:xfrm>
            </p:grpSpPr>
            <p:grpSp>
              <p:nvGrpSpPr>
                <p:cNvPr id="421" name="Google Shape;421;p16"/>
                <p:cNvGrpSpPr/>
                <p:nvPr/>
              </p:nvGrpSpPr>
              <p:grpSpPr>
                <a:xfrm>
                  <a:off x="7313001" y="774508"/>
                  <a:ext cx="200747" cy="228523"/>
                  <a:chOff x="7313001" y="774508"/>
                  <a:chExt cx="200747" cy="228523"/>
                </a:xfrm>
              </p:grpSpPr>
              <p:sp>
                <p:nvSpPr>
                  <p:cNvPr id="422" name="Google Shape;422;p16"/>
                  <p:cNvSpPr/>
                  <p:nvPr/>
                </p:nvSpPr>
                <p:spPr>
                  <a:xfrm>
                    <a:off x="7315737" y="774508"/>
                    <a:ext cx="198011" cy="228523"/>
                  </a:xfrm>
                  <a:custGeom>
                    <a:rect b="b" l="l" r="r" t="t"/>
                    <a:pathLst>
                      <a:path extrusionOk="0" h="9811" w="9360">
                        <a:moveTo>
                          <a:pt x="0" y="0"/>
                        </a:moveTo>
                        <a:lnTo>
                          <a:pt x="9360" y="0"/>
                        </a:lnTo>
                        <a:lnTo>
                          <a:pt x="9135" y="9811"/>
                        </a:lnTo>
                        <a:lnTo>
                          <a:pt x="57" y="9699"/>
                        </a:lnTo>
                        <a:close/>
                      </a:path>
                    </a:pathLst>
                  </a:custGeom>
                  <a:solidFill>
                    <a:schemeClr val="accent4"/>
                  </a:solidFill>
                  <a:ln>
                    <a:noFill/>
                  </a:ln>
                </p:spPr>
              </p:sp>
              <p:sp>
                <p:nvSpPr>
                  <p:cNvPr id="423" name="Google Shape;423;p16"/>
                  <p:cNvSpPr/>
                  <p:nvPr/>
                </p:nvSpPr>
                <p:spPr>
                  <a:xfrm>
                    <a:off x="7313001" y="778289"/>
                    <a:ext cx="200743" cy="217215"/>
                  </a:xfrm>
                  <a:custGeom>
                    <a:rect b="b" l="l" r="r" t="t"/>
                    <a:pathLst>
                      <a:path extrusionOk="0" h="32566" w="46930">
                        <a:moveTo>
                          <a:pt x="30399" y="659"/>
                        </a:moveTo>
                        <a:cubicBezTo>
                          <a:pt x="35696" y="659"/>
                          <a:pt x="40992" y="748"/>
                          <a:pt x="46287" y="1032"/>
                        </a:cubicBezTo>
                        <a:cubicBezTo>
                          <a:pt x="46271" y="11283"/>
                          <a:pt x="46004" y="21534"/>
                          <a:pt x="46114" y="31801"/>
                        </a:cubicBezTo>
                        <a:cubicBezTo>
                          <a:pt x="40818" y="31890"/>
                          <a:pt x="35523" y="31916"/>
                          <a:pt x="30230" y="31916"/>
                        </a:cubicBezTo>
                        <a:cubicBezTo>
                          <a:pt x="22733" y="31916"/>
                          <a:pt x="15238" y="31864"/>
                          <a:pt x="7744" y="31864"/>
                        </a:cubicBezTo>
                        <a:cubicBezTo>
                          <a:pt x="5560" y="31864"/>
                          <a:pt x="3376" y="31868"/>
                          <a:pt x="1192" y="31879"/>
                        </a:cubicBezTo>
                        <a:cubicBezTo>
                          <a:pt x="925" y="21566"/>
                          <a:pt x="706" y="11252"/>
                          <a:pt x="659" y="923"/>
                        </a:cubicBezTo>
                        <a:lnTo>
                          <a:pt x="659" y="923"/>
                        </a:lnTo>
                        <a:cubicBezTo>
                          <a:pt x="1402" y="926"/>
                          <a:pt x="2145" y="928"/>
                          <a:pt x="2887" y="928"/>
                        </a:cubicBezTo>
                        <a:cubicBezTo>
                          <a:pt x="12055" y="928"/>
                          <a:pt x="21228" y="659"/>
                          <a:pt x="30399" y="659"/>
                        </a:cubicBezTo>
                        <a:close/>
                        <a:moveTo>
                          <a:pt x="30451" y="1"/>
                        </a:moveTo>
                        <a:cubicBezTo>
                          <a:pt x="21100" y="1"/>
                          <a:pt x="11743" y="284"/>
                          <a:pt x="2391" y="284"/>
                        </a:cubicBezTo>
                        <a:cubicBezTo>
                          <a:pt x="1792" y="284"/>
                          <a:pt x="1194" y="282"/>
                          <a:pt x="596" y="280"/>
                        </a:cubicBezTo>
                        <a:cubicBezTo>
                          <a:pt x="535" y="195"/>
                          <a:pt x="431" y="152"/>
                          <a:pt x="327" y="152"/>
                        </a:cubicBezTo>
                        <a:cubicBezTo>
                          <a:pt x="164" y="152"/>
                          <a:pt x="0" y="257"/>
                          <a:pt x="0" y="468"/>
                        </a:cubicBezTo>
                        <a:cubicBezTo>
                          <a:pt x="47" y="10986"/>
                          <a:pt x="267" y="21487"/>
                          <a:pt x="533" y="31989"/>
                        </a:cubicBezTo>
                        <a:cubicBezTo>
                          <a:pt x="533" y="32005"/>
                          <a:pt x="533" y="32020"/>
                          <a:pt x="549" y="32020"/>
                        </a:cubicBezTo>
                        <a:cubicBezTo>
                          <a:pt x="424" y="32224"/>
                          <a:pt x="518" y="32538"/>
                          <a:pt x="800" y="32538"/>
                        </a:cubicBezTo>
                        <a:cubicBezTo>
                          <a:pt x="3274" y="32522"/>
                          <a:pt x="5749" y="32517"/>
                          <a:pt x="8223" y="32517"/>
                        </a:cubicBezTo>
                        <a:cubicBezTo>
                          <a:pt x="15481" y="32517"/>
                          <a:pt x="22739" y="32566"/>
                          <a:pt x="29996" y="32566"/>
                        </a:cubicBezTo>
                        <a:cubicBezTo>
                          <a:pt x="35390" y="32566"/>
                          <a:pt x="40783" y="32539"/>
                          <a:pt x="46177" y="32444"/>
                        </a:cubicBezTo>
                        <a:cubicBezTo>
                          <a:pt x="46365" y="32444"/>
                          <a:pt x="46459" y="32318"/>
                          <a:pt x="46490" y="32162"/>
                        </a:cubicBezTo>
                        <a:cubicBezTo>
                          <a:pt x="46631" y="32146"/>
                          <a:pt x="46773" y="32052"/>
                          <a:pt x="46757" y="31848"/>
                        </a:cubicBezTo>
                        <a:cubicBezTo>
                          <a:pt x="46663" y="21409"/>
                          <a:pt x="46929" y="10954"/>
                          <a:pt x="46929" y="515"/>
                        </a:cubicBezTo>
                        <a:cubicBezTo>
                          <a:pt x="46929" y="300"/>
                          <a:pt x="46765" y="193"/>
                          <a:pt x="46602" y="193"/>
                        </a:cubicBezTo>
                        <a:cubicBezTo>
                          <a:pt x="46479" y="193"/>
                          <a:pt x="46356" y="253"/>
                          <a:pt x="46302" y="374"/>
                        </a:cubicBezTo>
                        <a:cubicBezTo>
                          <a:pt x="41022" y="91"/>
                          <a:pt x="35737" y="1"/>
                          <a:pt x="30451"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24" name="Google Shape;424;p16"/>
                <p:cNvGrpSpPr/>
                <p:nvPr/>
              </p:nvGrpSpPr>
              <p:grpSpPr>
                <a:xfrm>
                  <a:off x="7228702" y="809455"/>
                  <a:ext cx="200757" cy="218400"/>
                  <a:chOff x="7269477" y="781280"/>
                  <a:chExt cx="200757" cy="218400"/>
                </a:xfrm>
              </p:grpSpPr>
              <p:sp>
                <p:nvSpPr>
                  <p:cNvPr id="425" name="Google Shape;425;p16"/>
                  <p:cNvSpPr/>
                  <p:nvPr/>
                </p:nvSpPr>
                <p:spPr>
                  <a:xfrm>
                    <a:off x="7269477" y="781280"/>
                    <a:ext cx="200749" cy="217216"/>
                  </a:xfrm>
                  <a:custGeom>
                    <a:rect b="b" l="l" r="r" t="t"/>
                    <a:pathLst>
                      <a:path extrusionOk="0" h="9811" w="9360">
                        <a:moveTo>
                          <a:pt x="0" y="0"/>
                        </a:moveTo>
                        <a:lnTo>
                          <a:pt x="9360" y="0"/>
                        </a:lnTo>
                        <a:lnTo>
                          <a:pt x="9135" y="9811"/>
                        </a:lnTo>
                        <a:lnTo>
                          <a:pt x="57" y="9699"/>
                        </a:lnTo>
                        <a:close/>
                      </a:path>
                    </a:pathLst>
                  </a:custGeom>
                  <a:solidFill>
                    <a:schemeClr val="accent4"/>
                  </a:solidFill>
                  <a:ln>
                    <a:noFill/>
                  </a:ln>
                </p:spPr>
              </p:sp>
              <p:sp>
                <p:nvSpPr>
                  <p:cNvPr id="426" name="Google Shape;426;p16"/>
                  <p:cNvSpPr/>
                  <p:nvPr/>
                </p:nvSpPr>
                <p:spPr>
                  <a:xfrm>
                    <a:off x="7269491" y="782465"/>
                    <a:ext cx="200743" cy="217215"/>
                  </a:xfrm>
                  <a:custGeom>
                    <a:rect b="b" l="l" r="r" t="t"/>
                    <a:pathLst>
                      <a:path extrusionOk="0" h="32566" w="46930">
                        <a:moveTo>
                          <a:pt x="30399" y="659"/>
                        </a:moveTo>
                        <a:cubicBezTo>
                          <a:pt x="35696" y="659"/>
                          <a:pt x="40992" y="748"/>
                          <a:pt x="46287" y="1032"/>
                        </a:cubicBezTo>
                        <a:cubicBezTo>
                          <a:pt x="46271" y="11283"/>
                          <a:pt x="46004" y="21534"/>
                          <a:pt x="46114" y="31801"/>
                        </a:cubicBezTo>
                        <a:cubicBezTo>
                          <a:pt x="40818" y="31890"/>
                          <a:pt x="35523" y="31916"/>
                          <a:pt x="30230" y="31916"/>
                        </a:cubicBezTo>
                        <a:cubicBezTo>
                          <a:pt x="22733" y="31916"/>
                          <a:pt x="15238" y="31864"/>
                          <a:pt x="7744" y="31864"/>
                        </a:cubicBezTo>
                        <a:cubicBezTo>
                          <a:pt x="5560" y="31864"/>
                          <a:pt x="3376" y="31868"/>
                          <a:pt x="1192" y="31879"/>
                        </a:cubicBezTo>
                        <a:cubicBezTo>
                          <a:pt x="925" y="21566"/>
                          <a:pt x="706" y="11252"/>
                          <a:pt x="659" y="923"/>
                        </a:cubicBezTo>
                        <a:lnTo>
                          <a:pt x="659" y="923"/>
                        </a:lnTo>
                        <a:cubicBezTo>
                          <a:pt x="1402" y="926"/>
                          <a:pt x="2145" y="928"/>
                          <a:pt x="2887" y="928"/>
                        </a:cubicBezTo>
                        <a:cubicBezTo>
                          <a:pt x="12055" y="928"/>
                          <a:pt x="21228" y="659"/>
                          <a:pt x="30399" y="659"/>
                        </a:cubicBezTo>
                        <a:close/>
                        <a:moveTo>
                          <a:pt x="30451" y="1"/>
                        </a:moveTo>
                        <a:cubicBezTo>
                          <a:pt x="21100" y="1"/>
                          <a:pt x="11743" y="284"/>
                          <a:pt x="2391" y="284"/>
                        </a:cubicBezTo>
                        <a:cubicBezTo>
                          <a:pt x="1792" y="284"/>
                          <a:pt x="1194" y="282"/>
                          <a:pt x="596" y="280"/>
                        </a:cubicBezTo>
                        <a:cubicBezTo>
                          <a:pt x="535" y="195"/>
                          <a:pt x="431" y="152"/>
                          <a:pt x="327" y="152"/>
                        </a:cubicBezTo>
                        <a:cubicBezTo>
                          <a:pt x="164" y="152"/>
                          <a:pt x="0" y="257"/>
                          <a:pt x="0" y="468"/>
                        </a:cubicBezTo>
                        <a:cubicBezTo>
                          <a:pt x="47" y="10986"/>
                          <a:pt x="267" y="21487"/>
                          <a:pt x="533" y="31989"/>
                        </a:cubicBezTo>
                        <a:cubicBezTo>
                          <a:pt x="533" y="32005"/>
                          <a:pt x="533" y="32020"/>
                          <a:pt x="549" y="32020"/>
                        </a:cubicBezTo>
                        <a:cubicBezTo>
                          <a:pt x="424" y="32224"/>
                          <a:pt x="518" y="32538"/>
                          <a:pt x="800" y="32538"/>
                        </a:cubicBezTo>
                        <a:cubicBezTo>
                          <a:pt x="3274" y="32522"/>
                          <a:pt x="5749" y="32517"/>
                          <a:pt x="8223" y="32517"/>
                        </a:cubicBezTo>
                        <a:cubicBezTo>
                          <a:pt x="15481" y="32517"/>
                          <a:pt x="22739" y="32566"/>
                          <a:pt x="29996" y="32566"/>
                        </a:cubicBezTo>
                        <a:cubicBezTo>
                          <a:pt x="35390" y="32566"/>
                          <a:pt x="40783" y="32539"/>
                          <a:pt x="46177" y="32444"/>
                        </a:cubicBezTo>
                        <a:cubicBezTo>
                          <a:pt x="46365" y="32444"/>
                          <a:pt x="46459" y="32318"/>
                          <a:pt x="46490" y="32162"/>
                        </a:cubicBezTo>
                        <a:cubicBezTo>
                          <a:pt x="46631" y="32146"/>
                          <a:pt x="46773" y="32052"/>
                          <a:pt x="46757" y="31848"/>
                        </a:cubicBezTo>
                        <a:cubicBezTo>
                          <a:pt x="46663" y="21409"/>
                          <a:pt x="46929" y="10954"/>
                          <a:pt x="46929" y="515"/>
                        </a:cubicBezTo>
                        <a:cubicBezTo>
                          <a:pt x="46929" y="300"/>
                          <a:pt x="46765" y="193"/>
                          <a:pt x="46602" y="193"/>
                        </a:cubicBezTo>
                        <a:cubicBezTo>
                          <a:pt x="46479" y="193"/>
                          <a:pt x="46356" y="253"/>
                          <a:pt x="46302" y="374"/>
                        </a:cubicBezTo>
                        <a:cubicBezTo>
                          <a:pt x="41022" y="91"/>
                          <a:pt x="35737" y="1"/>
                          <a:pt x="30451"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grpSp>
          <p:nvGrpSpPr>
            <p:cNvPr id="427" name="Google Shape;427;p16"/>
            <p:cNvGrpSpPr/>
            <p:nvPr/>
          </p:nvGrpSpPr>
          <p:grpSpPr>
            <a:xfrm>
              <a:off x="812189" y="664537"/>
              <a:ext cx="800559" cy="204209"/>
              <a:chOff x="747420" y="664537"/>
              <a:chExt cx="800559" cy="204209"/>
            </a:xfrm>
          </p:grpSpPr>
          <p:grpSp>
            <p:nvGrpSpPr>
              <p:cNvPr id="428" name="Google Shape;428;p16"/>
              <p:cNvGrpSpPr/>
              <p:nvPr/>
            </p:nvGrpSpPr>
            <p:grpSpPr>
              <a:xfrm>
                <a:off x="1339984" y="664537"/>
                <a:ext cx="207995" cy="204209"/>
                <a:chOff x="1541700" y="658850"/>
                <a:chExt cx="253838" cy="249218"/>
              </a:xfrm>
            </p:grpSpPr>
            <p:sp>
              <p:nvSpPr>
                <p:cNvPr id="429" name="Google Shape;429;p16"/>
                <p:cNvSpPr/>
                <p:nvPr/>
              </p:nvSpPr>
              <p:spPr>
                <a:xfrm>
                  <a:off x="1541700" y="658850"/>
                  <a:ext cx="253838" cy="249218"/>
                </a:xfrm>
                <a:custGeom>
                  <a:rect b="b" l="l" r="r" t="t"/>
                  <a:pathLst>
                    <a:path extrusionOk="0" h="16128" w="16427">
                      <a:moveTo>
                        <a:pt x="6489" y="697"/>
                      </a:moveTo>
                      <a:cubicBezTo>
                        <a:pt x="6850" y="1277"/>
                        <a:pt x="7179" y="1857"/>
                        <a:pt x="7524" y="2437"/>
                      </a:cubicBezTo>
                      <a:cubicBezTo>
                        <a:pt x="7595" y="2553"/>
                        <a:pt x="7692" y="2598"/>
                        <a:pt x="7788" y="2598"/>
                      </a:cubicBezTo>
                      <a:cubicBezTo>
                        <a:pt x="7861" y="2598"/>
                        <a:pt x="7933" y="2572"/>
                        <a:pt x="7994" y="2531"/>
                      </a:cubicBezTo>
                      <a:lnTo>
                        <a:pt x="8088" y="2531"/>
                      </a:lnTo>
                      <a:cubicBezTo>
                        <a:pt x="8274" y="2499"/>
                        <a:pt x="8456" y="2485"/>
                        <a:pt x="8637" y="2485"/>
                      </a:cubicBezTo>
                      <a:cubicBezTo>
                        <a:pt x="9083" y="2485"/>
                        <a:pt x="9518" y="2574"/>
                        <a:pt x="9953" y="2719"/>
                      </a:cubicBezTo>
                      <a:cubicBezTo>
                        <a:pt x="9987" y="2730"/>
                        <a:pt x="10020" y="2741"/>
                        <a:pt x="10053" y="2741"/>
                      </a:cubicBezTo>
                      <a:cubicBezTo>
                        <a:pt x="10067" y="2741"/>
                        <a:pt x="10081" y="2739"/>
                        <a:pt x="10094" y="2735"/>
                      </a:cubicBezTo>
                      <a:cubicBezTo>
                        <a:pt x="10116" y="2738"/>
                        <a:pt x="10137" y="2740"/>
                        <a:pt x="10158" y="2740"/>
                      </a:cubicBezTo>
                      <a:cubicBezTo>
                        <a:pt x="10230" y="2740"/>
                        <a:pt x="10300" y="2717"/>
                        <a:pt x="10361" y="2656"/>
                      </a:cubicBezTo>
                      <a:cubicBezTo>
                        <a:pt x="10847" y="2186"/>
                        <a:pt x="11348" y="1747"/>
                        <a:pt x="11881" y="1340"/>
                      </a:cubicBezTo>
                      <a:cubicBezTo>
                        <a:pt x="12054" y="1434"/>
                        <a:pt x="12242" y="1528"/>
                        <a:pt x="12414" y="1638"/>
                      </a:cubicBezTo>
                      <a:cubicBezTo>
                        <a:pt x="12242" y="2249"/>
                        <a:pt x="12069" y="2845"/>
                        <a:pt x="11897" y="3456"/>
                      </a:cubicBezTo>
                      <a:cubicBezTo>
                        <a:pt x="11756" y="3581"/>
                        <a:pt x="11725" y="3848"/>
                        <a:pt x="11928" y="3973"/>
                      </a:cubicBezTo>
                      <a:cubicBezTo>
                        <a:pt x="12477" y="4334"/>
                        <a:pt x="12869" y="4820"/>
                        <a:pt x="13167" y="5399"/>
                      </a:cubicBezTo>
                      <a:cubicBezTo>
                        <a:pt x="13198" y="5431"/>
                        <a:pt x="13214" y="5462"/>
                        <a:pt x="13245" y="5494"/>
                      </a:cubicBezTo>
                      <a:cubicBezTo>
                        <a:pt x="13292" y="5572"/>
                        <a:pt x="13386" y="5635"/>
                        <a:pt x="13511" y="5635"/>
                      </a:cubicBezTo>
                      <a:cubicBezTo>
                        <a:pt x="14185" y="5635"/>
                        <a:pt x="14859" y="5650"/>
                        <a:pt x="15518" y="5697"/>
                      </a:cubicBezTo>
                      <a:cubicBezTo>
                        <a:pt x="15596" y="5901"/>
                        <a:pt x="15659" y="6089"/>
                        <a:pt x="15706" y="6293"/>
                      </a:cubicBezTo>
                      <a:cubicBezTo>
                        <a:pt x="15126" y="6653"/>
                        <a:pt x="14546" y="6983"/>
                        <a:pt x="13966" y="7343"/>
                      </a:cubicBezTo>
                      <a:cubicBezTo>
                        <a:pt x="13935" y="7359"/>
                        <a:pt x="13903" y="7374"/>
                        <a:pt x="13888" y="7406"/>
                      </a:cubicBezTo>
                      <a:cubicBezTo>
                        <a:pt x="13778" y="7469"/>
                        <a:pt x="13700" y="7594"/>
                        <a:pt x="13731" y="7766"/>
                      </a:cubicBezTo>
                      <a:cubicBezTo>
                        <a:pt x="13888" y="8393"/>
                        <a:pt x="13856" y="9005"/>
                        <a:pt x="13684" y="9632"/>
                      </a:cubicBezTo>
                      <a:cubicBezTo>
                        <a:pt x="13684" y="9663"/>
                        <a:pt x="13684" y="9694"/>
                        <a:pt x="13684" y="9726"/>
                      </a:cubicBezTo>
                      <a:cubicBezTo>
                        <a:pt x="13653" y="9835"/>
                        <a:pt x="13668" y="9945"/>
                        <a:pt x="13762" y="10039"/>
                      </a:cubicBezTo>
                      <a:cubicBezTo>
                        <a:pt x="14264" y="10494"/>
                        <a:pt x="14750" y="10980"/>
                        <a:pt x="15220" y="11465"/>
                      </a:cubicBezTo>
                      <a:cubicBezTo>
                        <a:pt x="15126" y="11669"/>
                        <a:pt x="15048" y="11842"/>
                        <a:pt x="14938" y="12030"/>
                      </a:cubicBezTo>
                      <a:cubicBezTo>
                        <a:pt x="14280" y="11904"/>
                        <a:pt x="13637" y="11748"/>
                        <a:pt x="12979" y="11622"/>
                      </a:cubicBezTo>
                      <a:cubicBezTo>
                        <a:pt x="12947" y="11614"/>
                        <a:pt x="12916" y="11610"/>
                        <a:pt x="12886" y="11610"/>
                      </a:cubicBezTo>
                      <a:cubicBezTo>
                        <a:pt x="12857" y="11610"/>
                        <a:pt x="12830" y="11614"/>
                        <a:pt x="12806" y="11622"/>
                      </a:cubicBezTo>
                      <a:cubicBezTo>
                        <a:pt x="12777" y="11615"/>
                        <a:pt x="12748" y="11611"/>
                        <a:pt x="12718" y="11611"/>
                      </a:cubicBezTo>
                      <a:cubicBezTo>
                        <a:pt x="12618" y="11611"/>
                        <a:pt x="12518" y="11655"/>
                        <a:pt x="12446" y="11763"/>
                      </a:cubicBezTo>
                      <a:cubicBezTo>
                        <a:pt x="12069" y="12281"/>
                        <a:pt x="11552" y="12672"/>
                        <a:pt x="10972" y="12939"/>
                      </a:cubicBezTo>
                      <a:cubicBezTo>
                        <a:pt x="10925" y="12970"/>
                        <a:pt x="10878" y="13002"/>
                        <a:pt x="10863" y="13033"/>
                      </a:cubicBezTo>
                      <a:cubicBezTo>
                        <a:pt x="10784" y="13080"/>
                        <a:pt x="10737" y="13158"/>
                        <a:pt x="10737" y="13268"/>
                      </a:cubicBezTo>
                      <a:cubicBezTo>
                        <a:pt x="10706" y="13942"/>
                        <a:pt x="10674" y="14616"/>
                        <a:pt x="10596" y="15274"/>
                      </a:cubicBezTo>
                      <a:cubicBezTo>
                        <a:pt x="10392" y="15337"/>
                        <a:pt x="10189" y="15384"/>
                        <a:pt x="9985" y="15431"/>
                      </a:cubicBezTo>
                      <a:cubicBezTo>
                        <a:pt x="9687" y="14882"/>
                        <a:pt x="9389" y="14334"/>
                        <a:pt x="9091" y="13785"/>
                      </a:cubicBezTo>
                      <a:cubicBezTo>
                        <a:pt x="9091" y="13616"/>
                        <a:pt x="8951" y="13434"/>
                        <a:pt x="8752" y="13434"/>
                      </a:cubicBezTo>
                      <a:cubicBezTo>
                        <a:pt x="8730" y="13434"/>
                        <a:pt x="8707" y="13436"/>
                        <a:pt x="8684" y="13440"/>
                      </a:cubicBezTo>
                      <a:cubicBezTo>
                        <a:pt x="8460" y="13484"/>
                        <a:pt x="8240" y="13505"/>
                        <a:pt x="8021" y="13505"/>
                      </a:cubicBezTo>
                      <a:cubicBezTo>
                        <a:pt x="7613" y="13505"/>
                        <a:pt x="7211" y="13432"/>
                        <a:pt x="6803" y="13299"/>
                      </a:cubicBezTo>
                      <a:cubicBezTo>
                        <a:pt x="6772" y="13284"/>
                        <a:pt x="6724" y="13284"/>
                        <a:pt x="6693" y="13284"/>
                      </a:cubicBezTo>
                      <a:cubicBezTo>
                        <a:pt x="6673" y="13280"/>
                        <a:pt x="6652" y="13278"/>
                        <a:pt x="6631" y="13278"/>
                      </a:cubicBezTo>
                      <a:cubicBezTo>
                        <a:pt x="6553" y="13278"/>
                        <a:pt x="6472" y="13304"/>
                        <a:pt x="6411" y="13378"/>
                      </a:cubicBezTo>
                      <a:cubicBezTo>
                        <a:pt x="5925" y="13848"/>
                        <a:pt x="5439" y="14303"/>
                        <a:pt x="4922" y="14741"/>
                      </a:cubicBezTo>
                      <a:cubicBezTo>
                        <a:pt x="4734" y="14663"/>
                        <a:pt x="4546" y="14553"/>
                        <a:pt x="4373" y="14444"/>
                      </a:cubicBezTo>
                      <a:cubicBezTo>
                        <a:pt x="4530" y="13801"/>
                        <a:pt x="4718" y="13143"/>
                        <a:pt x="4875" y="12500"/>
                      </a:cubicBezTo>
                      <a:cubicBezTo>
                        <a:pt x="4922" y="12312"/>
                        <a:pt x="4828" y="12186"/>
                        <a:pt x="4702" y="12124"/>
                      </a:cubicBezTo>
                      <a:cubicBezTo>
                        <a:pt x="4687" y="12092"/>
                        <a:pt x="4655" y="12077"/>
                        <a:pt x="4624" y="12061"/>
                      </a:cubicBezTo>
                      <a:cubicBezTo>
                        <a:pt x="4060" y="11716"/>
                        <a:pt x="3637" y="11262"/>
                        <a:pt x="3323" y="10697"/>
                      </a:cubicBezTo>
                      <a:cubicBezTo>
                        <a:pt x="3307" y="10666"/>
                        <a:pt x="3276" y="10635"/>
                        <a:pt x="3260" y="10619"/>
                      </a:cubicBezTo>
                      <a:cubicBezTo>
                        <a:pt x="3213" y="10525"/>
                        <a:pt x="3119" y="10462"/>
                        <a:pt x="2978" y="10462"/>
                      </a:cubicBezTo>
                      <a:cubicBezTo>
                        <a:pt x="2562" y="10482"/>
                        <a:pt x="2145" y="10495"/>
                        <a:pt x="1725" y="10495"/>
                      </a:cubicBezTo>
                      <a:cubicBezTo>
                        <a:pt x="1465" y="10495"/>
                        <a:pt x="1204" y="10490"/>
                        <a:pt x="941" y="10478"/>
                      </a:cubicBezTo>
                      <a:cubicBezTo>
                        <a:pt x="862" y="10290"/>
                        <a:pt x="800" y="10086"/>
                        <a:pt x="737" y="9898"/>
                      </a:cubicBezTo>
                      <a:cubicBezTo>
                        <a:pt x="1301" y="9522"/>
                        <a:pt x="1865" y="9161"/>
                        <a:pt x="2430" y="8785"/>
                      </a:cubicBezTo>
                      <a:cubicBezTo>
                        <a:pt x="2477" y="8754"/>
                        <a:pt x="2524" y="8707"/>
                        <a:pt x="2539" y="8660"/>
                      </a:cubicBezTo>
                      <a:cubicBezTo>
                        <a:pt x="2649" y="8581"/>
                        <a:pt x="2728" y="8456"/>
                        <a:pt x="2696" y="8299"/>
                      </a:cubicBezTo>
                      <a:cubicBezTo>
                        <a:pt x="2602" y="7672"/>
                        <a:pt x="2681" y="7045"/>
                        <a:pt x="2900" y="6450"/>
                      </a:cubicBezTo>
                      <a:cubicBezTo>
                        <a:pt x="2916" y="6387"/>
                        <a:pt x="2931" y="6340"/>
                        <a:pt x="2916" y="6293"/>
                      </a:cubicBezTo>
                      <a:cubicBezTo>
                        <a:pt x="2931" y="6215"/>
                        <a:pt x="2916" y="6121"/>
                        <a:pt x="2837" y="6042"/>
                      </a:cubicBezTo>
                      <a:cubicBezTo>
                        <a:pt x="2383" y="5541"/>
                        <a:pt x="1944" y="5039"/>
                        <a:pt x="1521" y="4522"/>
                      </a:cubicBezTo>
                      <a:cubicBezTo>
                        <a:pt x="1615" y="4334"/>
                        <a:pt x="1724" y="4161"/>
                        <a:pt x="1834" y="3973"/>
                      </a:cubicBezTo>
                      <a:cubicBezTo>
                        <a:pt x="2430" y="4146"/>
                        <a:pt x="3025" y="4334"/>
                        <a:pt x="3637" y="4506"/>
                      </a:cubicBezTo>
                      <a:cubicBezTo>
                        <a:pt x="3698" y="4575"/>
                        <a:pt x="3793" y="4618"/>
                        <a:pt x="3891" y="4618"/>
                      </a:cubicBezTo>
                      <a:cubicBezTo>
                        <a:pt x="3993" y="4618"/>
                        <a:pt x="4097" y="4571"/>
                        <a:pt x="4170" y="4459"/>
                      </a:cubicBezTo>
                      <a:cubicBezTo>
                        <a:pt x="4514" y="3926"/>
                        <a:pt x="5016" y="3534"/>
                        <a:pt x="5580" y="3236"/>
                      </a:cubicBezTo>
                      <a:cubicBezTo>
                        <a:pt x="5627" y="3205"/>
                        <a:pt x="5659" y="3189"/>
                        <a:pt x="5690" y="3158"/>
                      </a:cubicBezTo>
                      <a:cubicBezTo>
                        <a:pt x="5768" y="3111"/>
                        <a:pt x="5815" y="3017"/>
                        <a:pt x="5815" y="2892"/>
                      </a:cubicBezTo>
                      <a:cubicBezTo>
                        <a:pt x="5815" y="2218"/>
                        <a:pt x="5847" y="1559"/>
                        <a:pt x="5894" y="885"/>
                      </a:cubicBezTo>
                      <a:cubicBezTo>
                        <a:pt x="6098" y="807"/>
                        <a:pt x="6286" y="744"/>
                        <a:pt x="6489" y="697"/>
                      </a:cubicBezTo>
                      <a:close/>
                      <a:moveTo>
                        <a:pt x="6651" y="1"/>
                      </a:moveTo>
                      <a:cubicBezTo>
                        <a:pt x="6629" y="1"/>
                        <a:pt x="6607" y="3"/>
                        <a:pt x="6583" y="8"/>
                      </a:cubicBezTo>
                      <a:cubicBezTo>
                        <a:pt x="6223" y="86"/>
                        <a:pt x="5862" y="180"/>
                        <a:pt x="5518" y="321"/>
                      </a:cubicBezTo>
                      <a:cubicBezTo>
                        <a:pt x="5424" y="368"/>
                        <a:pt x="5345" y="431"/>
                        <a:pt x="5298" y="525"/>
                      </a:cubicBezTo>
                      <a:cubicBezTo>
                        <a:pt x="5298" y="525"/>
                        <a:pt x="5298" y="540"/>
                        <a:pt x="5298" y="540"/>
                      </a:cubicBezTo>
                      <a:cubicBezTo>
                        <a:pt x="5282" y="572"/>
                        <a:pt x="5267" y="619"/>
                        <a:pt x="5267" y="666"/>
                      </a:cubicBezTo>
                      <a:cubicBezTo>
                        <a:pt x="5204" y="1356"/>
                        <a:pt x="5173" y="2030"/>
                        <a:pt x="5173" y="2719"/>
                      </a:cubicBezTo>
                      <a:cubicBezTo>
                        <a:pt x="4640" y="3017"/>
                        <a:pt x="4170" y="3393"/>
                        <a:pt x="3809" y="3879"/>
                      </a:cubicBezTo>
                      <a:cubicBezTo>
                        <a:pt x="3166" y="3691"/>
                        <a:pt x="2524" y="3487"/>
                        <a:pt x="1881" y="3315"/>
                      </a:cubicBezTo>
                      <a:cubicBezTo>
                        <a:pt x="1881" y="3315"/>
                        <a:pt x="1865" y="3299"/>
                        <a:pt x="1865" y="3299"/>
                      </a:cubicBezTo>
                      <a:cubicBezTo>
                        <a:pt x="1813" y="3271"/>
                        <a:pt x="1761" y="3258"/>
                        <a:pt x="1711" y="3258"/>
                      </a:cubicBezTo>
                      <a:cubicBezTo>
                        <a:pt x="1595" y="3258"/>
                        <a:pt x="1488" y="3326"/>
                        <a:pt x="1411" y="3425"/>
                      </a:cubicBezTo>
                      <a:cubicBezTo>
                        <a:pt x="1207" y="3722"/>
                        <a:pt x="1019" y="4036"/>
                        <a:pt x="862" y="4381"/>
                      </a:cubicBezTo>
                      <a:cubicBezTo>
                        <a:pt x="815" y="4475"/>
                        <a:pt x="815" y="4569"/>
                        <a:pt x="847" y="4663"/>
                      </a:cubicBezTo>
                      <a:cubicBezTo>
                        <a:pt x="862" y="4710"/>
                        <a:pt x="878" y="4757"/>
                        <a:pt x="909" y="4804"/>
                      </a:cubicBezTo>
                      <a:cubicBezTo>
                        <a:pt x="1333" y="5337"/>
                        <a:pt x="1787" y="5854"/>
                        <a:pt x="2242" y="6356"/>
                      </a:cubicBezTo>
                      <a:cubicBezTo>
                        <a:pt x="2038" y="6983"/>
                        <a:pt x="1959" y="7610"/>
                        <a:pt x="2038" y="8252"/>
                      </a:cubicBezTo>
                      <a:cubicBezTo>
                        <a:pt x="1442" y="8660"/>
                        <a:pt x="831" y="9052"/>
                        <a:pt x="235" y="9443"/>
                      </a:cubicBezTo>
                      <a:cubicBezTo>
                        <a:pt x="94" y="9506"/>
                        <a:pt x="0" y="9647"/>
                        <a:pt x="47" y="9820"/>
                      </a:cubicBezTo>
                      <a:cubicBezTo>
                        <a:pt x="141" y="10212"/>
                        <a:pt x="267" y="10588"/>
                        <a:pt x="439" y="10948"/>
                      </a:cubicBezTo>
                      <a:cubicBezTo>
                        <a:pt x="470" y="11011"/>
                        <a:pt x="517" y="11058"/>
                        <a:pt x="596" y="11089"/>
                      </a:cubicBezTo>
                      <a:cubicBezTo>
                        <a:pt x="643" y="11105"/>
                        <a:pt x="690" y="11121"/>
                        <a:pt x="753" y="11121"/>
                      </a:cubicBezTo>
                      <a:cubicBezTo>
                        <a:pt x="1097" y="11136"/>
                        <a:pt x="1442" y="11144"/>
                        <a:pt x="1787" y="11144"/>
                      </a:cubicBezTo>
                      <a:cubicBezTo>
                        <a:pt x="2132" y="11144"/>
                        <a:pt x="2477" y="11136"/>
                        <a:pt x="2822" y="11121"/>
                      </a:cubicBezTo>
                      <a:cubicBezTo>
                        <a:pt x="3166" y="11701"/>
                        <a:pt x="3621" y="12186"/>
                        <a:pt x="4185" y="12547"/>
                      </a:cubicBezTo>
                      <a:cubicBezTo>
                        <a:pt x="4028" y="13190"/>
                        <a:pt x="3840" y="13832"/>
                        <a:pt x="3684" y="14491"/>
                      </a:cubicBezTo>
                      <a:cubicBezTo>
                        <a:pt x="3684" y="14491"/>
                        <a:pt x="3684" y="14491"/>
                        <a:pt x="3684" y="14506"/>
                      </a:cubicBezTo>
                      <a:cubicBezTo>
                        <a:pt x="3652" y="14632"/>
                        <a:pt x="3684" y="14773"/>
                        <a:pt x="3825" y="14882"/>
                      </a:cubicBezTo>
                      <a:cubicBezTo>
                        <a:pt x="4123" y="15086"/>
                        <a:pt x="4452" y="15259"/>
                        <a:pt x="4797" y="15400"/>
                      </a:cubicBezTo>
                      <a:cubicBezTo>
                        <a:pt x="4840" y="15426"/>
                        <a:pt x="4892" y="15437"/>
                        <a:pt x="4944" y="15437"/>
                      </a:cubicBezTo>
                      <a:cubicBezTo>
                        <a:pt x="4986" y="15437"/>
                        <a:pt x="5028" y="15429"/>
                        <a:pt x="5063" y="15415"/>
                      </a:cubicBezTo>
                      <a:cubicBezTo>
                        <a:pt x="5126" y="15415"/>
                        <a:pt x="5173" y="15384"/>
                        <a:pt x="5220" y="15353"/>
                      </a:cubicBezTo>
                      <a:cubicBezTo>
                        <a:pt x="5753" y="14914"/>
                        <a:pt x="6254" y="14444"/>
                        <a:pt x="6740" y="13958"/>
                      </a:cubicBezTo>
                      <a:cubicBezTo>
                        <a:pt x="7154" y="14081"/>
                        <a:pt x="7575" y="14148"/>
                        <a:pt x="8005" y="14148"/>
                      </a:cubicBezTo>
                      <a:cubicBezTo>
                        <a:pt x="8178" y="14148"/>
                        <a:pt x="8352" y="14137"/>
                        <a:pt x="8527" y="14114"/>
                      </a:cubicBezTo>
                      <a:cubicBezTo>
                        <a:pt x="8841" y="14710"/>
                        <a:pt x="9154" y="15290"/>
                        <a:pt x="9483" y="15870"/>
                      </a:cubicBezTo>
                      <a:cubicBezTo>
                        <a:pt x="9483" y="15886"/>
                        <a:pt x="9483" y="15886"/>
                        <a:pt x="9483" y="15886"/>
                      </a:cubicBezTo>
                      <a:cubicBezTo>
                        <a:pt x="9537" y="16047"/>
                        <a:pt x="9671" y="16127"/>
                        <a:pt x="9817" y="16127"/>
                      </a:cubicBezTo>
                      <a:cubicBezTo>
                        <a:pt x="9841" y="16127"/>
                        <a:pt x="9866" y="16125"/>
                        <a:pt x="9891" y="16121"/>
                      </a:cubicBezTo>
                      <a:cubicBezTo>
                        <a:pt x="10251" y="16058"/>
                        <a:pt x="10612" y="15964"/>
                        <a:pt x="10957" y="15839"/>
                      </a:cubicBezTo>
                      <a:cubicBezTo>
                        <a:pt x="11051" y="15807"/>
                        <a:pt x="11113" y="15745"/>
                        <a:pt x="11145" y="15666"/>
                      </a:cubicBezTo>
                      <a:cubicBezTo>
                        <a:pt x="11192" y="15619"/>
                        <a:pt x="11207" y="15572"/>
                        <a:pt x="11223" y="15509"/>
                      </a:cubicBezTo>
                      <a:cubicBezTo>
                        <a:pt x="11301" y="14820"/>
                        <a:pt x="11348" y="14146"/>
                        <a:pt x="11380" y="13456"/>
                      </a:cubicBezTo>
                      <a:cubicBezTo>
                        <a:pt x="11960" y="13174"/>
                        <a:pt x="12461" y="12766"/>
                        <a:pt x="12869" y="12265"/>
                      </a:cubicBezTo>
                      <a:cubicBezTo>
                        <a:pt x="13574" y="12406"/>
                        <a:pt x="14280" y="12563"/>
                        <a:pt x="14985" y="12704"/>
                      </a:cubicBezTo>
                      <a:cubicBezTo>
                        <a:pt x="15029" y="12718"/>
                        <a:pt x="15075" y="12727"/>
                        <a:pt x="15120" y="12727"/>
                      </a:cubicBezTo>
                      <a:cubicBezTo>
                        <a:pt x="15220" y="12727"/>
                        <a:pt x="15317" y="12686"/>
                        <a:pt x="15392" y="12578"/>
                      </a:cubicBezTo>
                      <a:cubicBezTo>
                        <a:pt x="15596" y="12233"/>
                        <a:pt x="15769" y="11873"/>
                        <a:pt x="15910" y="11512"/>
                      </a:cubicBezTo>
                      <a:cubicBezTo>
                        <a:pt x="15925" y="11434"/>
                        <a:pt x="15925" y="11356"/>
                        <a:pt x="15894" y="11293"/>
                      </a:cubicBezTo>
                      <a:cubicBezTo>
                        <a:pt x="15878" y="11246"/>
                        <a:pt x="15847" y="11199"/>
                        <a:pt x="15816" y="11152"/>
                      </a:cubicBezTo>
                      <a:cubicBezTo>
                        <a:pt x="15345" y="10650"/>
                        <a:pt x="14859" y="10164"/>
                        <a:pt x="14342" y="9694"/>
                      </a:cubicBezTo>
                      <a:cubicBezTo>
                        <a:pt x="14499" y="9067"/>
                        <a:pt x="14530" y="8456"/>
                        <a:pt x="14421" y="7829"/>
                      </a:cubicBezTo>
                      <a:cubicBezTo>
                        <a:pt x="15016" y="7469"/>
                        <a:pt x="15627" y="7124"/>
                        <a:pt x="16223" y="6747"/>
                      </a:cubicBezTo>
                      <a:lnTo>
                        <a:pt x="16239" y="6747"/>
                      </a:lnTo>
                      <a:cubicBezTo>
                        <a:pt x="16349" y="6669"/>
                        <a:pt x="16427" y="6544"/>
                        <a:pt x="16396" y="6387"/>
                      </a:cubicBezTo>
                      <a:cubicBezTo>
                        <a:pt x="16333" y="6026"/>
                        <a:pt x="16223" y="5666"/>
                        <a:pt x="16082" y="5321"/>
                      </a:cubicBezTo>
                      <a:cubicBezTo>
                        <a:pt x="16035" y="5227"/>
                        <a:pt x="15972" y="5149"/>
                        <a:pt x="15878" y="5102"/>
                      </a:cubicBezTo>
                      <a:cubicBezTo>
                        <a:pt x="15847" y="5086"/>
                        <a:pt x="15800" y="5070"/>
                        <a:pt x="15737" y="5070"/>
                      </a:cubicBezTo>
                      <a:cubicBezTo>
                        <a:pt x="15048" y="5008"/>
                        <a:pt x="14374" y="4976"/>
                        <a:pt x="13684" y="4976"/>
                      </a:cubicBezTo>
                      <a:cubicBezTo>
                        <a:pt x="13386" y="4443"/>
                        <a:pt x="13010" y="3989"/>
                        <a:pt x="12524" y="3613"/>
                      </a:cubicBezTo>
                      <a:cubicBezTo>
                        <a:pt x="12712" y="2970"/>
                        <a:pt x="12900" y="2327"/>
                        <a:pt x="13073" y="1685"/>
                      </a:cubicBezTo>
                      <a:lnTo>
                        <a:pt x="13088" y="1685"/>
                      </a:lnTo>
                      <a:cubicBezTo>
                        <a:pt x="13182" y="1512"/>
                        <a:pt x="13120" y="1340"/>
                        <a:pt x="12979" y="1230"/>
                      </a:cubicBezTo>
                      <a:cubicBezTo>
                        <a:pt x="12681" y="1011"/>
                        <a:pt x="12352" y="823"/>
                        <a:pt x="12022" y="666"/>
                      </a:cubicBezTo>
                      <a:cubicBezTo>
                        <a:pt x="11971" y="649"/>
                        <a:pt x="11914" y="636"/>
                        <a:pt x="11859" y="636"/>
                      </a:cubicBezTo>
                      <a:cubicBezTo>
                        <a:pt x="11813" y="636"/>
                        <a:pt x="11767" y="645"/>
                        <a:pt x="11725" y="666"/>
                      </a:cubicBezTo>
                      <a:cubicBezTo>
                        <a:pt x="11678" y="666"/>
                        <a:pt x="11631" y="697"/>
                        <a:pt x="11584" y="729"/>
                      </a:cubicBezTo>
                      <a:cubicBezTo>
                        <a:pt x="11051" y="1152"/>
                        <a:pt x="10533" y="1591"/>
                        <a:pt x="10032" y="2061"/>
                      </a:cubicBezTo>
                      <a:cubicBezTo>
                        <a:pt x="9575" y="1912"/>
                        <a:pt x="9112" y="1836"/>
                        <a:pt x="8641" y="1836"/>
                      </a:cubicBezTo>
                      <a:cubicBezTo>
                        <a:pt x="8417" y="1836"/>
                        <a:pt x="8191" y="1853"/>
                        <a:pt x="7963" y="1888"/>
                      </a:cubicBezTo>
                      <a:cubicBezTo>
                        <a:pt x="7618" y="1324"/>
                        <a:pt x="7289" y="760"/>
                        <a:pt x="6944" y="196"/>
                      </a:cubicBezTo>
                      <a:cubicBezTo>
                        <a:pt x="6944" y="180"/>
                        <a:pt x="6944" y="180"/>
                        <a:pt x="6944" y="180"/>
                      </a:cubicBezTo>
                      <a:cubicBezTo>
                        <a:pt x="6877" y="73"/>
                        <a:pt x="6777" y="1"/>
                        <a:pt x="6651"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16"/>
                <p:cNvSpPr/>
                <p:nvPr/>
              </p:nvSpPr>
              <p:spPr>
                <a:xfrm>
                  <a:off x="1610522" y="731473"/>
                  <a:ext cx="118892" cy="100998"/>
                </a:xfrm>
                <a:custGeom>
                  <a:rect b="b" l="l" r="r" t="t"/>
                  <a:pathLst>
                    <a:path extrusionOk="0" h="6536" w="7694">
                      <a:moveTo>
                        <a:pt x="3911" y="632"/>
                      </a:moveTo>
                      <a:cubicBezTo>
                        <a:pt x="4113" y="632"/>
                        <a:pt x="4324" y="653"/>
                        <a:pt x="4543" y="699"/>
                      </a:cubicBezTo>
                      <a:cubicBezTo>
                        <a:pt x="4575" y="715"/>
                        <a:pt x="4590" y="715"/>
                        <a:pt x="4622" y="715"/>
                      </a:cubicBezTo>
                      <a:cubicBezTo>
                        <a:pt x="5923" y="1044"/>
                        <a:pt x="6910" y="2345"/>
                        <a:pt x="6659" y="3709"/>
                      </a:cubicBezTo>
                      <a:cubicBezTo>
                        <a:pt x="6424" y="5030"/>
                        <a:pt x="5141" y="5882"/>
                        <a:pt x="3857" y="5882"/>
                      </a:cubicBezTo>
                      <a:cubicBezTo>
                        <a:pt x="3603" y="5882"/>
                        <a:pt x="3348" y="5848"/>
                        <a:pt x="3101" y="5778"/>
                      </a:cubicBezTo>
                      <a:cubicBezTo>
                        <a:pt x="0" y="4856"/>
                        <a:pt x="1090" y="632"/>
                        <a:pt x="3911" y="632"/>
                      </a:cubicBezTo>
                      <a:close/>
                      <a:moveTo>
                        <a:pt x="3944" y="0"/>
                      </a:moveTo>
                      <a:cubicBezTo>
                        <a:pt x="2477" y="0"/>
                        <a:pt x="1085" y="880"/>
                        <a:pt x="640" y="2361"/>
                      </a:cubicBezTo>
                      <a:cubicBezTo>
                        <a:pt x="107" y="4132"/>
                        <a:pt x="1189" y="5888"/>
                        <a:pt x="2929" y="6405"/>
                      </a:cubicBezTo>
                      <a:cubicBezTo>
                        <a:pt x="3234" y="6493"/>
                        <a:pt x="3548" y="6535"/>
                        <a:pt x="3860" y="6535"/>
                      </a:cubicBezTo>
                      <a:cubicBezTo>
                        <a:pt x="5380" y="6535"/>
                        <a:pt x="6878" y="5541"/>
                        <a:pt x="7255" y="4007"/>
                      </a:cubicBezTo>
                      <a:cubicBezTo>
                        <a:pt x="7694" y="2267"/>
                        <a:pt x="6471" y="496"/>
                        <a:pt x="4778" y="73"/>
                      </a:cubicBezTo>
                      <a:lnTo>
                        <a:pt x="4669" y="73"/>
                      </a:lnTo>
                      <a:cubicBezTo>
                        <a:pt x="4428" y="24"/>
                        <a:pt x="4185" y="0"/>
                        <a:pt x="3944"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31" name="Google Shape;431;p16"/>
              <p:cNvSpPr/>
              <p:nvPr/>
            </p:nvSpPr>
            <p:spPr>
              <a:xfrm rot="-5400000">
                <a:off x="715100" y="702546"/>
                <a:ext cx="192827" cy="128187"/>
              </a:xfrm>
              <a:prstGeom prst="rect">
                <a:avLst/>
              </a:prstGeom>
            </p:spPr>
            <p:txBody>
              <a:bodyPr>
                <a:prstTxWarp prst="textPlain"/>
              </a:bodyPr>
              <a:lstStyle/>
              <a:p>
                <a:pPr lvl="0" algn="ctr"/>
                <a:r>
                  <a:rPr b="0" i="0">
                    <a:ln>
                      <a:noFill/>
                    </a:ln>
                    <a:solidFill>
                      <a:schemeClr val="lt2"/>
                    </a:solidFill>
                    <a:latin typeface="Gaegu;300"/>
                  </a:rPr>
                  <a:t>^</a:t>
                </a:r>
              </a:p>
            </p:txBody>
          </p:sp>
          <p:sp>
            <p:nvSpPr>
              <p:cNvPr id="432" name="Google Shape;432;p16"/>
              <p:cNvSpPr/>
              <p:nvPr/>
            </p:nvSpPr>
            <p:spPr>
              <a:xfrm flipH="1" rot="5400000">
                <a:off x="1011380" y="702546"/>
                <a:ext cx="192827" cy="128187"/>
              </a:xfrm>
              <a:prstGeom prst="rect">
                <a:avLst/>
              </a:prstGeom>
            </p:spPr>
            <p:txBody>
              <a:bodyPr>
                <a:prstTxWarp prst="textPlain"/>
              </a:bodyPr>
              <a:lstStyle/>
              <a:p>
                <a:pPr lvl="0" algn="ctr"/>
                <a:r>
                  <a:rPr b="0" i="0">
                    <a:ln>
                      <a:noFill/>
                    </a:ln>
                    <a:solidFill>
                      <a:schemeClr val="lt2"/>
                    </a:solidFill>
                    <a:latin typeface="Gaegu;300"/>
                  </a:rPr>
                  <a:t>^</a:t>
                </a:r>
              </a:p>
            </p:txBody>
          </p:sp>
        </p:grpSp>
      </p:grpSp>
      <p:sp>
        <p:nvSpPr>
          <p:cNvPr id="433" name="Google Shape;433;p16"/>
          <p:cNvSpPr txBox="1"/>
          <p:nvPr>
            <p:ph idx="1" type="subTitle"/>
          </p:nvPr>
        </p:nvSpPr>
        <p:spPr>
          <a:xfrm>
            <a:off x="982575" y="2005050"/>
            <a:ext cx="3254100" cy="1766400"/>
          </a:xfrm>
          <a:prstGeom prst="rect">
            <a:avLst/>
          </a:prstGeom>
          <a:solidFill>
            <a:schemeClr val="lt2"/>
          </a:solidFill>
          <a:ln cap="flat" cmpd="sng" w="28575">
            <a:solidFill>
              <a:schemeClr val="accent1"/>
            </a:solidFill>
            <a:prstDash val="solid"/>
            <a:round/>
            <a:headEnd len="sm" w="sm" type="none"/>
            <a:tailEnd len="sm" w="sm" type="none"/>
          </a:ln>
        </p:spPr>
        <p:txBody>
          <a:bodyPr anchorCtr="0" anchor="t" bIns="91425" lIns="91425" spcFirstLastPara="1" rIns="91425" wrap="square" tIns="91425">
            <a:normAutofit/>
          </a:bodyPr>
          <a:lstStyle>
            <a:lvl1pPr lvl="0" rtl="0" algn="ctr">
              <a:lnSpc>
                <a:spcPct val="100000"/>
              </a:lnSpc>
              <a:spcBef>
                <a:spcPts val="0"/>
              </a:spcBef>
              <a:spcAft>
                <a:spcPts val="0"/>
              </a:spcAft>
              <a:buSzPts val="1800"/>
              <a:buNone/>
              <a:defRPr sz="18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34" name="Google Shape;434;p16"/>
          <p:cNvSpPr txBox="1"/>
          <p:nvPr>
            <p:ph type="title"/>
          </p:nvPr>
        </p:nvSpPr>
        <p:spPr>
          <a:xfrm>
            <a:off x="720000" y="445025"/>
            <a:ext cx="77040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ölüm üstbilgisi 1">
  <p:cSld name="SECTION_HEADER_1">
    <p:spTree>
      <p:nvGrpSpPr>
        <p:cNvPr id="435" name="Shape 435"/>
        <p:cNvGrpSpPr/>
        <p:nvPr/>
      </p:nvGrpSpPr>
      <p:grpSpPr>
        <a:xfrm>
          <a:off x="0" y="0"/>
          <a:ext cx="0" cy="0"/>
          <a:chOff x="0" y="0"/>
          <a:chExt cx="0" cy="0"/>
        </a:xfrm>
      </p:grpSpPr>
      <p:grpSp>
        <p:nvGrpSpPr>
          <p:cNvPr id="436" name="Google Shape;436;p17"/>
          <p:cNvGrpSpPr/>
          <p:nvPr/>
        </p:nvGrpSpPr>
        <p:grpSpPr>
          <a:xfrm>
            <a:off x="-23004" y="-1"/>
            <a:ext cx="9177565" cy="5143390"/>
            <a:chOff x="-23004" y="-1"/>
            <a:chExt cx="9177565" cy="5143390"/>
          </a:xfrm>
        </p:grpSpPr>
        <p:sp>
          <p:nvSpPr>
            <p:cNvPr id="437" name="Google Shape;437;p17"/>
            <p:cNvSpPr/>
            <p:nvPr/>
          </p:nvSpPr>
          <p:spPr>
            <a:xfrm>
              <a:off x="-22991"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17"/>
            <p:cNvSpPr/>
            <p:nvPr/>
          </p:nvSpPr>
          <p:spPr>
            <a:xfrm>
              <a:off x="32459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17"/>
            <p:cNvSpPr/>
            <p:nvPr/>
          </p:nvSpPr>
          <p:spPr>
            <a:xfrm>
              <a:off x="650686"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17"/>
            <p:cNvSpPr/>
            <p:nvPr/>
          </p:nvSpPr>
          <p:spPr>
            <a:xfrm>
              <a:off x="998608"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17"/>
            <p:cNvSpPr/>
            <p:nvPr/>
          </p:nvSpPr>
          <p:spPr>
            <a:xfrm>
              <a:off x="1346531"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17"/>
            <p:cNvSpPr/>
            <p:nvPr/>
          </p:nvSpPr>
          <p:spPr>
            <a:xfrm>
              <a:off x="1672285"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17"/>
            <p:cNvSpPr/>
            <p:nvPr/>
          </p:nvSpPr>
          <p:spPr>
            <a:xfrm>
              <a:off x="2020208"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17"/>
            <p:cNvSpPr/>
            <p:nvPr/>
          </p:nvSpPr>
          <p:spPr>
            <a:xfrm>
              <a:off x="2368130"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17"/>
            <p:cNvSpPr/>
            <p:nvPr/>
          </p:nvSpPr>
          <p:spPr>
            <a:xfrm>
              <a:off x="2694152"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17"/>
            <p:cNvSpPr/>
            <p:nvPr/>
          </p:nvSpPr>
          <p:spPr>
            <a:xfrm>
              <a:off x="3041740"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17"/>
            <p:cNvSpPr/>
            <p:nvPr/>
          </p:nvSpPr>
          <p:spPr>
            <a:xfrm>
              <a:off x="3389662"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17"/>
            <p:cNvSpPr/>
            <p:nvPr/>
          </p:nvSpPr>
          <p:spPr>
            <a:xfrm>
              <a:off x="3715752"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17"/>
            <p:cNvSpPr/>
            <p:nvPr/>
          </p:nvSpPr>
          <p:spPr>
            <a:xfrm>
              <a:off x="4063339"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17"/>
            <p:cNvSpPr/>
            <p:nvPr/>
          </p:nvSpPr>
          <p:spPr>
            <a:xfrm>
              <a:off x="4411262"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17"/>
            <p:cNvSpPr/>
            <p:nvPr/>
          </p:nvSpPr>
          <p:spPr>
            <a:xfrm>
              <a:off x="-23004" y="176275"/>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17"/>
            <p:cNvSpPr/>
            <p:nvPr/>
          </p:nvSpPr>
          <p:spPr>
            <a:xfrm>
              <a:off x="-23004" y="523862"/>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17"/>
            <p:cNvSpPr/>
            <p:nvPr/>
          </p:nvSpPr>
          <p:spPr>
            <a:xfrm>
              <a:off x="-23004" y="849884"/>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17"/>
            <p:cNvSpPr/>
            <p:nvPr/>
          </p:nvSpPr>
          <p:spPr>
            <a:xfrm>
              <a:off x="-23004" y="1197806"/>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17"/>
            <p:cNvSpPr/>
            <p:nvPr/>
          </p:nvSpPr>
          <p:spPr>
            <a:xfrm>
              <a:off x="-23004" y="1554501"/>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17"/>
            <p:cNvSpPr/>
            <p:nvPr/>
          </p:nvSpPr>
          <p:spPr>
            <a:xfrm>
              <a:off x="-23004" y="1880590"/>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17"/>
            <p:cNvSpPr/>
            <p:nvPr/>
          </p:nvSpPr>
          <p:spPr>
            <a:xfrm>
              <a:off x="-23004" y="2228511"/>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17"/>
            <p:cNvSpPr/>
            <p:nvPr/>
          </p:nvSpPr>
          <p:spPr>
            <a:xfrm>
              <a:off x="-23004" y="2576366"/>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17"/>
            <p:cNvSpPr/>
            <p:nvPr/>
          </p:nvSpPr>
          <p:spPr>
            <a:xfrm>
              <a:off x="-23004" y="2902455"/>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17"/>
            <p:cNvSpPr/>
            <p:nvPr/>
          </p:nvSpPr>
          <p:spPr>
            <a:xfrm>
              <a:off x="-23004" y="3250042"/>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17"/>
            <p:cNvSpPr/>
            <p:nvPr/>
          </p:nvSpPr>
          <p:spPr>
            <a:xfrm>
              <a:off x="-23004" y="3597964"/>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17"/>
            <p:cNvSpPr/>
            <p:nvPr/>
          </p:nvSpPr>
          <p:spPr>
            <a:xfrm>
              <a:off x="-23004" y="3924052"/>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17"/>
            <p:cNvSpPr/>
            <p:nvPr/>
          </p:nvSpPr>
          <p:spPr>
            <a:xfrm>
              <a:off x="-23004" y="4271639"/>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17"/>
            <p:cNvSpPr/>
            <p:nvPr/>
          </p:nvSpPr>
          <p:spPr>
            <a:xfrm>
              <a:off x="-23004" y="4619561"/>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17"/>
            <p:cNvSpPr/>
            <p:nvPr/>
          </p:nvSpPr>
          <p:spPr>
            <a:xfrm>
              <a:off x="-23004" y="4945583"/>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17"/>
            <p:cNvSpPr/>
            <p:nvPr/>
          </p:nvSpPr>
          <p:spPr>
            <a:xfrm>
              <a:off x="473259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17"/>
            <p:cNvSpPr/>
            <p:nvPr/>
          </p:nvSpPr>
          <p:spPr>
            <a:xfrm>
              <a:off x="505868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17"/>
            <p:cNvSpPr/>
            <p:nvPr/>
          </p:nvSpPr>
          <p:spPr>
            <a:xfrm>
              <a:off x="5406608"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17"/>
            <p:cNvSpPr/>
            <p:nvPr/>
          </p:nvSpPr>
          <p:spPr>
            <a:xfrm>
              <a:off x="575419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17"/>
            <p:cNvSpPr/>
            <p:nvPr/>
          </p:nvSpPr>
          <p:spPr>
            <a:xfrm>
              <a:off x="6080285"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17"/>
            <p:cNvSpPr/>
            <p:nvPr/>
          </p:nvSpPr>
          <p:spPr>
            <a:xfrm>
              <a:off x="6428207"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17"/>
            <p:cNvSpPr/>
            <p:nvPr/>
          </p:nvSpPr>
          <p:spPr>
            <a:xfrm>
              <a:off x="6775795"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17"/>
            <p:cNvSpPr/>
            <p:nvPr/>
          </p:nvSpPr>
          <p:spPr>
            <a:xfrm>
              <a:off x="7101884"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17"/>
            <p:cNvSpPr/>
            <p:nvPr/>
          </p:nvSpPr>
          <p:spPr>
            <a:xfrm>
              <a:off x="7449807"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17"/>
            <p:cNvSpPr/>
            <p:nvPr/>
          </p:nvSpPr>
          <p:spPr>
            <a:xfrm>
              <a:off x="7797394"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17"/>
            <p:cNvSpPr/>
            <p:nvPr/>
          </p:nvSpPr>
          <p:spPr>
            <a:xfrm>
              <a:off x="8123417"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17"/>
            <p:cNvSpPr/>
            <p:nvPr/>
          </p:nvSpPr>
          <p:spPr>
            <a:xfrm>
              <a:off x="8471339"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17"/>
            <p:cNvSpPr/>
            <p:nvPr/>
          </p:nvSpPr>
          <p:spPr>
            <a:xfrm>
              <a:off x="8828370"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17"/>
            <p:cNvSpPr/>
            <p:nvPr/>
          </p:nvSpPr>
          <p:spPr>
            <a:xfrm>
              <a:off x="9154459"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17"/>
            <p:cNvSpPr/>
            <p:nvPr/>
          </p:nvSpPr>
          <p:spPr>
            <a:xfrm>
              <a:off x="4732600" y="176275"/>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17"/>
            <p:cNvSpPr/>
            <p:nvPr/>
          </p:nvSpPr>
          <p:spPr>
            <a:xfrm>
              <a:off x="4732600" y="523862"/>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17"/>
            <p:cNvSpPr/>
            <p:nvPr/>
          </p:nvSpPr>
          <p:spPr>
            <a:xfrm>
              <a:off x="4732600" y="849884"/>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17"/>
            <p:cNvSpPr/>
            <p:nvPr/>
          </p:nvSpPr>
          <p:spPr>
            <a:xfrm>
              <a:off x="4732600" y="1197806"/>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17"/>
            <p:cNvSpPr/>
            <p:nvPr/>
          </p:nvSpPr>
          <p:spPr>
            <a:xfrm>
              <a:off x="4732600" y="1554501"/>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17"/>
            <p:cNvSpPr/>
            <p:nvPr/>
          </p:nvSpPr>
          <p:spPr>
            <a:xfrm>
              <a:off x="4732600" y="1880590"/>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17"/>
            <p:cNvSpPr/>
            <p:nvPr/>
          </p:nvSpPr>
          <p:spPr>
            <a:xfrm>
              <a:off x="4732600" y="2228511"/>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17"/>
            <p:cNvSpPr/>
            <p:nvPr/>
          </p:nvSpPr>
          <p:spPr>
            <a:xfrm>
              <a:off x="4732600" y="2576366"/>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17"/>
            <p:cNvSpPr/>
            <p:nvPr/>
          </p:nvSpPr>
          <p:spPr>
            <a:xfrm>
              <a:off x="4732600" y="2902455"/>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17"/>
            <p:cNvSpPr/>
            <p:nvPr/>
          </p:nvSpPr>
          <p:spPr>
            <a:xfrm>
              <a:off x="4732600" y="3250042"/>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17"/>
            <p:cNvSpPr/>
            <p:nvPr/>
          </p:nvSpPr>
          <p:spPr>
            <a:xfrm>
              <a:off x="4732600" y="3597964"/>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17"/>
            <p:cNvSpPr/>
            <p:nvPr/>
          </p:nvSpPr>
          <p:spPr>
            <a:xfrm>
              <a:off x="4732600" y="3924052"/>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17"/>
            <p:cNvSpPr/>
            <p:nvPr/>
          </p:nvSpPr>
          <p:spPr>
            <a:xfrm>
              <a:off x="4732600" y="4271639"/>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17"/>
            <p:cNvSpPr/>
            <p:nvPr/>
          </p:nvSpPr>
          <p:spPr>
            <a:xfrm>
              <a:off x="4732600" y="4619561"/>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17"/>
            <p:cNvSpPr/>
            <p:nvPr/>
          </p:nvSpPr>
          <p:spPr>
            <a:xfrm>
              <a:off x="4732600" y="4945583"/>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95" name="Google Shape;495;p17"/>
          <p:cNvSpPr/>
          <p:nvPr/>
        </p:nvSpPr>
        <p:spPr>
          <a:xfrm>
            <a:off x="600600" y="1014000"/>
            <a:ext cx="7942800" cy="37485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17"/>
          <p:cNvSpPr/>
          <p:nvPr/>
        </p:nvSpPr>
        <p:spPr>
          <a:xfrm rot="10586678">
            <a:off x="536386" y="571640"/>
            <a:ext cx="1729888" cy="1334604"/>
          </a:xfrm>
          <a:custGeom>
            <a:rect b="b" l="l" r="r" t="t"/>
            <a:pathLst>
              <a:path extrusionOk="0" h="72187" w="92280">
                <a:moveTo>
                  <a:pt x="73965" y="0"/>
                </a:moveTo>
                <a:cubicBezTo>
                  <a:pt x="71241" y="0"/>
                  <a:pt x="68528" y="633"/>
                  <a:pt x="66136" y="1964"/>
                </a:cubicBezTo>
                <a:cubicBezTo>
                  <a:pt x="62952" y="3754"/>
                  <a:pt x="60306" y="6580"/>
                  <a:pt x="56824" y="7674"/>
                </a:cubicBezTo>
                <a:cubicBezTo>
                  <a:pt x="55680" y="8036"/>
                  <a:pt x="54508" y="8192"/>
                  <a:pt x="53328" y="8192"/>
                </a:cubicBezTo>
                <a:cubicBezTo>
                  <a:pt x="50488" y="8192"/>
                  <a:pt x="47603" y="7286"/>
                  <a:pt x="44946" y="6162"/>
                </a:cubicBezTo>
                <a:cubicBezTo>
                  <a:pt x="41206" y="4570"/>
                  <a:pt x="37585" y="2501"/>
                  <a:pt x="33566" y="1844"/>
                </a:cubicBezTo>
                <a:cubicBezTo>
                  <a:pt x="32573" y="1682"/>
                  <a:pt x="31585" y="1606"/>
                  <a:pt x="30604" y="1606"/>
                </a:cubicBezTo>
                <a:cubicBezTo>
                  <a:pt x="25317" y="1606"/>
                  <a:pt x="20260" y="3836"/>
                  <a:pt x="15997" y="6958"/>
                </a:cubicBezTo>
                <a:cubicBezTo>
                  <a:pt x="11540" y="10221"/>
                  <a:pt x="8138" y="14856"/>
                  <a:pt x="5711" y="19910"/>
                </a:cubicBezTo>
                <a:cubicBezTo>
                  <a:pt x="4636" y="22119"/>
                  <a:pt x="3761" y="24426"/>
                  <a:pt x="3065" y="26734"/>
                </a:cubicBezTo>
                <a:cubicBezTo>
                  <a:pt x="1194" y="32962"/>
                  <a:pt x="1" y="40503"/>
                  <a:pt x="1950" y="46830"/>
                </a:cubicBezTo>
                <a:cubicBezTo>
                  <a:pt x="3025" y="50292"/>
                  <a:pt x="5154" y="53316"/>
                  <a:pt x="7462" y="56101"/>
                </a:cubicBezTo>
                <a:cubicBezTo>
                  <a:pt x="13430" y="63403"/>
                  <a:pt x="21150" y="69790"/>
                  <a:pt x="30382" y="71700"/>
                </a:cubicBezTo>
                <a:cubicBezTo>
                  <a:pt x="31973" y="72026"/>
                  <a:pt x="33611" y="72186"/>
                  <a:pt x="35253" y="72186"/>
                </a:cubicBezTo>
                <a:cubicBezTo>
                  <a:pt x="43141" y="72186"/>
                  <a:pt x="51141" y="68475"/>
                  <a:pt x="54616" y="61493"/>
                </a:cubicBezTo>
                <a:cubicBezTo>
                  <a:pt x="56128" y="58449"/>
                  <a:pt x="56725" y="55027"/>
                  <a:pt x="57899" y="51843"/>
                </a:cubicBezTo>
                <a:cubicBezTo>
                  <a:pt x="59948" y="46312"/>
                  <a:pt x="63828" y="41478"/>
                  <a:pt x="68802" y="38274"/>
                </a:cubicBezTo>
                <a:cubicBezTo>
                  <a:pt x="74532" y="34593"/>
                  <a:pt x="81675" y="32982"/>
                  <a:pt x="86370" y="28048"/>
                </a:cubicBezTo>
                <a:cubicBezTo>
                  <a:pt x="91802" y="22317"/>
                  <a:pt x="92279" y="12568"/>
                  <a:pt x="87445" y="6321"/>
                </a:cubicBezTo>
                <a:cubicBezTo>
                  <a:pt x="84285" y="2251"/>
                  <a:pt x="79103" y="0"/>
                  <a:pt x="7396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97" name="Google Shape;497;p17"/>
          <p:cNvGrpSpPr/>
          <p:nvPr/>
        </p:nvGrpSpPr>
        <p:grpSpPr>
          <a:xfrm>
            <a:off x="6794528" y="672184"/>
            <a:ext cx="1752839" cy="1484357"/>
            <a:chOff x="478350" y="433625"/>
            <a:chExt cx="811800" cy="687425"/>
          </a:xfrm>
        </p:grpSpPr>
        <p:sp>
          <p:nvSpPr>
            <p:cNvPr id="498" name="Google Shape;498;p17"/>
            <p:cNvSpPr/>
            <p:nvPr/>
          </p:nvSpPr>
          <p:spPr>
            <a:xfrm>
              <a:off x="505225" y="579850"/>
              <a:ext cx="5000" cy="5000"/>
            </a:xfrm>
            <a:custGeom>
              <a:rect b="b" l="l" r="r" t="t"/>
              <a:pathLst>
                <a:path extrusionOk="0" h="200" w="200">
                  <a:moveTo>
                    <a:pt x="120" y="200"/>
                  </a:moveTo>
                  <a:cubicBezTo>
                    <a:pt x="140" y="140"/>
                    <a:pt x="199" y="41"/>
                    <a:pt x="120" y="1"/>
                  </a:cubicBezTo>
                  <a:cubicBezTo>
                    <a:pt x="40" y="41"/>
                    <a:pt x="0" y="140"/>
                    <a:pt x="120" y="20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17"/>
            <p:cNvSpPr/>
            <p:nvPr/>
          </p:nvSpPr>
          <p:spPr>
            <a:xfrm>
              <a:off x="519650" y="589300"/>
              <a:ext cx="5000" cy="5000"/>
            </a:xfrm>
            <a:custGeom>
              <a:rect b="b" l="l" r="r" t="t"/>
              <a:pathLst>
                <a:path extrusionOk="0" h="200" w="200">
                  <a:moveTo>
                    <a:pt x="199" y="140"/>
                  </a:moveTo>
                  <a:cubicBezTo>
                    <a:pt x="179" y="120"/>
                    <a:pt x="159" y="100"/>
                    <a:pt x="179" y="41"/>
                  </a:cubicBezTo>
                  <a:lnTo>
                    <a:pt x="40" y="1"/>
                  </a:lnTo>
                  <a:lnTo>
                    <a:pt x="0" y="120"/>
                  </a:lnTo>
                  <a:cubicBezTo>
                    <a:pt x="80" y="140"/>
                    <a:pt x="179" y="200"/>
                    <a:pt x="199" y="14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17"/>
            <p:cNvSpPr/>
            <p:nvPr/>
          </p:nvSpPr>
          <p:spPr>
            <a:xfrm>
              <a:off x="478350" y="590800"/>
              <a:ext cx="58225" cy="311400"/>
            </a:xfrm>
            <a:custGeom>
              <a:rect b="b" l="l" r="r" t="t"/>
              <a:pathLst>
                <a:path extrusionOk="0" h="12456" w="2329">
                  <a:moveTo>
                    <a:pt x="1991" y="11421"/>
                  </a:moveTo>
                  <a:cubicBezTo>
                    <a:pt x="1851" y="10565"/>
                    <a:pt x="1652" y="9809"/>
                    <a:pt x="1493" y="9013"/>
                  </a:cubicBezTo>
                  <a:cubicBezTo>
                    <a:pt x="1175" y="8695"/>
                    <a:pt x="1314" y="8237"/>
                    <a:pt x="1195" y="7859"/>
                  </a:cubicBezTo>
                  <a:cubicBezTo>
                    <a:pt x="1155" y="7760"/>
                    <a:pt x="1095" y="7700"/>
                    <a:pt x="1075" y="7621"/>
                  </a:cubicBezTo>
                  <a:cubicBezTo>
                    <a:pt x="1035" y="7342"/>
                    <a:pt x="1055" y="7083"/>
                    <a:pt x="1016" y="6904"/>
                  </a:cubicBezTo>
                  <a:cubicBezTo>
                    <a:pt x="956" y="6646"/>
                    <a:pt x="916" y="6447"/>
                    <a:pt x="876" y="6208"/>
                  </a:cubicBezTo>
                  <a:cubicBezTo>
                    <a:pt x="817" y="5930"/>
                    <a:pt x="837" y="5651"/>
                    <a:pt x="817" y="5353"/>
                  </a:cubicBezTo>
                  <a:cubicBezTo>
                    <a:pt x="817" y="5193"/>
                    <a:pt x="737" y="5074"/>
                    <a:pt x="757" y="4935"/>
                  </a:cubicBezTo>
                  <a:cubicBezTo>
                    <a:pt x="757" y="4815"/>
                    <a:pt x="837" y="4696"/>
                    <a:pt x="837" y="4577"/>
                  </a:cubicBezTo>
                  <a:cubicBezTo>
                    <a:pt x="856" y="4378"/>
                    <a:pt x="757" y="4139"/>
                    <a:pt x="757" y="3940"/>
                  </a:cubicBezTo>
                  <a:cubicBezTo>
                    <a:pt x="757" y="3860"/>
                    <a:pt x="837" y="3781"/>
                    <a:pt x="856" y="3701"/>
                  </a:cubicBezTo>
                  <a:cubicBezTo>
                    <a:pt x="856" y="3622"/>
                    <a:pt x="777" y="3502"/>
                    <a:pt x="777" y="3442"/>
                  </a:cubicBezTo>
                  <a:cubicBezTo>
                    <a:pt x="797" y="3363"/>
                    <a:pt x="916" y="3283"/>
                    <a:pt x="876" y="3204"/>
                  </a:cubicBezTo>
                  <a:cubicBezTo>
                    <a:pt x="856" y="3064"/>
                    <a:pt x="837" y="2905"/>
                    <a:pt x="797" y="2766"/>
                  </a:cubicBezTo>
                  <a:cubicBezTo>
                    <a:pt x="936" y="2348"/>
                    <a:pt x="1035" y="1672"/>
                    <a:pt x="1075" y="1194"/>
                  </a:cubicBezTo>
                  <a:cubicBezTo>
                    <a:pt x="1075" y="1135"/>
                    <a:pt x="956" y="1135"/>
                    <a:pt x="996" y="1035"/>
                  </a:cubicBezTo>
                  <a:cubicBezTo>
                    <a:pt x="1155" y="677"/>
                    <a:pt x="976" y="438"/>
                    <a:pt x="1135" y="80"/>
                  </a:cubicBezTo>
                  <a:cubicBezTo>
                    <a:pt x="837" y="0"/>
                    <a:pt x="876" y="299"/>
                    <a:pt x="757" y="597"/>
                  </a:cubicBezTo>
                  <a:cubicBezTo>
                    <a:pt x="717" y="717"/>
                    <a:pt x="558" y="756"/>
                    <a:pt x="538" y="776"/>
                  </a:cubicBezTo>
                  <a:cubicBezTo>
                    <a:pt x="518" y="796"/>
                    <a:pt x="578" y="836"/>
                    <a:pt x="558" y="876"/>
                  </a:cubicBezTo>
                  <a:cubicBezTo>
                    <a:pt x="558" y="876"/>
                    <a:pt x="538" y="955"/>
                    <a:pt x="518" y="995"/>
                  </a:cubicBezTo>
                  <a:cubicBezTo>
                    <a:pt x="419" y="1174"/>
                    <a:pt x="439" y="1274"/>
                    <a:pt x="399" y="1433"/>
                  </a:cubicBezTo>
                  <a:cubicBezTo>
                    <a:pt x="399" y="1513"/>
                    <a:pt x="319" y="1552"/>
                    <a:pt x="299" y="1632"/>
                  </a:cubicBezTo>
                  <a:cubicBezTo>
                    <a:pt x="260" y="1811"/>
                    <a:pt x="279" y="2149"/>
                    <a:pt x="260" y="2249"/>
                  </a:cubicBezTo>
                  <a:cubicBezTo>
                    <a:pt x="260" y="2308"/>
                    <a:pt x="180" y="2388"/>
                    <a:pt x="160" y="2448"/>
                  </a:cubicBezTo>
                  <a:cubicBezTo>
                    <a:pt x="120" y="2746"/>
                    <a:pt x="80" y="3064"/>
                    <a:pt x="61" y="3363"/>
                  </a:cubicBezTo>
                  <a:cubicBezTo>
                    <a:pt x="41" y="3482"/>
                    <a:pt x="100" y="3622"/>
                    <a:pt x="100" y="3761"/>
                  </a:cubicBezTo>
                  <a:cubicBezTo>
                    <a:pt x="100" y="3840"/>
                    <a:pt x="21" y="3940"/>
                    <a:pt x="1" y="4000"/>
                  </a:cubicBezTo>
                  <a:cubicBezTo>
                    <a:pt x="1" y="4099"/>
                    <a:pt x="21" y="4179"/>
                    <a:pt x="21" y="4258"/>
                  </a:cubicBezTo>
                  <a:cubicBezTo>
                    <a:pt x="21" y="4855"/>
                    <a:pt x="41" y="5372"/>
                    <a:pt x="41" y="5830"/>
                  </a:cubicBezTo>
                  <a:cubicBezTo>
                    <a:pt x="41" y="6029"/>
                    <a:pt x="1" y="6208"/>
                    <a:pt x="21" y="6387"/>
                  </a:cubicBezTo>
                  <a:cubicBezTo>
                    <a:pt x="41" y="6566"/>
                    <a:pt x="120" y="6765"/>
                    <a:pt x="180" y="6944"/>
                  </a:cubicBezTo>
                  <a:cubicBezTo>
                    <a:pt x="260" y="7282"/>
                    <a:pt x="319" y="7521"/>
                    <a:pt x="399" y="7800"/>
                  </a:cubicBezTo>
                  <a:cubicBezTo>
                    <a:pt x="439" y="7919"/>
                    <a:pt x="538" y="8337"/>
                    <a:pt x="538" y="8496"/>
                  </a:cubicBezTo>
                  <a:cubicBezTo>
                    <a:pt x="538" y="8556"/>
                    <a:pt x="478" y="8576"/>
                    <a:pt x="498" y="8675"/>
                  </a:cubicBezTo>
                  <a:cubicBezTo>
                    <a:pt x="518" y="8775"/>
                    <a:pt x="598" y="8854"/>
                    <a:pt x="638" y="8974"/>
                  </a:cubicBezTo>
                  <a:cubicBezTo>
                    <a:pt x="677" y="9093"/>
                    <a:pt x="697" y="9232"/>
                    <a:pt x="737" y="9352"/>
                  </a:cubicBezTo>
                  <a:cubicBezTo>
                    <a:pt x="797" y="9590"/>
                    <a:pt x="936" y="9809"/>
                    <a:pt x="996" y="10048"/>
                  </a:cubicBezTo>
                  <a:cubicBezTo>
                    <a:pt x="1155" y="10665"/>
                    <a:pt x="1274" y="11321"/>
                    <a:pt x="1593" y="11958"/>
                  </a:cubicBezTo>
                  <a:cubicBezTo>
                    <a:pt x="1831" y="11958"/>
                    <a:pt x="1851" y="12356"/>
                    <a:pt x="2030" y="12455"/>
                  </a:cubicBezTo>
                  <a:cubicBezTo>
                    <a:pt x="2249" y="12376"/>
                    <a:pt x="2090" y="12137"/>
                    <a:pt x="2090" y="11958"/>
                  </a:cubicBezTo>
                  <a:cubicBezTo>
                    <a:pt x="2030" y="11859"/>
                    <a:pt x="2329" y="11918"/>
                    <a:pt x="2189" y="11779"/>
                  </a:cubicBezTo>
                  <a:cubicBezTo>
                    <a:pt x="2170" y="11600"/>
                    <a:pt x="2070" y="11520"/>
                    <a:pt x="1991" y="1142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17"/>
            <p:cNvSpPr/>
            <p:nvPr/>
          </p:nvSpPr>
          <p:spPr>
            <a:xfrm>
              <a:off x="618625" y="433625"/>
              <a:ext cx="671525" cy="687425"/>
            </a:xfrm>
            <a:custGeom>
              <a:rect b="b" l="l" r="r" t="t"/>
              <a:pathLst>
                <a:path extrusionOk="0" h="27497" w="26861">
                  <a:moveTo>
                    <a:pt x="26781" y="15479"/>
                  </a:moveTo>
                  <a:cubicBezTo>
                    <a:pt x="26721" y="14823"/>
                    <a:pt x="26701" y="14186"/>
                    <a:pt x="26582" y="13629"/>
                  </a:cubicBezTo>
                  <a:cubicBezTo>
                    <a:pt x="26542" y="13430"/>
                    <a:pt x="26443" y="13251"/>
                    <a:pt x="26403" y="13052"/>
                  </a:cubicBezTo>
                  <a:cubicBezTo>
                    <a:pt x="26224" y="12236"/>
                    <a:pt x="26164" y="11401"/>
                    <a:pt x="25945" y="10605"/>
                  </a:cubicBezTo>
                  <a:cubicBezTo>
                    <a:pt x="25866" y="10346"/>
                    <a:pt x="25726" y="10088"/>
                    <a:pt x="25647" y="9829"/>
                  </a:cubicBezTo>
                  <a:cubicBezTo>
                    <a:pt x="25567" y="9570"/>
                    <a:pt x="25567" y="9292"/>
                    <a:pt x="25488" y="9013"/>
                  </a:cubicBezTo>
                  <a:cubicBezTo>
                    <a:pt x="25408" y="8735"/>
                    <a:pt x="25289" y="8476"/>
                    <a:pt x="25189" y="8217"/>
                  </a:cubicBezTo>
                  <a:cubicBezTo>
                    <a:pt x="25070" y="7819"/>
                    <a:pt x="24851" y="7422"/>
                    <a:pt x="24712" y="7183"/>
                  </a:cubicBezTo>
                  <a:cubicBezTo>
                    <a:pt x="24592" y="6964"/>
                    <a:pt x="24553" y="6765"/>
                    <a:pt x="24473" y="6606"/>
                  </a:cubicBezTo>
                  <a:cubicBezTo>
                    <a:pt x="24334" y="6248"/>
                    <a:pt x="24095" y="5929"/>
                    <a:pt x="23896" y="5611"/>
                  </a:cubicBezTo>
                  <a:cubicBezTo>
                    <a:pt x="23836" y="5511"/>
                    <a:pt x="23856" y="5372"/>
                    <a:pt x="23797" y="5293"/>
                  </a:cubicBezTo>
                  <a:cubicBezTo>
                    <a:pt x="23737" y="5193"/>
                    <a:pt x="23598" y="5133"/>
                    <a:pt x="23538" y="5034"/>
                  </a:cubicBezTo>
                  <a:cubicBezTo>
                    <a:pt x="23538" y="5034"/>
                    <a:pt x="23538" y="4934"/>
                    <a:pt x="23498" y="4895"/>
                  </a:cubicBezTo>
                  <a:cubicBezTo>
                    <a:pt x="23319" y="4636"/>
                    <a:pt x="23160" y="4338"/>
                    <a:pt x="22961" y="4119"/>
                  </a:cubicBezTo>
                  <a:cubicBezTo>
                    <a:pt x="22881" y="4019"/>
                    <a:pt x="22782" y="3940"/>
                    <a:pt x="22702" y="3840"/>
                  </a:cubicBezTo>
                  <a:cubicBezTo>
                    <a:pt x="22603" y="3721"/>
                    <a:pt x="22523" y="3582"/>
                    <a:pt x="22503" y="3562"/>
                  </a:cubicBezTo>
                  <a:cubicBezTo>
                    <a:pt x="22424" y="3442"/>
                    <a:pt x="22284" y="3422"/>
                    <a:pt x="22185" y="3323"/>
                  </a:cubicBezTo>
                  <a:cubicBezTo>
                    <a:pt x="22145" y="3263"/>
                    <a:pt x="22165" y="3204"/>
                    <a:pt x="22145" y="3164"/>
                  </a:cubicBezTo>
                  <a:cubicBezTo>
                    <a:pt x="22105" y="3124"/>
                    <a:pt x="22006" y="3104"/>
                    <a:pt x="21966" y="3044"/>
                  </a:cubicBezTo>
                  <a:cubicBezTo>
                    <a:pt x="21707" y="2746"/>
                    <a:pt x="21409" y="2388"/>
                    <a:pt x="21051" y="2129"/>
                  </a:cubicBezTo>
                  <a:cubicBezTo>
                    <a:pt x="20951" y="2069"/>
                    <a:pt x="20832" y="2050"/>
                    <a:pt x="20752" y="1990"/>
                  </a:cubicBezTo>
                  <a:cubicBezTo>
                    <a:pt x="20633" y="1910"/>
                    <a:pt x="20553" y="1811"/>
                    <a:pt x="20454" y="1731"/>
                  </a:cubicBezTo>
                  <a:cubicBezTo>
                    <a:pt x="20255" y="1592"/>
                    <a:pt x="20056" y="1492"/>
                    <a:pt x="19837" y="1373"/>
                  </a:cubicBezTo>
                  <a:cubicBezTo>
                    <a:pt x="19419" y="1134"/>
                    <a:pt x="19002" y="955"/>
                    <a:pt x="18584" y="756"/>
                  </a:cubicBezTo>
                  <a:cubicBezTo>
                    <a:pt x="17768" y="398"/>
                    <a:pt x="16912" y="140"/>
                    <a:pt x="16077" y="40"/>
                  </a:cubicBezTo>
                  <a:cubicBezTo>
                    <a:pt x="15321" y="40"/>
                    <a:pt x="14604" y="0"/>
                    <a:pt x="13928" y="40"/>
                  </a:cubicBezTo>
                  <a:cubicBezTo>
                    <a:pt x="13829" y="40"/>
                    <a:pt x="13749" y="0"/>
                    <a:pt x="13649" y="20"/>
                  </a:cubicBezTo>
                  <a:cubicBezTo>
                    <a:pt x="13590" y="20"/>
                    <a:pt x="13510" y="80"/>
                    <a:pt x="13451" y="100"/>
                  </a:cubicBezTo>
                  <a:cubicBezTo>
                    <a:pt x="13271" y="120"/>
                    <a:pt x="13072" y="100"/>
                    <a:pt x="12913" y="120"/>
                  </a:cubicBezTo>
                  <a:cubicBezTo>
                    <a:pt x="12754" y="159"/>
                    <a:pt x="12595" y="219"/>
                    <a:pt x="12436" y="279"/>
                  </a:cubicBezTo>
                  <a:cubicBezTo>
                    <a:pt x="12356" y="299"/>
                    <a:pt x="12277" y="299"/>
                    <a:pt x="12197" y="319"/>
                  </a:cubicBezTo>
                  <a:cubicBezTo>
                    <a:pt x="12197" y="319"/>
                    <a:pt x="12157" y="418"/>
                    <a:pt x="12137" y="418"/>
                  </a:cubicBezTo>
                  <a:cubicBezTo>
                    <a:pt x="12098" y="458"/>
                    <a:pt x="12018" y="398"/>
                    <a:pt x="11978" y="418"/>
                  </a:cubicBezTo>
                  <a:cubicBezTo>
                    <a:pt x="11401" y="617"/>
                    <a:pt x="10765" y="756"/>
                    <a:pt x="10168" y="876"/>
                  </a:cubicBezTo>
                  <a:cubicBezTo>
                    <a:pt x="9790" y="955"/>
                    <a:pt x="9451" y="1055"/>
                    <a:pt x="9113" y="1174"/>
                  </a:cubicBezTo>
                  <a:cubicBezTo>
                    <a:pt x="6944" y="1393"/>
                    <a:pt x="5034" y="2030"/>
                    <a:pt x="3284" y="3960"/>
                  </a:cubicBezTo>
                  <a:cubicBezTo>
                    <a:pt x="3204" y="4039"/>
                    <a:pt x="3124" y="4139"/>
                    <a:pt x="3065" y="4238"/>
                  </a:cubicBezTo>
                  <a:cubicBezTo>
                    <a:pt x="3045" y="4218"/>
                    <a:pt x="3025" y="4198"/>
                    <a:pt x="3025" y="4198"/>
                  </a:cubicBezTo>
                  <a:cubicBezTo>
                    <a:pt x="2925" y="4079"/>
                    <a:pt x="2826" y="4159"/>
                    <a:pt x="2746" y="4178"/>
                  </a:cubicBezTo>
                  <a:cubicBezTo>
                    <a:pt x="2707" y="4198"/>
                    <a:pt x="2647" y="4238"/>
                    <a:pt x="2607" y="4278"/>
                  </a:cubicBezTo>
                  <a:cubicBezTo>
                    <a:pt x="2408" y="4417"/>
                    <a:pt x="2209" y="4636"/>
                    <a:pt x="2070" y="4895"/>
                  </a:cubicBezTo>
                  <a:cubicBezTo>
                    <a:pt x="2010" y="5034"/>
                    <a:pt x="2010" y="5153"/>
                    <a:pt x="1950" y="5293"/>
                  </a:cubicBezTo>
                  <a:cubicBezTo>
                    <a:pt x="1692" y="5790"/>
                    <a:pt x="1294" y="6287"/>
                    <a:pt x="1135" y="6765"/>
                  </a:cubicBezTo>
                  <a:cubicBezTo>
                    <a:pt x="1095" y="6964"/>
                    <a:pt x="1214" y="7262"/>
                    <a:pt x="956" y="7322"/>
                  </a:cubicBezTo>
                  <a:cubicBezTo>
                    <a:pt x="1055" y="7501"/>
                    <a:pt x="916" y="7800"/>
                    <a:pt x="816" y="8018"/>
                  </a:cubicBezTo>
                  <a:cubicBezTo>
                    <a:pt x="737" y="8138"/>
                    <a:pt x="677" y="8217"/>
                    <a:pt x="598" y="8277"/>
                  </a:cubicBezTo>
                  <a:cubicBezTo>
                    <a:pt x="538" y="9033"/>
                    <a:pt x="239" y="9789"/>
                    <a:pt x="160" y="10545"/>
                  </a:cubicBezTo>
                  <a:cubicBezTo>
                    <a:pt x="80" y="11301"/>
                    <a:pt x="1" y="12018"/>
                    <a:pt x="1" y="12674"/>
                  </a:cubicBezTo>
                  <a:cubicBezTo>
                    <a:pt x="21" y="13768"/>
                    <a:pt x="40" y="14743"/>
                    <a:pt x="200" y="15798"/>
                  </a:cubicBezTo>
                  <a:cubicBezTo>
                    <a:pt x="239" y="15957"/>
                    <a:pt x="319" y="16136"/>
                    <a:pt x="359" y="16315"/>
                  </a:cubicBezTo>
                  <a:cubicBezTo>
                    <a:pt x="418" y="16494"/>
                    <a:pt x="458" y="16673"/>
                    <a:pt x="518" y="16872"/>
                  </a:cubicBezTo>
                  <a:cubicBezTo>
                    <a:pt x="478" y="16912"/>
                    <a:pt x="498" y="16912"/>
                    <a:pt x="538" y="16932"/>
                  </a:cubicBezTo>
                  <a:cubicBezTo>
                    <a:pt x="598" y="17151"/>
                    <a:pt x="677" y="17370"/>
                    <a:pt x="757" y="17569"/>
                  </a:cubicBezTo>
                  <a:cubicBezTo>
                    <a:pt x="757" y="17608"/>
                    <a:pt x="757" y="17648"/>
                    <a:pt x="737" y="17688"/>
                  </a:cubicBezTo>
                  <a:cubicBezTo>
                    <a:pt x="777" y="17728"/>
                    <a:pt x="816" y="17768"/>
                    <a:pt x="836" y="17807"/>
                  </a:cubicBezTo>
                  <a:cubicBezTo>
                    <a:pt x="916" y="17986"/>
                    <a:pt x="1015" y="18185"/>
                    <a:pt x="1095" y="18364"/>
                  </a:cubicBezTo>
                  <a:cubicBezTo>
                    <a:pt x="1095" y="18364"/>
                    <a:pt x="1095" y="18384"/>
                    <a:pt x="1135" y="18424"/>
                  </a:cubicBezTo>
                  <a:cubicBezTo>
                    <a:pt x="1175" y="18504"/>
                    <a:pt x="1214" y="18583"/>
                    <a:pt x="1254" y="18683"/>
                  </a:cubicBezTo>
                  <a:cubicBezTo>
                    <a:pt x="1254" y="18742"/>
                    <a:pt x="1294" y="18802"/>
                    <a:pt x="1354" y="18842"/>
                  </a:cubicBezTo>
                  <a:cubicBezTo>
                    <a:pt x="1473" y="19041"/>
                    <a:pt x="1592" y="19220"/>
                    <a:pt x="1732" y="19419"/>
                  </a:cubicBezTo>
                  <a:cubicBezTo>
                    <a:pt x="3264" y="21588"/>
                    <a:pt x="5850" y="22841"/>
                    <a:pt x="8476" y="23299"/>
                  </a:cubicBezTo>
                  <a:cubicBezTo>
                    <a:pt x="10327" y="23637"/>
                    <a:pt x="12197" y="23617"/>
                    <a:pt x="14087" y="23518"/>
                  </a:cubicBezTo>
                  <a:cubicBezTo>
                    <a:pt x="13988" y="23537"/>
                    <a:pt x="13888" y="23557"/>
                    <a:pt x="13789" y="23577"/>
                  </a:cubicBezTo>
                  <a:cubicBezTo>
                    <a:pt x="13709" y="23597"/>
                    <a:pt x="13530" y="23617"/>
                    <a:pt x="13451" y="23657"/>
                  </a:cubicBezTo>
                  <a:cubicBezTo>
                    <a:pt x="13431" y="23657"/>
                    <a:pt x="13411" y="23756"/>
                    <a:pt x="13391" y="23756"/>
                  </a:cubicBezTo>
                  <a:cubicBezTo>
                    <a:pt x="13331" y="23776"/>
                    <a:pt x="13252" y="23717"/>
                    <a:pt x="13172" y="23717"/>
                  </a:cubicBezTo>
                  <a:cubicBezTo>
                    <a:pt x="12913" y="23717"/>
                    <a:pt x="12734" y="23736"/>
                    <a:pt x="12535" y="23736"/>
                  </a:cubicBezTo>
                  <a:cubicBezTo>
                    <a:pt x="12376" y="23736"/>
                    <a:pt x="12217" y="23796"/>
                    <a:pt x="12078" y="23677"/>
                  </a:cubicBezTo>
                  <a:cubicBezTo>
                    <a:pt x="11899" y="23717"/>
                    <a:pt x="11640" y="23796"/>
                    <a:pt x="11381" y="23836"/>
                  </a:cubicBezTo>
                  <a:cubicBezTo>
                    <a:pt x="11302" y="23856"/>
                    <a:pt x="11123" y="23876"/>
                    <a:pt x="11123" y="23876"/>
                  </a:cubicBezTo>
                  <a:cubicBezTo>
                    <a:pt x="11083" y="23876"/>
                    <a:pt x="11083" y="23836"/>
                    <a:pt x="11063" y="23836"/>
                  </a:cubicBezTo>
                  <a:cubicBezTo>
                    <a:pt x="10944" y="23856"/>
                    <a:pt x="10824" y="23915"/>
                    <a:pt x="10705" y="23915"/>
                  </a:cubicBezTo>
                  <a:cubicBezTo>
                    <a:pt x="10148" y="23955"/>
                    <a:pt x="9272" y="23537"/>
                    <a:pt x="9093" y="24194"/>
                  </a:cubicBezTo>
                  <a:cubicBezTo>
                    <a:pt x="9014" y="24492"/>
                    <a:pt x="9073" y="24711"/>
                    <a:pt x="9193" y="24851"/>
                  </a:cubicBezTo>
                  <a:cubicBezTo>
                    <a:pt x="9213" y="24890"/>
                    <a:pt x="9332" y="24871"/>
                    <a:pt x="9412" y="24930"/>
                  </a:cubicBezTo>
                  <a:cubicBezTo>
                    <a:pt x="9491" y="24970"/>
                    <a:pt x="9571" y="25010"/>
                    <a:pt x="9611" y="25109"/>
                  </a:cubicBezTo>
                  <a:cubicBezTo>
                    <a:pt x="10148" y="25109"/>
                    <a:pt x="10745" y="24990"/>
                    <a:pt x="11322" y="24950"/>
                  </a:cubicBezTo>
                  <a:cubicBezTo>
                    <a:pt x="11381" y="24930"/>
                    <a:pt x="11461" y="24890"/>
                    <a:pt x="11521" y="24890"/>
                  </a:cubicBezTo>
                  <a:cubicBezTo>
                    <a:pt x="11580" y="24890"/>
                    <a:pt x="11640" y="24950"/>
                    <a:pt x="11720" y="24950"/>
                  </a:cubicBezTo>
                  <a:cubicBezTo>
                    <a:pt x="11859" y="24930"/>
                    <a:pt x="12018" y="24851"/>
                    <a:pt x="12157" y="24851"/>
                  </a:cubicBezTo>
                  <a:cubicBezTo>
                    <a:pt x="12197" y="24831"/>
                    <a:pt x="12297" y="24890"/>
                    <a:pt x="12356" y="24890"/>
                  </a:cubicBezTo>
                  <a:cubicBezTo>
                    <a:pt x="12436" y="24890"/>
                    <a:pt x="12495" y="24851"/>
                    <a:pt x="12575" y="24831"/>
                  </a:cubicBezTo>
                  <a:cubicBezTo>
                    <a:pt x="12655" y="24831"/>
                    <a:pt x="12714" y="24890"/>
                    <a:pt x="12774" y="24890"/>
                  </a:cubicBezTo>
                  <a:cubicBezTo>
                    <a:pt x="13013" y="24871"/>
                    <a:pt x="13192" y="24751"/>
                    <a:pt x="13371" y="24910"/>
                  </a:cubicBezTo>
                  <a:cubicBezTo>
                    <a:pt x="13590" y="24811"/>
                    <a:pt x="13829" y="24771"/>
                    <a:pt x="14027" y="24731"/>
                  </a:cubicBezTo>
                  <a:cubicBezTo>
                    <a:pt x="14127" y="24691"/>
                    <a:pt x="14127" y="24731"/>
                    <a:pt x="14226" y="24711"/>
                  </a:cubicBezTo>
                  <a:cubicBezTo>
                    <a:pt x="14525" y="24652"/>
                    <a:pt x="14843" y="24532"/>
                    <a:pt x="15142" y="24492"/>
                  </a:cubicBezTo>
                  <a:cubicBezTo>
                    <a:pt x="15261" y="24473"/>
                    <a:pt x="15380" y="24532"/>
                    <a:pt x="15500" y="24512"/>
                  </a:cubicBezTo>
                  <a:cubicBezTo>
                    <a:pt x="15599" y="24512"/>
                    <a:pt x="15679" y="24413"/>
                    <a:pt x="15778" y="24393"/>
                  </a:cubicBezTo>
                  <a:cubicBezTo>
                    <a:pt x="16534" y="24154"/>
                    <a:pt x="17310" y="24274"/>
                    <a:pt x="18126" y="24055"/>
                  </a:cubicBezTo>
                  <a:cubicBezTo>
                    <a:pt x="18285" y="24015"/>
                    <a:pt x="18444" y="23935"/>
                    <a:pt x="18604" y="23876"/>
                  </a:cubicBezTo>
                  <a:cubicBezTo>
                    <a:pt x="18604" y="23876"/>
                    <a:pt x="18663" y="23935"/>
                    <a:pt x="18703" y="23915"/>
                  </a:cubicBezTo>
                  <a:cubicBezTo>
                    <a:pt x="18822" y="23896"/>
                    <a:pt x="19002" y="23836"/>
                    <a:pt x="19141" y="23796"/>
                  </a:cubicBezTo>
                  <a:cubicBezTo>
                    <a:pt x="20215" y="23458"/>
                    <a:pt x="21230" y="22960"/>
                    <a:pt x="22066" y="22264"/>
                  </a:cubicBezTo>
                  <a:cubicBezTo>
                    <a:pt x="22125" y="22204"/>
                    <a:pt x="22185" y="22165"/>
                    <a:pt x="22245" y="22105"/>
                  </a:cubicBezTo>
                  <a:cubicBezTo>
                    <a:pt x="22563" y="21806"/>
                    <a:pt x="22861" y="21448"/>
                    <a:pt x="23100" y="21170"/>
                  </a:cubicBezTo>
                  <a:cubicBezTo>
                    <a:pt x="23319" y="20931"/>
                    <a:pt x="23558" y="20414"/>
                    <a:pt x="23797" y="20175"/>
                  </a:cubicBezTo>
                  <a:cubicBezTo>
                    <a:pt x="23816" y="20155"/>
                    <a:pt x="23777" y="20115"/>
                    <a:pt x="23777" y="20076"/>
                  </a:cubicBezTo>
                  <a:cubicBezTo>
                    <a:pt x="24015" y="19598"/>
                    <a:pt x="24155" y="19041"/>
                    <a:pt x="24254" y="18782"/>
                  </a:cubicBezTo>
                  <a:cubicBezTo>
                    <a:pt x="24413" y="18364"/>
                    <a:pt x="24433" y="17867"/>
                    <a:pt x="24533" y="17390"/>
                  </a:cubicBezTo>
                  <a:cubicBezTo>
                    <a:pt x="24612" y="16872"/>
                    <a:pt x="24771" y="16375"/>
                    <a:pt x="24732" y="15798"/>
                  </a:cubicBezTo>
                  <a:cubicBezTo>
                    <a:pt x="24712" y="15559"/>
                    <a:pt x="24712" y="15440"/>
                    <a:pt x="24712" y="15320"/>
                  </a:cubicBezTo>
                  <a:cubicBezTo>
                    <a:pt x="24712" y="15082"/>
                    <a:pt x="24632" y="14843"/>
                    <a:pt x="24612" y="14604"/>
                  </a:cubicBezTo>
                  <a:cubicBezTo>
                    <a:pt x="24592" y="14505"/>
                    <a:pt x="24652" y="14425"/>
                    <a:pt x="24632" y="14326"/>
                  </a:cubicBezTo>
                  <a:cubicBezTo>
                    <a:pt x="24573" y="13589"/>
                    <a:pt x="24493" y="12833"/>
                    <a:pt x="24354" y="12097"/>
                  </a:cubicBezTo>
                  <a:cubicBezTo>
                    <a:pt x="24194" y="11361"/>
                    <a:pt x="24015" y="10665"/>
                    <a:pt x="23797" y="9988"/>
                  </a:cubicBezTo>
                  <a:cubicBezTo>
                    <a:pt x="23757" y="9909"/>
                    <a:pt x="23816" y="9809"/>
                    <a:pt x="23777" y="9749"/>
                  </a:cubicBezTo>
                  <a:cubicBezTo>
                    <a:pt x="23757" y="9670"/>
                    <a:pt x="23657" y="9630"/>
                    <a:pt x="23617" y="9550"/>
                  </a:cubicBezTo>
                  <a:cubicBezTo>
                    <a:pt x="23598" y="9511"/>
                    <a:pt x="23657" y="9471"/>
                    <a:pt x="23637" y="9431"/>
                  </a:cubicBezTo>
                  <a:cubicBezTo>
                    <a:pt x="23617" y="9312"/>
                    <a:pt x="23419" y="8954"/>
                    <a:pt x="23379" y="8914"/>
                  </a:cubicBezTo>
                  <a:cubicBezTo>
                    <a:pt x="23339" y="8874"/>
                    <a:pt x="23419" y="8854"/>
                    <a:pt x="23399" y="8834"/>
                  </a:cubicBezTo>
                  <a:cubicBezTo>
                    <a:pt x="23379" y="8774"/>
                    <a:pt x="23339" y="8774"/>
                    <a:pt x="23319" y="8755"/>
                  </a:cubicBezTo>
                  <a:cubicBezTo>
                    <a:pt x="23299" y="8695"/>
                    <a:pt x="23359" y="8655"/>
                    <a:pt x="23319" y="8615"/>
                  </a:cubicBezTo>
                  <a:cubicBezTo>
                    <a:pt x="23279" y="8456"/>
                    <a:pt x="23140" y="8337"/>
                    <a:pt x="23080" y="8197"/>
                  </a:cubicBezTo>
                  <a:cubicBezTo>
                    <a:pt x="23060" y="8158"/>
                    <a:pt x="23100" y="8118"/>
                    <a:pt x="23100" y="8098"/>
                  </a:cubicBezTo>
                  <a:cubicBezTo>
                    <a:pt x="23080" y="8058"/>
                    <a:pt x="23021" y="8058"/>
                    <a:pt x="23001" y="8018"/>
                  </a:cubicBezTo>
                  <a:cubicBezTo>
                    <a:pt x="22941" y="7879"/>
                    <a:pt x="22842" y="7740"/>
                    <a:pt x="22782" y="7581"/>
                  </a:cubicBezTo>
                  <a:cubicBezTo>
                    <a:pt x="22742" y="7501"/>
                    <a:pt x="22762" y="7402"/>
                    <a:pt x="22722" y="7322"/>
                  </a:cubicBezTo>
                  <a:cubicBezTo>
                    <a:pt x="22643" y="7163"/>
                    <a:pt x="22503" y="7043"/>
                    <a:pt x="22404" y="6884"/>
                  </a:cubicBezTo>
                  <a:cubicBezTo>
                    <a:pt x="22245" y="6626"/>
                    <a:pt x="22066" y="6307"/>
                    <a:pt x="21887" y="5969"/>
                  </a:cubicBezTo>
                  <a:cubicBezTo>
                    <a:pt x="21767" y="5790"/>
                    <a:pt x="21727" y="5591"/>
                    <a:pt x="21648" y="5472"/>
                  </a:cubicBezTo>
                  <a:cubicBezTo>
                    <a:pt x="21608" y="5412"/>
                    <a:pt x="21469" y="5392"/>
                    <a:pt x="21429" y="5332"/>
                  </a:cubicBezTo>
                  <a:cubicBezTo>
                    <a:pt x="21389" y="5273"/>
                    <a:pt x="21369" y="5153"/>
                    <a:pt x="21329" y="5094"/>
                  </a:cubicBezTo>
                  <a:cubicBezTo>
                    <a:pt x="21310" y="5054"/>
                    <a:pt x="21250" y="5094"/>
                    <a:pt x="21230" y="5034"/>
                  </a:cubicBezTo>
                  <a:cubicBezTo>
                    <a:pt x="21230" y="5014"/>
                    <a:pt x="21270" y="4915"/>
                    <a:pt x="21270" y="4895"/>
                  </a:cubicBezTo>
                  <a:cubicBezTo>
                    <a:pt x="21210" y="4815"/>
                    <a:pt x="21111" y="4775"/>
                    <a:pt x="21071" y="4716"/>
                  </a:cubicBezTo>
                  <a:cubicBezTo>
                    <a:pt x="20852" y="4457"/>
                    <a:pt x="20534" y="4298"/>
                    <a:pt x="20295" y="4079"/>
                  </a:cubicBezTo>
                  <a:cubicBezTo>
                    <a:pt x="20156" y="3960"/>
                    <a:pt x="20036" y="3840"/>
                    <a:pt x="19897" y="3721"/>
                  </a:cubicBezTo>
                  <a:cubicBezTo>
                    <a:pt x="19857" y="3701"/>
                    <a:pt x="19797" y="3701"/>
                    <a:pt x="19797" y="3701"/>
                  </a:cubicBezTo>
                  <a:cubicBezTo>
                    <a:pt x="19738" y="3661"/>
                    <a:pt x="19758" y="3601"/>
                    <a:pt x="19738" y="3582"/>
                  </a:cubicBezTo>
                  <a:cubicBezTo>
                    <a:pt x="19698" y="3542"/>
                    <a:pt x="19579" y="3422"/>
                    <a:pt x="19579" y="3422"/>
                  </a:cubicBezTo>
                  <a:cubicBezTo>
                    <a:pt x="19081" y="3005"/>
                    <a:pt x="18564" y="2666"/>
                    <a:pt x="18106" y="2189"/>
                  </a:cubicBezTo>
                  <a:cubicBezTo>
                    <a:pt x="18345" y="2209"/>
                    <a:pt x="18524" y="2328"/>
                    <a:pt x="18723" y="2447"/>
                  </a:cubicBezTo>
                  <a:cubicBezTo>
                    <a:pt x="19141" y="2706"/>
                    <a:pt x="19559" y="2925"/>
                    <a:pt x="19937" y="3184"/>
                  </a:cubicBezTo>
                  <a:cubicBezTo>
                    <a:pt x="20016" y="3243"/>
                    <a:pt x="20116" y="3323"/>
                    <a:pt x="20215" y="3383"/>
                  </a:cubicBezTo>
                  <a:cubicBezTo>
                    <a:pt x="20315" y="3422"/>
                    <a:pt x="20454" y="3422"/>
                    <a:pt x="20534" y="3482"/>
                  </a:cubicBezTo>
                  <a:cubicBezTo>
                    <a:pt x="20573" y="3522"/>
                    <a:pt x="20633" y="3562"/>
                    <a:pt x="20693" y="3601"/>
                  </a:cubicBezTo>
                  <a:cubicBezTo>
                    <a:pt x="20733" y="3641"/>
                    <a:pt x="20792" y="3681"/>
                    <a:pt x="20792" y="3681"/>
                  </a:cubicBezTo>
                  <a:cubicBezTo>
                    <a:pt x="20792" y="3701"/>
                    <a:pt x="20772" y="3761"/>
                    <a:pt x="20812" y="3800"/>
                  </a:cubicBezTo>
                  <a:cubicBezTo>
                    <a:pt x="20852" y="3820"/>
                    <a:pt x="20971" y="3820"/>
                    <a:pt x="21011" y="3860"/>
                  </a:cubicBezTo>
                  <a:cubicBezTo>
                    <a:pt x="21031" y="3880"/>
                    <a:pt x="20991" y="3920"/>
                    <a:pt x="21011" y="3940"/>
                  </a:cubicBezTo>
                  <a:cubicBezTo>
                    <a:pt x="21031" y="3979"/>
                    <a:pt x="21071" y="3960"/>
                    <a:pt x="21111" y="3999"/>
                  </a:cubicBezTo>
                  <a:cubicBezTo>
                    <a:pt x="21310" y="4198"/>
                    <a:pt x="21389" y="4497"/>
                    <a:pt x="21668" y="4656"/>
                  </a:cubicBezTo>
                  <a:cubicBezTo>
                    <a:pt x="21707" y="5133"/>
                    <a:pt x="22105" y="5492"/>
                    <a:pt x="22404" y="5949"/>
                  </a:cubicBezTo>
                  <a:cubicBezTo>
                    <a:pt x="22503" y="6069"/>
                    <a:pt x="22603" y="6208"/>
                    <a:pt x="22682" y="6347"/>
                  </a:cubicBezTo>
                  <a:cubicBezTo>
                    <a:pt x="22702" y="6407"/>
                    <a:pt x="22643" y="6486"/>
                    <a:pt x="22662" y="6546"/>
                  </a:cubicBezTo>
                  <a:cubicBezTo>
                    <a:pt x="22682" y="6606"/>
                    <a:pt x="22782" y="6665"/>
                    <a:pt x="22802" y="6725"/>
                  </a:cubicBezTo>
                  <a:cubicBezTo>
                    <a:pt x="22921" y="6984"/>
                    <a:pt x="23060" y="7223"/>
                    <a:pt x="23200" y="7481"/>
                  </a:cubicBezTo>
                  <a:cubicBezTo>
                    <a:pt x="23419" y="7939"/>
                    <a:pt x="23498" y="8317"/>
                    <a:pt x="23677" y="8655"/>
                  </a:cubicBezTo>
                  <a:cubicBezTo>
                    <a:pt x="23856" y="9013"/>
                    <a:pt x="24035" y="9332"/>
                    <a:pt x="24155" y="9670"/>
                  </a:cubicBezTo>
                  <a:cubicBezTo>
                    <a:pt x="24155" y="9729"/>
                    <a:pt x="24115" y="9809"/>
                    <a:pt x="24135" y="9849"/>
                  </a:cubicBezTo>
                  <a:cubicBezTo>
                    <a:pt x="24155" y="9928"/>
                    <a:pt x="24214" y="9948"/>
                    <a:pt x="24234" y="10008"/>
                  </a:cubicBezTo>
                  <a:cubicBezTo>
                    <a:pt x="24274" y="10127"/>
                    <a:pt x="24234" y="10267"/>
                    <a:pt x="24274" y="10366"/>
                  </a:cubicBezTo>
                  <a:cubicBezTo>
                    <a:pt x="24274" y="10426"/>
                    <a:pt x="24374" y="10426"/>
                    <a:pt x="24393" y="10486"/>
                  </a:cubicBezTo>
                  <a:cubicBezTo>
                    <a:pt x="24433" y="10525"/>
                    <a:pt x="24374" y="10605"/>
                    <a:pt x="24393" y="10645"/>
                  </a:cubicBezTo>
                  <a:cubicBezTo>
                    <a:pt x="24393" y="10704"/>
                    <a:pt x="24413" y="10724"/>
                    <a:pt x="24413" y="10784"/>
                  </a:cubicBezTo>
                  <a:cubicBezTo>
                    <a:pt x="24433" y="11102"/>
                    <a:pt x="24672" y="11202"/>
                    <a:pt x="24752" y="11421"/>
                  </a:cubicBezTo>
                  <a:cubicBezTo>
                    <a:pt x="24831" y="11659"/>
                    <a:pt x="24851" y="11898"/>
                    <a:pt x="24891" y="12157"/>
                  </a:cubicBezTo>
                  <a:cubicBezTo>
                    <a:pt x="24931" y="12475"/>
                    <a:pt x="25030" y="12853"/>
                    <a:pt x="24970" y="13072"/>
                  </a:cubicBezTo>
                  <a:cubicBezTo>
                    <a:pt x="24871" y="13410"/>
                    <a:pt x="25070" y="13729"/>
                    <a:pt x="25130" y="14047"/>
                  </a:cubicBezTo>
                  <a:cubicBezTo>
                    <a:pt x="25189" y="14266"/>
                    <a:pt x="25150" y="14524"/>
                    <a:pt x="25150" y="14664"/>
                  </a:cubicBezTo>
                  <a:cubicBezTo>
                    <a:pt x="25150" y="14723"/>
                    <a:pt x="25209" y="14783"/>
                    <a:pt x="25209" y="14863"/>
                  </a:cubicBezTo>
                  <a:cubicBezTo>
                    <a:pt x="25209" y="14982"/>
                    <a:pt x="25229" y="15101"/>
                    <a:pt x="25229" y="15221"/>
                  </a:cubicBezTo>
                  <a:cubicBezTo>
                    <a:pt x="25249" y="15360"/>
                    <a:pt x="25309" y="15499"/>
                    <a:pt x="25249" y="15639"/>
                  </a:cubicBezTo>
                  <a:cubicBezTo>
                    <a:pt x="25269" y="15778"/>
                    <a:pt x="25408" y="15838"/>
                    <a:pt x="25428" y="15977"/>
                  </a:cubicBezTo>
                  <a:cubicBezTo>
                    <a:pt x="25309" y="16136"/>
                    <a:pt x="25468" y="16335"/>
                    <a:pt x="25468" y="16474"/>
                  </a:cubicBezTo>
                  <a:cubicBezTo>
                    <a:pt x="25468" y="16534"/>
                    <a:pt x="25408" y="16594"/>
                    <a:pt x="25408" y="16653"/>
                  </a:cubicBezTo>
                  <a:cubicBezTo>
                    <a:pt x="25428" y="16852"/>
                    <a:pt x="25488" y="17071"/>
                    <a:pt x="25488" y="17230"/>
                  </a:cubicBezTo>
                  <a:cubicBezTo>
                    <a:pt x="25488" y="17270"/>
                    <a:pt x="25428" y="17350"/>
                    <a:pt x="25428" y="17390"/>
                  </a:cubicBezTo>
                  <a:cubicBezTo>
                    <a:pt x="25408" y="17668"/>
                    <a:pt x="25428" y="17947"/>
                    <a:pt x="25388" y="18245"/>
                  </a:cubicBezTo>
                  <a:cubicBezTo>
                    <a:pt x="25368" y="18524"/>
                    <a:pt x="25329" y="18862"/>
                    <a:pt x="25249" y="19160"/>
                  </a:cubicBezTo>
                  <a:cubicBezTo>
                    <a:pt x="25150" y="19598"/>
                    <a:pt x="24970" y="19996"/>
                    <a:pt x="24851" y="20394"/>
                  </a:cubicBezTo>
                  <a:cubicBezTo>
                    <a:pt x="24851" y="20394"/>
                    <a:pt x="24771" y="20414"/>
                    <a:pt x="24752" y="20473"/>
                  </a:cubicBezTo>
                  <a:cubicBezTo>
                    <a:pt x="24712" y="20613"/>
                    <a:pt x="24712" y="20812"/>
                    <a:pt x="24652" y="20931"/>
                  </a:cubicBezTo>
                  <a:cubicBezTo>
                    <a:pt x="24592" y="21110"/>
                    <a:pt x="24433" y="21229"/>
                    <a:pt x="24453" y="21428"/>
                  </a:cubicBezTo>
                  <a:cubicBezTo>
                    <a:pt x="24354" y="21627"/>
                    <a:pt x="24155" y="21747"/>
                    <a:pt x="24075" y="21906"/>
                  </a:cubicBezTo>
                  <a:cubicBezTo>
                    <a:pt x="24035" y="21966"/>
                    <a:pt x="24055" y="22045"/>
                    <a:pt x="23996" y="22105"/>
                  </a:cubicBezTo>
                  <a:cubicBezTo>
                    <a:pt x="23916" y="22165"/>
                    <a:pt x="23836" y="22165"/>
                    <a:pt x="23757" y="22224"/>
                  </a:cubicBezTo>
                  <a:cubicBezTo>
                    <a:pt x="23578" y="22324"/>
                    <a:pt x="23518" y="22463"/>
                    <a:pt x="23419" y="22582"/>
                  </a:cubicBezTo>
                  <a:cubicBezTo>
                    <a:pt x="23339" y="22722"/>
                    <a:pt x="23200" y="22881"/>
                    <a:pt x="23040" y="23000"/>
                  </a:cubicBezTo>
                  <a:cubicBezTo>
                    <a:pt x="22643" y="23319"/>
                    <a:pt x="22105" y="23557"/>
                    <a:pt x="21747" y="23756"/>
                  </a:cubicBezTo>
                  <a:cubicBezTo>
                    <a:pt x="21688" y="23816"/>
                    <a:pt x="21648" y="23816"/>
                    <a:pt x="21568" y="23856"/>
                  </a:cubicBezTo>
                  <a:cubicBezTo>
                    <a:pt x="21409" y="23935"/>
                    <a:pt x="21270" y="24055"/>
                    <a:pt x="21130" y="24114"/>
                  </a:cubicBezTo>
                  <a:cubicBezTo>
                    <a:pt x="20772" y="24254"/>
                    <a:pt x="20414" y="24274"/>
                    <a:pt x="20096" y="24373"/>
                  </a:cubicBezTo>
                  <a:cubicBezTo>
                    <a:pt x="19897" y="24433"/>
                    <a:pt x="19718" y="24572"/>
                    <a:pt x="19519" y="24612"/>
                  </a:cubicBezTo>
                  <a:cubicBezTo>
                    <a:pt x="19280" y="24691"/>
                    <a:pt x="19021" y="24691"/>
                    <a:pt x="18803" y="24711"/>
                  </a:cubicBezTo>
                  <a:cubicBezTo>
                    <a:pt x="18743" y="24771"/>
                    <a:pt x="18624" y="24791"/>
                    <a:pt x="18584" y="24910"/>
                  </a:cubicBezTo>
                  <a:cubicBezTo>
                    <a:pt x="18504" y="24930"/>
                    <a:pt x="18484" y="24811"/>
                    <a:pt x="18405" y="24831"/>
                  </a:cubicBezTo>
                  <a:cubicBezTo>
                    <a:pt x="18405" y="24831"/>
                    <a:pt x="18345" y="24930"/>
                    <a:pt x="18345" y="24930"/>
                  </a:cubicBezTo>
                  <a:cubicBezTo>
                    <a:pt x="18305" y="24950"/>
                    <a:pt x="18246" y="24950"/>
                    <a:pt x="18206" y="24950"/>
                  </a:cubicBezTo>
                  <a:cubicBezTo>
                    <a:pt x="18007" y="24990"/>
                    <a:pt x="17768" y="24930"/>
                    <a:pt x="17629" y="25030"/>
                  </a:cubicBezTo>
                  <a:cubicBezTo>
                    <a:pt x="16912" y="25408"/>
                    <a:pt x="16077" y="25308"/>
                    <a:pt x="15420" y="25646"/>
                  </a:cubicBezTo>
                  <a:cubicBezTo>
                    <a:pt x="15042" y="25706"/>
                    <a:pt x="14425" y="25786"/>
                    <a:pt x="14067" y="26044"/>
                  </a:cubicBezTo>
                  <a:cubicBezTo>
                    <a:pt x="13709" y="25945"/>
                    <a:pt x="13351" y="26124"/>
                    <a:pt x="12993" y="26204"/>
                  </a:cubicBezTo>
                  <a:cubicBezTo>
                    <a:pt x="12774" y="26243"/>
                    <a:pt x="12555" y="26223"/>
                    <a:pt x="12336" y="26263"/>
                  </a:cubicBezTo>
                  <a:cubicBezTo>
                    <a:pt x="12297" y="26263"/>
                    <a:pt x="12177" y="26363"/>
                    <a:pt x="12157" y="26363"/>
                  </a:cubicBezTo>
                  <a:cubicBezTo>
                    <a:pt x="12137" y="26363"/>
                    <a:pt x="12137" y="26303"/>
                    <a:pt x="12098" y="26323"/>
                  </a:cubicBezTo>
                  <a:cubicBezTo>
                    <a:pt x="11978" y="26343"/>
                    <a:pt x="11899" y="26403"/>
                    <a:pt x="11779" y="26422"/>
                  </a:cubicBezTo>
                  <a:cubicBezTo>
                    <a:pt x="11620" y="26442"/>
                    <a:pt x="11441" y="26422"/>
                    <a:pt x="11282" y="26422"/>
                  </a:cubicBezTo>
                  <a:cubicBezTo>
                    <a:pt x="11083" y="26403"/>
                    <a:pt x="10904" y="26343"/>
                    <a:pt x="10725" y="26343"/>
                  </a:cubicBezTo>
                  <a:cubicBezTo>
                    <a:pt x="10347" y="26363"/>
                    <a:pt x="9949" y="26661"/>
                    <a:pt x="9571" y="26482"/>
                  </a:cubicBezTo>
                  <a:cubicBezTo>
                    <a:pt x="9412" y="26582"/>
                    <a:pt x="9292" y="26522"/>
                    <a:pt x="9173" y="26442"/>
                  </a:cubicBezTo>
                  <a:cubicBezTo>
                    <a:pt x="8874" y="26582"/>
                    <a:pt x="8576" y="26522"/>
                    <a:pt x="8297" y="26522"/>
                  </a:cubicBezTo>
                  <a:cubicBezTo>
                    <a:pt x="8118" y="26522"/>
                    <a:pt x="7979" y="26562"/>
                    <a:pt x="7820" y="26562"/>
                  </a:cubicBezTo>
                  <a:cubicBezTo>
                    <a:pt x="7661" y="26542"/>
                    <a:pt x="7621" y="26462"/>
                    <a:pt x="7502" y="26502"/>
                  </a:cubicBezTo>
                  <a:cubicBezTo>
                    <a:pt x="7362" y="26542"/>
                    <a:pt x="6885" y="26403"/>
                    <a:pt x="6765" y="26383"/>
                  </a:cubicBezTo>
                  <a:cubicBezTo>
                    <a:pt x="6686" y="26383"/>
                    <a:pt x="6626" y="26403"/>
                    <a:pt x="6586" y="26383"/>
                  </a:cubicBezTo>
                  <a:cubicBezTo>
                    <a:pt x="6566" y="26383"/>
                    <a:pt x="6566" y="26323"/>
                    <a:pt x="6566" y="26323"/>
                  </a:cubicBezTo>
                  <a:cubicBezTo>
                    <a:pt x="6328" y="26303"/>
                    <a:pt x="5890" y="26243"/>
                    <a:pt x="5790" y="26263"/>
                  </a:cubicBezTo>
                  <a:cubicBezTo>
                    <a:pt x="5651" y="26323"/>
                    <a:pt x="5512" y="26184"/>
                    <a:pt x="5412" y="26144"/>
                  </a:cubicBezTo>
                  <a:cubicBezTo>
                    <a:pt x="4935" y="25965"/>
                    <a:pt x="4636" y="25925"/>
                    <a:pt x="4219" y="25925"/>
                  </a:cubicBezTo>
                  <a:cubicBezTo>
                    <a:pt x="4119" y="25885"/>
                    <a:pt x="4079" y="25845"/>
                    <a:pt x="4040" y="25786"/>
                  </a:cubicBezTo>
                  <a:cubicBezTo>
                    <a:pt x="3980" y="25686"/>
                    <a:pt x="3841" y="25925"/>
                    <a:pt x="3861" y="25766"/>
                  </a:cubicBezTo>
                  <a:cubicBezTo>
                    <a:pt x="3662" y="25746"/>
                    <a:pt x="3642" y="25666"/>
                    <a:pt x="3443" y="25567"/>
                  </a:cubicBezTo>
                  <a:cubicBezTo>
                    <a:pt x="3343" y="25746"/>
                    <a:pt x="3204" y="25487"/>
                    <a:pt x="3204" y="25487"/>
                  </a:cubicBezTo>
                  <a:cubicBezTo>
                    <a:pt x="3144" y="25447"/>
                    <a:pt x="3085" y="25507"/>
                    <a:pt x="3065" y="25487"/>
                  </a:cubicBezTo>
                  <a:cubicBezTo>
                    <a:pt x="2905" y="25388"/>
                    <a:pt x="2806" y="25209"/>
                    <a:pt x="2647" y="25129"/>
                  </a:cubicBezTo>
                  <a:cubicBezTo>
                    <a:pt x="2527" y="25089"/>
                    <a:pt x="2408" y="25109"/>
                    <a:pt x="2269" y="25089"/>
                  </a:cubicBezTo>
                  <a:cubicBezTo>
                    <a:pt x="1931" y="25030"/>
                    <a:pt x="1493" y="24791"/>
                    <a:pt x="1075" y="24552"/>
                  </a:cubicBezTo>
                  <a:cubicBezTo>
                    <a:pt x="916" y="24691"/>
                    <a:pt x="1155" y="24751"/>
                    <a:pt x="1214" y="24831"/>
                  </a:cubicBezTo>
                  <a:cubicBezTo>
                    <a:pt x="1354" y="25010"/>
                    <a:pt x="1473" y="25109"/>
                    <a:pt x="1592" y="25169"/>
                  </a:cubicBezTo>
                  <a:cubicBezTo>
                    <a:pt x="1672" y="25189"/>
                    <a:pt x="1692" y="25288"/>
                    <a:pt x="1712" y="25308"/>
                  </a:cubicBezTo>
                  <a:cubicBezTo>
                    <a:pt x="2030" y="25567"/>
                    <a:pt x="2508" y="25865"/>
                    <a:pt x="2806" y="25945"/>
                  </a:cubicBezTo>
                  <a:cubicBezTo>
                    <a:pt x="3284" y="26104"/>
                    <a:pt x="3681" y="26343"/>
                    <a:pt x="4139" y="26522"/>
                  </a:cubicBezTo>
                  <a:cubicBezTo>
                    <a:pt x="4378" y="26601"/>
                    <a:pt x="4676" y="26701"/>
                    <a:pt x="4855" y="26721"/>
                  </a:cubicBezTo>
                  <a:cubicBezTo>
                    <a:pt x="4935" y="26741"/>
                    <a:pt x="4955" y="26820"/>
                    <a:pt x="4995" y="26840"/>
                  </a:cubicBezTo>
                  <a:cubicBezTo>
                    <a:pt x="5174" y="26900"/>
                    <a:pt x="5412" y="26940"/>
                    <a:pt x="5611" y="26980"/>
                  </a:cubicBezTo>
                  <a:cubicBezTo>
                    <a:pt x="5850" y="27039"/>
                    <a:pt x="6089" y="27099"/>
                    <a:pt x="6228" y="27119"/>
                  </a:cubicBezTo>
                  <a:cubicBezTo>
                    <a:pt x="6268" y="27119"/>
                    <a:pt x="6268" y="27178"/>
                    <a:pt x="6268" y="27178"/>
                  </a:cubicBezTo>
                  <a:cubicBezTo>
                    <a:pt x="6507" y="27258"/>
                    <a:pt x="6606" y="27159"/>
                    <a:pt x="6765" y="27198"/>
                  </a:cubicBezTo>
                  <a:cubicBezTo>
                    <a:pt x="6765" y="27198"/>
                    <a:pt x="6825" y="27258"/>
                    <a:pt x="6885" y="27278"/>
                  </a:cubicBezTo>
                  <a:cubicBezTo>
                    <a:pt x="6964" y="27298"/>
                    <a:pt x="7024" y="27258"/>
                    <a:pt x="7064" y="27258"/>
                  </a:cubicBezTo>
                  <a:cubicBezTo>
                    <a:pt x="7322" y="27298"/>
                    <a:pt x="7581" y="27397"/>
                    <a:pt x="7820" y="27417"/>
                  </a:cubicBezTo>
                  <a:cubicBezTo>
                    <a:pt x="8019" y="27417"/>
                    <a:pt x="8258" y="27338"/>
                    <a:pt x="8437" y="27358"/>
                  </a:cubicBezTo>
                  <a:cubicBezTo>
                    <a:pt x="8556" y="27358"/>
                    <a:pt x="8596" y="27417"/>
                    <a:pt x="8636" y="27437"/>
                  </a:cubicBezTo>
                  <a:cubicBezTo>
                    <a:pt x="8656" y="27437"/>
                    <a:pt x="8675" y="27377"/>
                    <a:pt x="8675" y="27377"/>
                  </a:cubicBezTo>
                  <a:cubicBezTo>
                    <a:pt x="9034" y="27417"/>
                    <a:pt x="9451" y="27457"/>
                    <a:pt x="9670" y="27497"/>
                  </a:cubicBezTo>
                  <a:cubicBezTo>
                    <a:pt x="9730" y="27497"/>
                    <a:pt x="9750" y="27457"/>
                    <a:pt x="9790" y="27457"/>
                  </a:cubicBezTo>
                  <a:cubicBezTo>
                    <a:pt x="10008" y="27417"/>
                    <a:pt x="10148" y="27437"/>
                    <a:pt x="10367" y="27437"/>
                  </a:cubicBezTo>
                  <a:cubicBezTo>
                    <a:pt x="10585" y="27437"/>
                    <a:pt x="10904" y="27377"/>
                    <a:pt x="11162" y="27358"/>
                  </a:cubicBezTo>
                  <a:cubicBezTo>
                    <a:pt x="11222" y="27358"/>
                    <a:pt x="11302" y="27377"/>
                    <a:pt x="11381" y="27377"/>
                  </a:cubicBezTo>
                  <a:cubicBezTo>
                    <a:pt x="12018" y="27318"/>
                    <a:pt x="12973" y="27318"/>
                    <a:pt x="13649" y="27178"/>
                  </a:cubicBezTo>
                  <a:cubicBezTo>
                    <a:pt x="14346" y="27039"/>
                    <a:pt x="14983" y="26860"/>
                    <a:pt x="15599" y="26741"/>
                  </a:cubicBezTo>
                  <a:cubicBezTo>
                    <a:pt x="15957" y="26661"/>
                    <a:pt x="16256" y="26562"/>
                    <a:pt x="16554" y="26502"/>
                  </a:cubicBezTo>
                  <a:cubicBezTo>
                    <a:pt x="16952" y="26422"/>
                    <a:pt x="17390" y="26442"/>
                    <a:pt x="17828" y="26323"/>
                  </a:cubicBezTo>
                  <a:cubicBezTo>
                    <a:pt x="17967" y="26283"/>
                    <a:pt x="18106" y="26223"/>
                    <a:pt x="18246" y="26164"/>
                  </a:cubicBezTo>
                  <a:cubicBezTo>
                    <a:pt x="18763" y="26005"/>
                    <a:pt x="19101" y="25905"/>
                    <a:pt x="19539" y="25806"/>
                  </a:cubicBezTo>
                  <a:lnTo>
                    <a:pt x="20116" y="25666"/>
                  </a:lnTo>
                  <a:cubicBezTo>
                    <a:pt x="20315" y="25607"/>
                    <a:pt x="20534" y="25547"/>
                    <a:pt x="20733" y="25487"/>
                  </a:cubicBezTo>
                  <a:cubicBezTo>
                    <a:pt x="21130" y="25348"/>
                    <a:pt x="21528" y="25209"/>
                    <a:pt x="21906" y="25030"/>
                  </a:cubicBezTo>
                  <a:cubicBezTo>
                    <a:pt x="22583" y="24751"/>
                    <a:pt x="23220" y="24333"/>
                    <a:pt x="23797" y="23856"/>
                  </a:cubicBezTo>
                  <a:cubicBezTo>
                    <a:pt x="24433" y="23279"/>
                    <a:pt x="25010" y="22602"/>
                    <a:pt x="25468" y="21866"/>
                  </a:cubicBezTo>
                  <a:cubicBezTo>
                    <a:pt x="26105" y="20891"/>
                    <a:pt x="26542" y="19697"/>
                    <a:pt x="26662" y="18563"/>
                  </a:cubicBezTo>
                  <a:cubicBezTo>
                    <a:pt x="26761" y="17608"/>
                    <a:pt x="26861" y="16474"/>
                    <a:pt x="26781" y="15479"/>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17"/>
            <p:cNvSpPr/>
            <p:nvPr/>
          </p:nvSpPr>
          <p:spPr>
            <a:xfrm>
              <a:off x="549975" y="474400"/>
              <a:ext cx="272625" cy="588450"/>
            </a:xfrm>
            <a:custGeom>
              <a:rect b="b" l="l" r="r" t="t"/>
              <a:pathLst>
                <a:path extrusionOk="0" h="23538" w="10905">
                  <a:moveTo>
                    <a:pt x="3901" y="20494"/>
                  </a:moveTo>
                  <a:cubicBezTo>
                    <a:pt x="3960" y="20554"/>
                    <a:pt x="4020" y="20534"/>
                    <a:pt x="4060" y="20573"/>
                  </a:cubicBezTo>
                  <a:cubicBezTo>
                    <a:pt x="4279" y="20713"/>
                    <a:pt x="4378" y="20872"/>
                    <a:pt x="4498" y="20951"/>
                  </a:cubicBezTo>
                  <a:cubicBezTo>
                    <a:pt x="4597" y="21031"/>
                    <a:pt x="4637" y="21031"/>
                    <a:pt x="4677" y="21051"/>
                  </a:cubicBezTo>
                  <a:cubicBezTo>
                    <a:pt x="4716" y="21071"/>
                    <a:pt x="4677" y="21111"/>
                    <a:pt x="4716" y="21131"/>
                  </a:cubicBezTo>
                  <a:cubicBezTo>
                    <a:pt x="5074" y="21409"/>
                    <a:pt x="5532" y="21688"/>
                    <a:pt x="5910" y="21926"/>
                  </a:cubicBezTo>
                  <a:cubicBezTo>
                    <a:pt x="6010" y="21966"/>
                    <a:pt x="6129" y="22086"/>
                    <a:pt x="6228" y="22165"/>
                  </a:cubicBezTo>
                  <a:cubicBezTo>
                    <a:pt x="6348" y="22245"/>
                    <a:pt x="6487" y="22324"/>
                    <a:pt x="6626" y="22384"/>
                  </a:cubicBezTo>
                  <a:cubicBezTo>
                    <a:pt x="7104" y="22603"/>
                    <a:pt x="7641" y="22722"/>
                    <a:pt x="8019" y="22842"/>
                  </a:cubicBezTo>
                  <a:cubicBezTo>
                    <a:pt x="8059" y="22861"/>
                    <a:pt x="8039" y="22901"/>
                    <a:pt x="8079" y="22921"/>
                  </a:cubicBezTo>
                  <a:cubicBezTo>
                    <a:pt x="8119" y="22941"/>
                    <a:pt x="8139" y="22901"/>
                    <a:pt x="8198" y="22901"/>
                  </a:cubicBezTo>
                  <a:cubicBezTo>
                    <a:pt x="8616" y="23041"/>
                    <a:pt x="8934" y="23080"/>
                    <a:pt x="9312" y="23160"/>
                  </a:cubicBezTo>
                  <a:cubicBezTo>
                    <a:pt x="9611" y="23240"/>
                    <a:pt x="9909" y="23438"/>
                    <a:pt x="10228" y="23359"/>
                  </a:cubicBezTo>
                  <a:cubicBezTo>
                    <a:pt x="10367" y="23538"/>
                    <a:pt x="10586" y="23498"/>
                    <a:pt x="10765" y="23399"/>
                  </a:cubicBezTo>
                  <a:cubicBezTo>
                    <a:pt x="10745" y="23160"/>
                    <a:pt x="10884" y="23041"/>
                    <a:pt x="10904" y="22682"/>
                  </a:cubicBezTo>
                  <a:cubicBezTo>
                    <a:pt x="10864" y="22424"/>
                    <a:pt x="10566" y="22424"/>
                    <a:pt x="10446" y="22205"/>
                  </a:cubicBezTo>
                  <a:cubicBezTo>
                    <a:pt x="10327" y="22304"/>
                    <a:pt x="10248" y="22145"/>
                    <a:pt x="10168" y="22145"/>
                  </a:cubicBezTo>
                  <a:cubicBezTo>
                    <a:pt x="10088" y="22145"/>
                    <a:pt x="10009" y="22185"/>
                    <a:pt x="9929" y="22185"/>
                  </a:cubicBezTo>
                  <a:cubicBezTo>
                    <a:pt x="9671" y="22205"/>
                    <a:pt x="9511" y="22066"/>
                    <a:pt x="9332" y="22006"/>
                  </a:cubicBezTo>
                  <a:cubicBezTo>
                    <a:pt x="9113" y="21966"/>
                    <a:pt x="8875" y="21946"/>
                    <a:pt x="8656" y="21887"/>
                  </a:cubicBezTo>
                  <a:cubicBezTo>
                    <a:pt x="8497" y="21867"/>
                    <a:pt x="8278" y="21747"/>
                    <a:pt x="8119" y="21747"/>
                  </a:cubicBezTo>
                  <a:cubicBezTo>
                    <a:pt x="8119" y="21747"/>
                    <a:pt x="8059" y="21827"/>
                    <a:pt x="8039" y="21827"/>
                  </a:cubicBezTo>
                  <a:cubicBezTo>
                    <a:pt x="7920" y="21867"/>
                    <a:pt x="7860" y="21688"/>
                    <a:pt x="7780" y="21648"/>
                  </a:cubicBezTo>
                  <a:cubicBezTo>
                    <a:pt x="7581" y="21548"/>
                    <a:pt x="7382" y="21509"/>
                    <a:pt x="7203" y="21429"/>
                  </a:cubicBezTo>
                  <a:cubicBezTo>
                    <a:pt x="6905" y="21310"/>
                    <a:pt x="6626" y="21210"/>
                    <a:pt x="6388" y="21031"/>
                  </a:cubicBezTo>
                  <a:cubicBezTo>
                    <a:pt x="6268" y="20932"/>
                    <a:pt x="6169" y="20772"/>
                    <a:pt x="6049" y="20693"/>
                  </a:cubicBezTo>
                  <a:cubicBezTo>
                    <a:pt x="5870" y="20554"/>
                    <a:pt x="5632" y="20474"/>
                    <a:pt x="5433" y="20355"/>
                  </a:cubicBezTo>
                  <a:cubicBezTo>
                    <a:pt x="4955" y="20096"/>
                    <a:pt x="4537" y="19778"/>
                    <a:pt x="4219" y="19320"/>
                  </a:cubicBezTo>
                  <a:cubicBezTo>
                    <a:pt x="4100" y="19280"/>
                    <a:pt x="3980" y="19201"/>
                    <a:pt x="3861" y="19141"/>
                  </a:cubicBezTo>
                  <a:cubicBezTo>
                    <a:pt x="3841" y="19022"/>
                    <a:pt x="3761" y="19002"/>
                    <a:pt x="3682" y="18922"/>
                  </a:cubicBezTo>
                  <a:cubicBezTo>
                    <a:pt x="3582" y="18823"/>
                    <a:pt x="3483" y="18683"/>
                    <a:pt x="3363" y="18544"/>
                  </a:cubicBezTo>
                  <a:cubicBezTo>
                    <a:pt x="3264" y="18405"/>
                    <a:pt x="3145" y="18265"/>
                    <a:pt x="3005" y="18146"/>
                  </a:cubicBezTo>
                  <a:cubicBezTo>
                    <a:pt x="3025" y="17828"/>
                    <a:pt x="2846" y="17629"/>
                    <a:pt x="2667" y="17410"/>
                  </a:cubicBezTo>
                  <a:cubicBezTo>
                    <a:pt x="2428" y="17171"/>
                    <a:pt x="2150" y="16714"/>
                    <a:pt x="2010" y="16455"/>
                  </a:cubicBezTo>
                  <a:cubicBezTo>
                    <a:pt x="1971" y="16395"/>
                    <a:pt x="2030" y="16355"/>
                    <a:pt x="2010" y="16336"/>
                  </a:cubicBezTo>
                  <a:cubicBezTo>
                    <a:pt x="1951" y="16196"/>
                    <a:pt x="1871" y="16057"/>
                    <a:pt x="1812" y="15918"/>
                  </a:cubicBezTo>
                  <a:cubicBezTo>
                    <a:pt x="1672" y="15540"/>
                    <a:pt x="1573" y="15142"/>
                    <a:pt x="1414" y="14784"/>
                  </a:cubicBezTo>
                  <a:cubicBezTo>
                    <a:pt x="1553" y="14644"/>
                    <a:pt x="1354" y="14505"/>
                    <a:pt x="1334" y="14386"/>
                  </a:cubicBezTo>
                  <a:cubicBezTo>
                    <a:pt x="1274" y="14107"/>
                    <a:pt x="1274" y="13848"/>
                    <a:pt x="1215" y="13570"/>
                  </a:cubicBezTo>
                  <a:cubicBezTo>
                    <a:pt x="1155" y="13331"/>
                    <a:pt x="1155" y="13132"/>
                    <a:pt x="1155" y="12933"/>
                  </a:cubicBezTo>
                  <a:cubicBezTo>
                    <a:pt x="1115" y="12555"/>
                    <a:pt x="1036" y="12277"/>
                    <a:pt x="996" y="11978"/>
                  </a:cubicBezTo>
                  <a:cubicBezTo>
                    <a:pt x="976" y="11859"/>
                    <a:pt x="1016" y="11759"/>
                    <a:pt x="996" y="11660"/>
                  </a:cubicBezTo>
                  <a:cubicBezTo>
                    <a:pt x="976" y="11560"/>
                    <a:pt x="896" y="11461"/>
                    <a:pt x="896" y="11361"/>
                  </a:cubicBezTo>
                  <a:cubicBezTo>
                    <a:pt x="896" y="11282"/>
                    <a:pt x="936" y="11182"/>
                    <a:pt x="956" y="11083"/>
                  </a:cubicBezTo>
                  <a:cubicBezTo>
                    <a:pt x="956" y="10884"/>
                    <a:pt x="956" y="10685"/>
                    <a:pt x="916" y="10566"/>
                  </a:cubicBezTo>
                  <a:cubicBezTo>
                    <a:pt x="916" y="10506"/>
                    <a:pt x="936" y="10387"/>
                    <a:pt x="936" y="10387"/>
                  </a:cubicBezTo>
                  <a:cubicBezTo>
                    <a:pt x="916" y="10227"/>
                    <a:pt x="856" y="10088"/>
                    <a:pt x="856" y="9949"/>
                  </a:cubicBezTo>
                  <a:cubicBezTo>
                    <a:pt x="876" y="9849"/>
                    <a:pt x="956" y="9750"/>
                    <a:pt x="956" y="9630"/>
                  </a:cubicBezTo>
                  <a:cubicBezTo>
                    <a:pt x="956" y="9451"/>
                    <a:pt x="856" y="9233"/>
                    <a:pt x="856" y="9054"/>
                  </a:cubicBezTo>
                  <a:cubicBezTo>
                    <a:pt x="856" y="8755"/>
                    <a:pt x="996" y="8496"/>
                    <a:pt x="956" y="8238"/>
                  </a:cubicBezTo>
                  <a:cubicBezTo>
                    <a:pt x="717" y="8158"/>
                    <a:pt x="996" y="8178"/>
                    <a:pt x="1016" y="8138"/>
                  </a:cubicBezTo>
                  <a:cubicBezTo>
                    <a:pt x="1036" y="8098"/>
                    <a:pt x="996" y="7979"/>
                    <a:pt x="1016" y="7919"/>
                  </a:cubicBezTo>
                  <a:cubicBezTo>
                    <a:pt x="1055" y="7621"/>
                    <a:pt x="1055" y="7263"/>
                    <a:pt x="976" y="7084"/>
                  </a:cubicBezTo>
                  <a:cubicBezTo>
                    <a:pt x="1155" y="6447"/>
                    <a:pt x="1394" y="5552"/>
                    <a:pt x="1235" y="4915"/>
                  </a:cubicBezTo>
                  <a:cubicBezTo>
                    <a:pt x="1354" y="4915"/>
                    <a:pt x="1294" y="4796"/>
                    <a:pt x="1294" y="4756"/>
                  </a:cubicBezTo>
                  <a:cubicBezTo>
                    <a:pt x="1374" y="4477"/>
                    <a:pt x="1573" y="4239"/>
                    <a:pt x="1652" y="4060"/>
                  </a:cubicBezTo>
                  <a:cubicBezTo>
                    <a:pt x="1672" y="4000"/>
                    <a:pt x="1652" y="3920"/>
                    <a:pt x="1692" y="3861"/>
                  </a:cubicBezTo>
                  <a:cubicBezTo>
                    <a:pt x="1871" y="3542"/>
                    <a:pt x="2090" y="3224"/>
                    <a:pt x="2269" y="2886"/>
                  </a:cubicBezTo>
                  <a:cubicBezTo>
                    <a:pt x="2349" y="2727"/>
                    <a:pt x="2408" y="2528"/>
                    <a:pt x="2508" y="2289"/>
                  </a:cubicBezTo>
                  <a:cubicBezTo>
                    <a:pt x="2548" y="2189"/>
                    <a:pt x="2607" y="2110"/>
                    <a:pt x="2627" y="2090"/>
                  </a:cubicBezTo>
                  <a:cubicBezTo>
                    <a:pt x="2667" y="2030"/>
                    <a:pt x="2687" y="1951"/>
                    <a:pt x="2727" y="1871"/>
                  </a:cubicBezTo>
                  <a:cubicBezTo>
                    <a:pt x="2806" y="1592"/>
                    <a:pt x="3025" y="1354"/>
                    <a:pt x="3125" y="1115"/>
                  </a:cubicBezTo>
                  <a:cubicBezTo>
                    <a:pt x="3145" y="1075"/>
                    <a:pt x="3125" y="996"/>
                    <a:pt x="3145" y="936"/>
                  </a:cubicBezTo>
                  <a:cubicBezTo>
                    <a:pt x="3184" y="797"/>
                    <a:pt x="3264" y="677"/>
                    <a:pt x="3284" y="618"/>
                  </a:cubicBezTo>
                  <a:cubicBezTo>
                    <a:pt x="3284" y="478"/>
                    <a:pt x="3423" y="399"/>
                    <a:pt x="3383" y="259"/>
                  </a:cubicBezTo>
                  <a:cubicBezTo>
                    <a:pt x="3483" y="299"/>
                    <a:pt x="3622" y="80"/>
                    <a:pt x="3463" y="1"/>
                  </a:cubicBezTo>
                  <a:cubicBezTo>
                    <a:pt x="3204" y="120"/>
                    <a:pt x="2985" y="498"/>
                    <a:pt x="2727" y="538"/>
                  </a:cubicBezTo>
                  <a:cubicBezTo>
                    <a:pt x="2806" y="836"/>
                    <a:pt x="2508" y="916"/>
                    <a:pt x="2309" y="1175"/>
                  </a:cubicBezTo>
                  <a:cubicBezTo>
                    <a:pt x="2249" y="1254"/>
                    <a:pt x="2229" y="1393"/>
                    <a:pt x="2150" y="1473"/>
                  </a:cubicBezTo>
                  <a:cubicBezTo>
                    <a:pt x="2070" y="1592"/>
                    <a:pt x="1931" y="1692"/>
                    <a:pt x="1871" y="1811"/>
                  </a:cubicBezTo>
                  <a:cubicBezTo>
                    <a:pt x="1812" y="1911"/>
                    <a:pt x="1812" y="2070"/>
                    <a:pt x="1772" y="2169"/>
                  </a:cubicBezTo>
                  <a:cubicBezTo>
                    <a:pt x="1613" y="2547"/>
                    <a:pt x="1354" y="2786"/>
                    <a:pt x="1374" y="3085"/>
                  </a:cubicBezTo>
                  <a:cubicBezTo>
                    <a:pt x="1215" y="3184"/>
                    <a:pt x="1274" y="3363"/>
                    <a:pt x="1274" y="3522"/>
                  </a:cubicBezTo>
                  <a:cubicBezTo>
                    <a:pt x="1155" y="3761"/>
                    <a:pt x="1175" y="3801"/>
                    <a:pt x="1115" y="3980"/>
                  </a:cubicBezTo>
                  <a:cubicBezTo>
                    <a:pt x="1215" y="4398"/>
                    <a:pt x="956" y="4696"/>
                    <a:pt x="797" y="5054"/>
                  </a:cubicBezTo>
                  <a:cubicBezTo>
                    <a:pt x="558" y="5572"/>
                    <a:pt x="518" y="6089"/>
                    <a:pt x="379" y="6467"/>
                  </a:cubicBezTo>
                  <a:cubicBezTo>
                    <a:pt x="478" y="6905"/>
                    <a:pt x="220" y="7323"/>
                    <a:pt x="339" y="7740"/>
                  </a:cubicBezTo>
                  <a:cubicBezTo>
                    <a:pt x="120" y="7860"/>
                    <a:pt x="100" y="8357"/>
                    <a:pt x="200" y="8556"/>
                  </a:cubicBezTo>
                  <a:cubicBezTo>
                    <a:pt x="1" y="8735"/>
                    <a:pt x="120" y="8994"/>
                    <a:pt x="100" y="9252"/>
                  </a:cubicBezTo>
                  <a:cubicBezTo>
                    <a:pt x="81" y="9312"/>
                    <a:pt x="81" y="9392"/>
                    <a:pt x="61" y="9471"/>
                  </a:cubicBezTo>
                  <a:cubicBezTo>
                    <a:pt x="21" y="9750"/>
                    <a:pt x="81" y="10367"/>
                    <a:pt x="81" y="10546"/>
                  </a:cubicBezTo>
                  <a:cubicBezTo>
                    <a:pt x="61" y="10924"/>
                    <a:pt x="81" y="11242"/>
                    <a:pt x="200" y="11541"/>
                  </a:cubicBezTo>
                  <a:cubicBezTo>
                    <a:pt x="61" y="11600"/>
                    <a:pt x="160" y="11720"/>
                    <a:pt x="160" y="11799"/>
                  </a:cubicBezTo>
                  <a:cubicBezTo>
                    <a:pt x="120" y="12098"/>
                    <a:pt x="160" y="12356"/>
                    <a:pt x="180" y="12615"/>
                  </a:cubicBezTo>
                  <a:cubicBezTo>
                    <a:pt x="180" y="12814"/>
                    <a:pt x="100" y="13033"/>
                    <a:pt x="120" y="13232"/>
                  </a:cubicBezTo>
                  <a:cubicBezTo>
                    <a:pt x="120" y="13272"/>
                    <a:pt x="160" y="13291"/>
                    <a:pt x="180" y="13351"/>
                  </a:cubicBezTo>
                  <a:cubicBezTo>
                    <a:pt x="200" y="13411"/>
                    <a:pt x="140" y="13490"/>
                    <a:pt x="140" y="13510"/>
                  </a:cubicBezTo>
                  <a:cubicBezTo>
                    <a:pt x="200" y="13848"/>
                    <a:pt x="319" y="14187"/>
                    <a:pt x="399" y="14525"/>
                  </a:cubicBezTo>
                  <a:cubicBezTo>
                    <a:pt x="439" y="14724"/>
                    <a:pt x="399" y="14943"/>
                    <a:pt x="459" y="15142"/>
                  </a:cubicBezTo>
                  <a:cubicBezTo>
                    <a:pt x="518" y="15341"/>
                    <a:pt x="658" y="15520"/>
                    <a:pt x="717" y="15699"/>
                  </a:cubicBezTo>
                  <a:cubicBezTo>
                    <a:pt x="737" y="15798"/>
                    <a:pt x="737" y="15938"/>
                    <a:pt x="757" y="16057"/>
                  </a:cubicBezTo>
                  <a:cubicBezTo>
                    <a:pt x="797" y="16196"/>
                    <a:pt x="837" y="16336"/>
                    <a:pt x="896" y="16475"/>
                  </a:cubicBezTo>
                  <a:cubicBezTo>
                    <a:pt x="1016" y="16793"/>
                    <a:pt x="1135" y="17111"/>
                    <a:pt x="1314" y="17410"/>
                  </a:cubicBezTo>
                  <a:cubicBezTo>
                    <a:pt x="1394" y="17569"/>
                    <a:pt x="1553" y="17768"/>
                    <a:pt x="1593" y="17868"/>
                  </a:cubicBezTo>
                  <a:cubicBezTo>
                    <a:pt x="1593" y="17907"/>
                    <a:pt x="1672" y="17907"/>
                    <a:pt x="1672" y="17927"/>
                  </a:cubicBezTo>
                  <a:cubicBezTo>
                    <a:pt x="1712" y="18007"/>
                    <a:pt x="1752" y="18106"/>
                    <a:pt x="1812" y="18166"/>
                  </a:cubicBezTo>
                  <a:cubicBezTo>
                    <a:pt x="1851" y="18246"/>
                    <a:pt x="1951" y="18265"/>
                    <a:pt x="1991" y="18305"/>
                  </a:cubicBezTo>
                  <a:cubicBezTo>
                    <a:pt x="2190" y="18524"/>
                    <a:pt x="2607" y="19022"/>
                    <a:pt x="2568" y="19101"/>
                  </a:cubicBezTo>
                  <a:cubicBezTo>
                    <a:pt x="2548" y="19141"/>
                    <a:pt x="2647" y="19121"/>
                    <a:pt x="2647" y="19121"/>
                  </a:cubicBezTo>
                  <a:cubicBezTo>
                    <a:pt x="2667" y="19141"/>
                    <a:pt x="2707" y="19201"/>
                    <a:pt x="2747" y="19240"/>
                  </a:cubicBezTo>
                  <a:cubicBezTo>
                    <a:pt x="2826" y="19380"/>
                    <a:pt x="2886" y="19539"/>
                    <a:pt x="3005" y="19678"/>
                  </a:cubicBezTo>
                  <a:cubicBezTo>
                    <a:pt x="3105" y="19778"/>
                    <a:pt x="3264" y="19837"/>
                    <a:pt x="3363" y="19937"/>
                  </a:cubicBezTo>
                  <a:cubicBezTo>
                    <a:pt x="3443" y="20016"/>
                    <a:pt x="3463" y="20136"/>
                    <a:pt x="3542" y="20215"/>
                  </a:cubicBezTo>
                  <a:cubicBezTo>
                    <a:pt x="3622" y="20295"/>
                    <a:pt x="3761" y="20295"/>
                    <a:pt x="3841" y="20374"/>
                  </a:cubicBezTo>
                  <a:cubicBezTo>
                    <a:pt x="3841" y="20374"/>
                    <a:pt x="3861" y="20454"/>
                    <a:pt x="3901" y="20494"/>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03" name="Google Shape;503;p17"/>
          <p:cNvSpPr/>
          <p:nvPr/>
        </p:nvSpPr>
        <p:spPr>
          <a:xfrm>
            <a:off x="600600" y="1014000"/>
            <a:ext cx="7942800" cy="3748500"/>
          </a:xfrm>
          <a:prstGeom prst="rect">
            <a:avLst/>
          </a:prstGeom>
          <a:no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04" name="Google Shape;504;p17"/>
          <p:cNvGrpSpPr/>
          <p:nvPr/>
        </p:nvGrpSpPr>
        <p:grpSpPr>
          <a:xfrm rot="-111">
            <a:off x="1170254" y="1570415"/>
            <a:ext cx="549014" cy="637128"/>
            <a:chOff x="5170900" y="2972300"/>
            <a:chExt cx="176600" cy="204950"/>
          </a:xfrm>
        </p:grpSpPr>
        <p:sp>
          <p:nvSpPr>
            <p:cNvPr id="505" name="Google Shape;505;p17"/>
            <p:cNvSpPr/>
            <p:nvPr/>
          </p:nvSpPr>
          <p:spPr>
            <a:xfrm>
              <a:off x="5170900" y="2972300"/>
              <a:ext cx="176600" cy="204950"/>
            </a:xfrm>
            <a:custGeom>
              <a:rect b="b" l="l" r="r" t="t"/>
              <a:pathLst>
                <a:path extrusionOk="0" h="8198" w="7064">
                  <a:moveTo>
                    <a:pt x="3503" y="0"/>
                  </a:moveTo>
                  <a:cubicBezTo>
                    <a:pt x="3457" y="0"/>
                    <a:pt x="3410" y="1"/>
                    <a:pt x="3363" y="4"/>
                  </a:cubicBezTo>
                  <a:cubicBezTo>
                    <a:pt x="2507" y="4"/>
                    <a:pt x="1851" y="382"/>
                    <a:pt x="1353" y="959"/>
                  </a:cubicBezTo>
                  <a:cubicBezTo>
                    <a:pt x="1293" y="1018"/>
                    <a:pt x="1234" y="1078"/>
                    <a:pt x="1194" y="1158"/>
                  </a:cubicBezTo>
                  <a:cubicBezTo>
                    <a:pt x="975" y="1456"/>
                    <a:pt x="776" y="1774"/>
                    <a:pt x="637" y="2132"/>
                  </a:cubicBezTo>
                  <a:cubicBezTo>
                    <a:pt x="577" y="2232"/>
                    <a:pt x="537" y="2351"/>
                    <a:pt x="498" y="2451"/>
                  </a:cubicBezTo>
                  <a:cubicBezTo>
                    <a:pt x="318" y="2928"/>
                    <a:pt x="199" y="3406"/>
                    <a:pt x="120" y="3824"/>
                  </a:cubicBezTo>
                  <a:cubicBezTo>
                    <a:pt x="80" y="3983"/>
                    <a:pt x="60" y="4122"/>
                    <a:pt x="40" y="4261"/>
                  </a:cubicBezTo>
                  <a:cubicBezTo>
                    <a:pt x="40" y="4361"/>
                    <a:pt x="20" y="4440"/>
                    <a:pt x="20" y="4500"/>
                  </a:cubicBezTo>
                  <a:cubicBezTo>
                    <a:pt x="0" y="4779"/>
                    <a:pt x="0" y="5057"/>
                    <a:pt x="0" y="5316"/>
                  </a:cubicBezTo>
                  <a:cubicBezTo>
                    <a:pt x="20" y="5415"/>
                    <a:pt x="20" y="5535"/>
                    <a:pt x="40" y="5654"/>
                  </a:cubicBezTo>
                  <a:cubicBezTo>
                    <a:pt x="80" y="5952"/>
                    <a:pt x="139" y="6231"/>
                    <a:pt x="259" y="6470"/>
                  </a:cubicBezTo>
                  <a:cubicBezTo>
                    <a:pt x="279" y="6549"/>
                    <a:pt x="318" y="6629"/>
                    <a:pt x="358" y="6709"/>
                  </a:cubicBezTo>
                  <a:cubicBezTo>
                    <a:pt x="776" y="7544"/>
                    <a:pt x="1592" y="8101"/>
                    <a:pt x="2925" y="8181"/>
                  </a:cubicBezTo>
                  <a:cubicBezTo>
                    <a:pt x="3081" y="8192"/>
                    <a:pt x="3252" y="8198"/>
                    <a:pt x="3433" y="8198"/>
                  </a:cubicBezTo>
                  <a:cubicBezTo>
                    <a:pt x="4268" y="8198"/>
                    <a:pt x="5301" y="8065"/>
                    <a:pt x="5889" y="7624"/>
                  </a:cubicBezTo>
                  <a:cubicBezTo>
                    <a:pt x="6208" y="7405"/>
                    <a:pt x="6447" y="7126"/>
                    <a:pt x="6626" y="6828"/>
                  </a:cubicBezTo>
                  <a:cubicBezTo>
                    <a:pt x="6665" y="6748"/>
                    <a:pt x="6705" y="6669"/>
                    <a:pt x="6725" y="6609"/>
                  </a:cubicBezTo>
                  <a:cubicBezTo>
                    <a:pt x="6844" y="6350"/>
                    <a:pt x="6944" y="6072"/>
                    <a:pt x="6984" y="5793"/>
                  </a:cubicBezTo>
                  <a:cubicBezTo>
                    <a:pt x="7004" y="5694"/>
                    <a:pt x="7024" y="5594"/>
                    <a:pt x="7024" y="5495"/>
                  </a:cubicBezTo>
                  <a:cubicBezTo>
                    <a:pt x="7063" y="5137"/>
                    <a:pt x="7063" y="4799"/>
                    <a:pt x="7043" y="4480"/>
                  </a:cubicBezTo>
                  <a:cubicBezTo>
                    <a:pt x="7043" y="4460"/>
                    <a:pt x="7043" y="4460"/>
                    <a:pt x="7043" y="4440"/>
                  </a:cubicBezTo>
                  <a:cubicBezTo>
                    <a:pt x="7043" y="4321"/>
                    <a:pt x="7024" y="4202"/>
                    <a:pt x="7004" y="4082"/>
                  </a:cubicBezTo>
                  <a:cubicBezTo>
                    <a:pt x="6944" y="3605"/>
                    <a:pt x="6825" y="3127"/>
                    <a:pt x="6665" y="2709"/>
                  </a:cubicBezTo>
                  <a:cubicBezTo>
                    <a:pt x="6606" y="2530"/>
                    <a:pt x="6526" y="2371"/>
                    <a:pt x="6447" y="2212"/>
                  </a:cubicBezTo>
                  <a:cubicBezTo>
                    <a:pt x="6228" y="1735"/>
                    <a:pt x="5949" y="1317"/>
                    <a:pt x="5611" y="978"/>
                  </a:cubicBezTo>
                  <a:cubicBezTo>
                    <a:pt x="5571" y="919"/>
                    <a:pt x="5511" y="859"/>
                    <a:pt x="5452" y="819"/>
                  </a:cubicBezTo>
                  <a:cubicBezTo>
                    <a:pt x="4890" y="295"/>
                    <a:pt x="4241" y="0"/>
                    <a:pt x="350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17"/>
            <p:cNvSpPr/>
            <p:nvPr/>
          </p:nvSpPr>
          <p:spPr>
            <a:xfrm>
              <a:off x="5183325" y="3022475"/>
              <a:ext cx="154225" cy="32975"/>
            </a:xfrm>
            <a:custGeom>
              <a:rect b="b" l="l" r="r" t="t"/>
              <a:pathLst>
                <a:path extrusionOk="0" h="1319" w="6169">
                  <a:moveTo>
                    <a:pt x="5430" y="1"/>
                  </a:moveTo>
                  <a:cubicBezTo>
                    <a:pt x="5261" y="1"/>
                    <a:pt x="5088" y="72"/>
                    <a:pt x="4915" y="245"/>
                  </a:cubicBezTo>
                  <a:cubicBezTo>
                    <a:pt x="4716" y="404"/>
                    <a:pt x="4616" y="663"/>
                    <a:pt x="4457" y="842"/>
                  </a:cubicBezTo>
                  <a:cubicBezTo>
                    <a:pt x="4356" y="956"/>
                    <a:pt x="4271" y="1001"/>
                    <a:pt x="4194" y="1001"/>
                  </a:cubicBezTo>
                  <a:cubicBezTo>
                    <a:pt x="4030" y="1001"/>
                    <a:pt x="3904" y="793"/>
                    <a:pt x="3741" y="603"/>
                  </a:cubicBezTo>
                  <a:cubicBezTo>
                    <a:pt x="3522" y="364"/>
                    <a:pt x="3283" y="26"/>
                    <a:pt x="2945" y="6"/>
                  </a:cubicBezTo>
                  <a:cubicBezTo>
                    <a:pt x="2925" y="4"/>
                    <a:pt x="2905" y="3"/>
                    <a:pt x="2885" y="3"/>
                  </a:cubicBezTo>
                  <a:cubicBezTo>
                    <a:pt x="2461" y="3"/>
                    <a:pt x="2178" y="397"/>
                    <a:pt x="1950" y="683"/>
                  </a:cubicBezTo>
                  <a:cubicBezTo>
                    <a:pt x="1804" y="856"/>
                    <a:pt x="1675" y="1002"/>
                    <a:pt x="1522" y="1002"/>
                  </a:cubicBezTo>
                  <a:cubicBezTo>
                    <a:pt x="1447" y="1002"/>
                    <a:pt x="1366" y="967"/>
                    <a:pt x="1274" y="881"/>
                  </a:cubicBezTo>
                  <a:cubicBezTo>
                    <a:pt x="1155" y="762"/>
                    <a:pt x="1075" y="603"/>
                    <a:pt x="975" y="464"/>
                  </a:cubicBezTo>
                  <a:cubicBezTo>
                    <a:pt x="762" y="204"/>
                    <a:pt x="537" y="97"/>
                    <a:pt x="326" y="97"/>
                  </a:cubicBezTo>
                  <a:cubicBezTo>
                    <a:pt x="263" y="97"/>
                    <a:pt x="200" y="107"/>
                    <a:pt x="140" y="125"/>
                  </a:cubicBezTo>
                  <a:cubicBezTo>
                    <a:pt x="80" y="225"/>
                    <a:pt x="40" y="344"/>
                    <a:pt x="1" y="444"/>
                  </a:cubicBezTo>
                  <a:cubicBezTo>
                    <a:pt x="96" y="388"/>
                    <a:pt x="194" y="355"/>
                    <a:pt x="294" y="355"/>
                  </a:cubicBezTo>
                  <a:cubicBezTo>
                    <a:pt x="445" y="355"/>
                    <a:pt x="601" y="431"/>
                    <a:pt x="757" y="623"/>
                  </a:cubicBezTo>
                  <a:cubicBezTo>
                    <a:pt x="916" y="822"/>
                    <a:pt x="1035" y="1080"/>
                    <a:pt x="1254" y="1220"/>
                  </a:cubicBezTo>
                  <a:cubicBezTo>
                    <a:pt x="1354" y="1280"/>
                    <a:pt x="1446" y="1306"/>
                    <a:pt x="1530" y="1306"/>
                  </a:cubicBezTo>
                  <a:cubicBezTo>
                    <a:pt x="2065" y="1306"/>
                    <a:pt x="2320" y="257"/>
                    <a:pt x="2868" y="257"/>
                  </a:cubicBezTo>
                  <a:cubicBezTo>
                    <a:pt x="2918" y="257"/>
                    <a:pt x="2970" y="266"/>
                    <a:pt x="3025" y="285"/>
                  </a:cubicBezTo>
                  <a:cubicBezTo>
                    <a:pt x="3452" y="427"/>
                    <a:pt x="3752" y="1319"/>
                    <a:pt x="4253" y="1319"/>
                  </a:cubicBezTo>
                  <a:cubicBezTo>
                    <a:pt x="4311" y="1319"/>
                    <a:pt x="4373" y="1307"/>
                    <a:pt x="4437" y="1279"/>
                  </a:cubicBezTo>
                  <a:cubicBezTo>
                    <a:pt x="4835" y="1100"/>
                    <a:pt x="4855" y="364"/>
                    <a:pt x="5333" y="245"/>
                  </a:cubicBezTo>
                  <a:cubicBezTo>
                    <a:pt x="5358" y="239"/>
                    <a:pt x="5384" y="236"/>
                    <a:pt x="5411" y="236"/>
                  </a:cubicBezTo>
                  <a:cubicBezTo>
                    <a:pt x="5654" y="236"/>
                    <a:pt x="5935" y="469"/>
                    <a:pt x="6168" y="702"/>
                  </a:cubicBezTo>
                  <a:cubicBezTo>
                    <a:pt x="6109" y="523"/>
                    <a:pt x="6029" y="364"/>
                    <a:pt x="5950" y="205"/>
                  </a:cubicBezTo>
                  <a:cubicBezTo>
                    <a:pt x="5785" y="82"/>
                    <a:pt x="5610" y="1"/>
                    <a:pt x="543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17"/>
            <p:cNvSpPr/>
            <p:nvPr/>
          </p:nvSpPr>
          <p:spPr>
            <a:xfrm>
              <a:off x="5170900" y="3091725"/>
              <a:ext cx="175600" cy="32875"/>
            </a:xfrm>
            <a:custGeom>
              <a:rect b="b" l="l" r="r" t="t"/>
              <a:pathLst>
                <a:path extrusionOk="0" h="1315" w="7024">
                  <a:moveTo>
                    <a:pt x="3389" y="1"/>
                  </a:moveTo>
                  <a:cubicBezTo>
                    <a:pt x="2951" y="1"/>
                    <a:pt x="2680" y="387"/>
                    <a:pt x="2447" y="698"/>
                  </a:cubicBezTo>
                  <a:cubicBezTo>
                    <a:pt x="2301" y="857"/>
                    <a:pt x="2173" y="999"/>
                    <a:pt x="2021" y="999"/>
                  </a:cubicBezTo>
                  <a:cubicBezTo>
                    <a:pt x="1946" y="999"/>
                    <a:pt x="1864" y="963"/>
                    <a:pt x="1771" y="877"/>
                  </a:cubicBezTo>
                  <a:cubicBezTo>
                    <a:pt x="1652" y="778"/>
                    <a:pt x="1572" y="599"/>
                    <a:pt x="1472" y="479"/>
                  </a:cubicBezTo>
                  <a:cubicBezTo>
                    <a:pt x="1256" y="203"/>
                    <a:pt x="1037" y="91"/>
                    <a:pt x="820" y="91"/>
                  </a:cubicBezTo>
                  <a:cubicBezTo>
                    <a:pt x="537" y="91"/>
                    <a:pt x="259" y="280"/>
                    <a:pt x="0" y="539"/>
                  </a:cubicBezTo>
                  <a:cubicBezTo>
                    <a:pt x="20" y="638"/>
                    <a:pt x="20" y="758"/>
                    <a:pt x="40" y="877"/>
                  </a:cubicBezTo>
                  <a:cubicBezTo>
                    <a:pt x="272" y="607"/>
                    <a:pt x="528" y="353"/>
                    <a:pt x="799" y="353"/>
                  </a:cubicBezTo>
                  <a:cubicBezTo>
                    <a:pt x="947" y="353"/>
                    <a:pt x="1099" y="429"/>
                    <a:pt x="1254" y="618"/>
                  </a:cubicBezTo>
                  <a:cubicBezTo>
                    <a:pt x="1413" y="817"/>
                    <a:pt x="1532" y="1076"/>
                    <a:pt x="1751" y="1215"/>
                  </a:cubicBezTo>
                  <a:cubicBezTo>
                    <a:pt x="1850" y="1276"/>
                    <a:pt x="1940" y="1302"/>
                    <a:pt x="2024" y="1302"/>
                  </a:cubicBezTo>
                  <a:cubicBezTo>
                    <a:pt x="2548" y="1302"/>
                    <a:pt x="2815" y="272"/>
                    <a:pt x="3363" y="272"/>
                  </a:cubicBezTo>
                  <a:cubicBezTo>
                    <a:pt x="3414" y="272"/>
                    <a:pt x="3466" y="281"/>
                    <a:pt x="3522" y="300"/>
                  </a:cubicBezTo>
                  <a:cubicBezTo>
                    <a:pt x="3949" y="425"/>
                    <a:pt x="4249" y="1314"/>
                    <a:pt x="4735" y="1314"/>
                  </a:cubicBezTo>
                  <a:cubicBezTo>
                    <a:pt x="4792" y="1314"/>
                    <a:pt x="4852" y="1302"/>
                    <a:pt x="4915" y="1275"/>
                  </a:cubicBezTo>
                  <a:cubicBezTo>
                    <a:pt x="5332" y="1116"/>
                    <a:pt x="5352" y="360"/>
                    <a:pt x="5830" y="240"/>
                  </a:cubicBezTo>
                  <a:cubicBezTo>
                    <a:pt x="5852" y="236"/>
                    <a:pt x="5876" y="233"/>
                    <a:pt x="5899" y="233"/>
                  </a:cubicBezTo>
                  <a:cubicBezTo>
                    <a:pt x="6269" y="233"/>
                    <a:pt x="6739" y="792"/>
                    <a:pt x="6964" y="1016"/>
                  </a:cubicBezTo>
                  <a:lnTo>
                    <a:pt x="6984" y="1016"/>
                  </a:lnTo>
                  <a:cubicBezTo>
                    <a:pt x="7004" y="917"/>
                    <a:pt x="7024" y="817"/>
                    <a:pt x="7024" y="718"/>
                  </a:cubicBezTo>
                  <a:cubicBezTo>
                    <a:pt x="6686" y="395"/>
                    <a:pt x="6310" y="2"/>
                    <a:pt x="5907" y="2"/>
                  </a:cubicBezTo>
                  <a:cubicBezTo>
                    <a:pt x="5740" y="2"/>
                    <a:pt x="5568" y="71"/>
                    <a:pt x="5392" y="240"/>
                  </a:cubicBezTo>
                  <a:cubicBezTo>
                    <a:pt x="5213" y="419"/>
                    <a:pt x="5113" y="658"/>
                    <a:pt x="4954" y="837"/>
                  </a:cubicBezTo>
                  <a:cubicBezTo>
                    <a:pt x="4853" y="951"/>
                    <a:pt x="4768" y="997"/>
                    <a:pt x="4691" y="997"/>
                  </a:cubicBezTo>
                  <a:cubicBezTo>
                    <a:pt x="4527" y="997"/>
                    <a:pt x="4401" y="788"/>
                    <a:pt x="4238" y="599"/>
                  </a:cubicBezTo>
                  <a:cubicBezTo>
                    <a:pt x="4019" y="360"/>
                    <a:pt x="3780" y="22"/>
                    <a:pt x="3422" y="2"/>
                  </a:cubicBezTo>
                  <a:cubicBezTo>
                    <a:pt x="3411" y="1"/>
                    <a:pt x="3400" y="1"/>
                    <a:pt x="338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08" name="Google Shape;508;p17"/>
          <p:cNvGrpSpPr/>
          <p:nvPr/>
        </p:nvGrpSpPr>
        <p:grpSpPr>
          <a:xfrm>
            <a:off x="600600" y="519300"/>
            <a:ext cx="7942800" cy="494700"/>
            <a:chOff x="600600" y="519300"/>
            <a:chExt cx="7942800" cy="494700"/>
          </a:xfrm>
        </p:grpSpPr>
        <p:sp>
          <p:nvSpPr>
            <p:cNvPr id="509" name="Google Shape;509;p17"/>
            <p:cNvSpPr/>
            <p:nvPr/>
          </p:nvSpPr>
          <p:spPr>
            <a:xfrm>
              <a:off x="600600" y="519300"/>
              <a:ext cx="7942800" cy="494700"/>
            </a:xfrm>
            <a:prstGeom prst="rect">
              <a:avLst/>
            </a:prstGeom>
            <a:solidFill>
              <a:schemeClr val="accent4"/>
            </a:solid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10" name="Google Shape;510;p17"/>
            <p:cNvGrpSpPr/>
            <p:nvPr/>
          </p:nvGrpSpPr>
          <p:grpSpPr>
            <a:xfrm>
              <a:off x="7542569" y="681111"/>
              <a:ext cx="789243" cy="171052"/>
              <a:chOff x="733775" y="310686"/>
              <a:chExt cx="789243" cy="171052"/>
            </a:xfrm>
          </p:grpSpPr>
          <p:sp>
            <p:nvSpPr>
              <p:cNvPr id="511" name="Google Shape;511;p17"/>
              <p:cNvSpPr/>
              <p:nvPr/>
            </p:nvSpPr>
            <p:spPr>
              <a:xfrm>
                <a:off x="1364945" y="310686"/>
                <a:ext cx="158072" cy="171052"/>
              </a:xfrm>
              <a:prstGeom prst="rect">
                <a:avLst/>
              </a:prstGeom>
            </p:spPr>
            <p:txBody>
              <a:bodyPr>
                <a:prstTxWarp prst="textPlain"/>
              </a:bodyPr>
              <a:lstStyle/>
              <a:p>
                <a:pPr lvl="0" algn="ctr"/>
                <a:r>
                  <a:rPr b="0" i="0">
                    <a:ln>
                      <a:noFill/>
                    </a:ln>
                    <a:solidFill>
                      <a:schemeClr val="lt2"/>
                    </a:solidFill>
                    <a:latin typeface="Gaegu;300"/>
                  </a:rPr>
                  <a:t>x</a:t>
                </a:r>
              </a:p>
            </p:txBody>
          </p:sp>
          <p:sp>
            <p:nvSpPr>
              <p:cNvPr id="512" name="Google Shape;512;p17"/>
              <p:cNvSpPr/>
              <p:nvPr/>
            </p:nvSpPr>
            <p:spPr>
              <a:xfrm>
                <a:off x="733775" y="385383"/>
                <a:ext cx="155474" cy="21652"/>
              </a:xfrm>
              <a:prstGeom prst="rect">
                <a:avLst/>
              </a:prstGeom>
            </p:spPr>
            <p:txBody>
              <a:bodyPr>
                <a:prstTxWarp prst="textPlain"/>
              </a:bodyPr>
              <a:lstStyle/>
              <a:p>
                <a:pPr lvl="0" algn="ctr"/>
                <a:r>
                  <a:rPr b="0" i="0">
                    <a:ln>
                      <a:noFill/>
                    </a:ln>
                    <a:solidFill>
                      <a:schemeClr val="lt2"/>
                    </a:solidFill>
                    <a:latin typeface="Gaegu;300"/>
                  </a:rPr>
                  <a:t>-</a:t>
                </a:r>
              </a:p>
            </p:txBody>
          </p:sp>
          <p:grpSp>
            <p:nvGrpSpPr>
              <p:cNvPr id="513" name="Google Shape;513;p17"/>
              <p:cNvGrpSpPr/>
              <p:nvPr/>
            </p:nvGrpSpPr>
            <p:grpSpPr>
              <a:xfrm>
                <a:off x="1015525" y="313175"/>
                <a:ext cx="184510" cy="164017"/>
                <a:chOff x="7228702" y="774508"/>
                <a:chExt cx="285046" cy="253347"/>
              </a:xfrm>
            </p:grpSpPr>
            <p:grpSp>
              <p:nvGrpSpPr>
                <p:cNvPr id="514" name="Google Shape;514;p17"/>
                <p:cNvGrpSpPr/>
                <p:nvPr/>
              </p:nvGrpSpPr>
              <p:grpSpPr>
                <a:xfrm>
                  <a:off x="7313001" y="774508"/>
                  <a:ext cx="200747" cy="228523"/>
                  <a:chOff x="7313001" y="774508"/>
                  <a:chExt cx="200747" cy="228523"/>
                </a:xfrm>
              </p:grpSpPr>
              <p:sp>
                <p:nvSpPr>
                  <p:cNvPr id="515" name="Google Shape;515;p17"/>
                  <p:cNvSpPr/>
                  <p:nvPr/>
                </p:nvSpPr>
                <p:spPr>
                  <a:xfrm>
                    <a:off x="7315737" y="774508"/>
                    <a:ext cx="198011" cy="228523"/>
                  </a:xfrm>
                  <a:custGeom>
                    <a:rect b="b" l="l" r="r" t="t"/>
                    <a:pathLst>
                      <a:path extrusionOk="0" h="9811" w="9360">
                        <a:moveTo>
                          <a:pt x="0" y="0"/>
                        </a:moveTo>
                        <a:lnTo>
                          <a:pt x="9360" y="0"/>
                        </a:lnTo>
                        <a:lnTo>
                          <a:pt x="9135" y="9811"/>
                        </a:lnTo>
                        <a:lnTo>
                          <a:pt x="57" y="9699"/>
                        </a:lnTo>
                        <a:close/>
                      </a:path>
                    </a:pathLst>
                  </a:custGeom>
                  <a:solidFill>
                    <a:schemeClr val="accent4"/>
                  </a:solidFill>
                  <a:ln>
                    <a:noFill/>
                  </a:ln>
                </p:spPr>
              </p:sp>
              <p:sp>
                <p:nvSpPr>
                  <p:cNvPr id="516" name="Google Shape;516;p17"/>
                  <p:cNvSpPr/>
                  <p:nvPr/>
                </p:nvSpPr>
                <p:spPr>
                  <a:xfrm>
                    <a:off x="7313001" y="778289"/>
                    <a:ext cx="200743" cy="217215"/>
                  </a:xfrm>
                  <a:custGeom>
                    <a:rect b="b" l="l" r="r" t="t"/>
                    <a:pathLst>
                      <a:path extrusionOk="0" h="32566" w="46930">
                        <a:moveTo>
                          <a:pt x="30399" y="659"/>
                        </a:moveTo>
                        <a:cubicBezTo>
                          <a:pt x="35696" y="659"/>
                          <a:pt x="40992" y="748"/>
                          <a:pt x="46287" y="1032"/>
                        </a:cubicBezTo>
                        <a:cubicBezTo>
                          <a:pt x="46271" y="11283"/>
                          <a:pt x="46004" y="21534"/>
                          <a:pt x="46114" y="31801"/>
                        </a:cubicBezTo>
                        <a:cubicBezTo>
                          <a:pt x="40818" y="31890"/>
                          <a:pt x="35523" y="31916"/>
                          <a:pt x="30230" y="31916"/>
                        </a:cubicBezTo>
                        <a:cubicBezTo>
                          <a:pt x="22733" y="31916"/>
                          <a:pt x="15238" y="31864"/>
                          <a:pt x="7744" y="31864"/>
                        </a:cubicBezTo>
                        <a:cubicBezTo>
                          <a:pt x="5560" y="31864"/>
                          <a:pt x="3376" y="31868"/>
                          <a:pt x="1192" y="31879"/>
                        </a:cubicBezTo>
                        <a:cubicBezTo>
                          <a:pt x="925" y="21566"/>
                          <a:pt x="706" y="11252"/>
                          <a:pt x="659" y="923"/>
                        </a:cubicBezTo>
                        <a:lnTo>
                          <a:pt x="659" y="923"/>
                        </a:lnTo>
                        <a:cubicBezTo>
                          <a:pt x="1402" y="926"/>
                          <a:pt x="2145" y="928"/>
                          <a:pt x="2887" y="928"/>
                        </a:cubicBezTo>
                        <a:cubicBezTo>
                          <a:pt x="12055" y="928"/>
                          <a:pt x="21228" y="659"/>
                          <a:pt x="30399" y="659"/>
                        </a:cubicBezTo>
                        <a:close/>
                        <a:moveTo>
                          <a:pt x="30451" y="1"/>
                        </a:moveTo>
                        <a:cubicBezTo>
                          <a:pt x="21100" y="1"/>
                          <a:pt x="11743" y="284"/>
                          <a:pt x="2391" y="284"/>
                        </a:cubicBezTo>
                        <a:cubicBezTo>
                          <a:pt x="1792" y="284"/>
                          <a:pt x="1194" y="282"/>
                          <a:pt x="596" y="280"/>
                        </a:cubicBezTo>
                        <a:cubicBezTo>
                          <a:pt x="535" y="195"/>
                          <a:pt x="431" y="152"/>
                          <a:pt x="327" y="152"/>
                        </a:cubicBezTo>
                        <a:cubicBezTo>
                          <a:pt x="164" y="152"/>
                          <a:pt x="0" y="257"/>
                          <a:pt x="0" y="468"/>
                        </a:cubicBezTo>
                        <a:cubicBezTo>
                          <a:pt x="47" y="10986"/>
                          <a:pt x="267" y="21487"/>
                          <a:pt x="533" y="31989"/>
                        </a:cubicBezTo>
                        <a:cubicBezTo>
                          <a:pt x="533" y="32005"/>
                          <a:pt x="533" y="32020"/>
                          <a:pt x="549" y="32020"/>
                        </a:cubicBezTo>
                        <a:cubicBezTo>
                          <a:pt x="424" y="32224"/>
                          <a:pt x="518" y="32538"/>
                          <a:pt x="800" y="32538"/>
                        </a:cubicBezTo>
                        <a:cubicBezTo>
                          <a:pt x="3274" y="32522"/>
                          <a:pt x="5749" y="32517"/>
                          <a:pt x="8223" y="32517"/>
                        </a:cubicBezTo>
                        <a:cubicBezTo>
                          <a:pt x="15481" y="32517"/>
                          <a:pt x="22739" y="32566"/>
                          <a:pt x="29996" y="32566"/>
                        </a:cubicBezTo>
                        <a:cubicBezTo>
                          <a:pt x="35390" y="32566"/>
                          <a:pt x="40783" y="32539"/>
                          <a:pt x="46177" y="32444"/>
                        </a:cubicBezTo>
                        <a:cubicBezTo>
                          <a:pt x="46365" y="32444"/>
                          <a:pt x="46459" y="32318"/>
                          <a:pt x="46490" y="32162"/>
                        </a:cubicBezTo>
                        <a:cubicBezTo>
                          <a:pt x="46631" y="32146"/>
                          <a:pt x="46773" y="32052"/>
                          <a:pt x="46757" y="31848"/>
                        </a:cubicBezTo>
                        <a:cubicBezTo>
                          <a:pt x="46663" y="21409"/>
                          <a:pt x="46929" y="10954"/>
                          <a:pt x="46929" y="515"/>
                        </a:cubicBezTo>
                        <a:cubicBezTo>
                          <a:pt x="46929" y="300"/>
                          <a:pt x="46765" y="193"/>
                          <a:pt x="46602" y="193"/>
                        </a:cubicBezTo>
                        <a:cubicBezTo>
                          <a:pt x="46479" y="193"/>
                          <a:pt x="46356" y="253"/>
                          <a:pt x="46302" y="374"/>
                        </a:cubicBezTo>
                        <a:cubicBezTo>
                          <a:pt x="41022" y="91"/>
                          <a:pt x="35737" y="1"/>
                          <a:pt x="30451"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17" name="Google Shape;517;p17"/>
                <p:cNvGrpSpPr/>
                <p:nvPr/>
              </p:nvGrpSpPr>
              <p:grpSpPr>
                <a:xfrm>
                  <a:off x="7228702" y="809455"/>
                  <a:ext cx="200757" cy="218400"/>
                  <a:chOff x="7269477" y="781280"/>
                  <a:chExt cx="200757" cy="218400"/>
                </a:xfrm>
              </p:grpSpPr>
              <p:sp>
                <p:nvSpPr>
                  <p:cNvPr id="518" name="Google Shape;518;p17"/>
                  <p:cNvSpPr/>
                  <p:nvPr/>
                </p:nvSpPr>
                <p:spPr>
                  <a:xfrm>
                    <a:off x="7269477" y="781280"/>
                    <a:ext cx="200749" cy="217216"/>
                  </a:xfrm>
                  <a:custGeom>
                    <a:rect b="b" l="l" r="r" t="t"/>
                    <a:pathLst>
                      <a:path extrusionOk="0" h="9811" w="9360">
                        <a:moveTo>
                          <a:pt x="0" y="0"/>
                        </a:moveTo>
                        <a:lnTo>
                          <a:pt x="9360" y="0"/>
                        </a:lnTo>
                        <a:lnTo>
                          <a:pt x="9135" y="9811"/>
                        </a:lnTo>
                        <a:lnTo>
                          <a:pt x="57" y="9699"/>
                        </a:lnTo>
                        <a:close/>
                      </a:path>
                    </a:pathLst>
                  </a:custGeom>
                  <a:solidFill>
                    <a:schemeClr val="accent4"/>
                  </a:solidFill>
                  <a:ln>
                    <a:noFill/>
                  </a:ln>
                </p:spPr>
              </p:sp>
              <p:sp>
                <p:nvSpPr>
                  <p:cNvPr id="519" name="Google Shape;519;p17"/>
                  <p:cNvSpPr/>
                  <p:nvPr/>
                </p:nvSpPr>
                <p:spPr>
                  <a:xfrm>
                    <a:off x="7269491" y="782465"/>
                    <a:ext cx="200743" cy="217215"/>
                  </a:xfrm>
                  <a:custGeom>
                    <a:rect b="b" l="l" r="r" t="t"/>
                    <a:pathLst>
                      <a:path extrusionOk="0" h="32566" w="46930">
                        <a:moveTo>
                          <a:pt x="30399" y="659"/>
                        </a:moveTo>
                        <a:cubicBezTo>
                          <a:pt x="35696" y="659"/>
                          <a:pt x="40992" y="748"/>
                          <a:pt x="46287" y="1032"/>
                        </a:cubicBezTo>
                        <a:cubicBezTo>
                          <a:pt x="46271" y="11283"/>
                          <a:pt x="46004" y="21534"/>
                          <a:pt x="46114" y="31801"/>
                        </a:cubicBezTo>
                        <a:cubicBezTo>
                          <a:pt x="40818" y="31890"/>
                          <a:pt x="35523" y="31916"/>
                          <a:pt x="30230" y="31916"/>
                        </a:cubicBezTo>
                        <a:cubicBezTo>
                          <a:pt x="22733" y="31916"/>
                          <a:pt x="15238" y="31864"/>
                          <a:pt x="7744" y="31864"/>
                        </a:cubicBezTo>
                        <a:cubicBezTo>
                          <a:pt x="5560" y="31864"/>
                          <a:pt x="3376" y="31868"/>
                          <a:pt x="1192" y="31879"/>
                        </a:cubicBezTo>
                        <a:cubicBezTo>
                          <a:pt x="925" y="21566"/>
                          <a:pt x="706" y="11252"/>
                          <a:pt x="659" y="923"/>
                        </a:cubicBezTo>
                        <a:lnTo>
                          <a:pt x="659" y="923"/>
                        </a:lnTo>
                        <a:cubicBezTo>
                          <a:pt x="1402" y="926"/>
                          <a:pt x="2145" y="928"/>
                          <a:pt x="2887" y="928"/>
                        </a:cubicBezTo>
                        <a:cubicBezTo>
                          <a:pt x="12055" y="928"/>
                          <a:pt x="21228" y="659"/>
                          <a:pt x="30399" y="659"/>
                        </a:cubicBezTo>
                        <a:close/>
                        <a:moveTo>
                          <a:pt x="30451" y="1"/>
                        </a:moveTo>
                        <a:cubicBezTo>
                          <a:pt x="21100" y="1"/>
                          <a:pt x="11743" y="284"/>
                          <a:pt x="2391" y="284"/>
                        </a:cubicBezTo>
                        <a:cubicBezTo>
                          <a:pt x="1792" y="284"/>
                          <a:pt x="1194" y="282"/>
                          <a:pt x="596" y="280"/>
                        </a:cubicBezTo>
                        <a:cubicBezTo>
                          <a:pt x="535" y="195"/>
                          <a:pt x="431" y="152"/>
                          <a:pt x="327" y="152"/>
                        </a:cubicBezTo>
                        <a:cubicBezTo>
                          <a:pt x="164" y="152"/>
                          <a:pt x="0" y="257"/>
                          <a:pt x="0" y="468"/>
                        </a:cubicBezTo>
                        <a:cubicBezTo>
                          <a:pt x="47" y="10986"/>
                          <a:pt x="267" y="21487"/>
                          <a:pt x="533" y="31989"/>
                        </a:cubicBezTo>
                        <a:cubicBezTo>
                          <a:pt x="533" y="32005"/>
                          <a:pt x="533" y="32020"/>
                          <a:pt x="549" y="32020"/>
                        </a:cubicBezTo>
                        <a:cubicBezTo>
                          <a:pt x="424" y="32224"/>
                          <a:pt x="518" y="32538"/>
                          <a:pt x="800" y="32538"/>
                        </a:cubicBezTo>
                        <a:cubicBezTo>
                          <a:pt x="3274" y="32522"/>
                          <a:pt x="5749" y="32517"/>
                          <a:pt x="8223" y="32517"/>
                        </a:cubicBezTo>
                        <a:cubicBezTo>
                          <a:pt x="15481" y="32517"/>
                          <a:pt x="22739" y="32566"/>
                          <a:pt x="29996" y="32566"/>
                        </a:cubicBezTo>
                        <a:cubicBezTo>
                          <a:pt x="35390" y="32566"/>
                          <a:pt x="40783" y="32539"/>
                          <a:pt x="46177" y="32444"/>
                        </a:cubicBezTo>
                        <a:cubicBezTo>
                          <a:pt x="46365" y="32444"/>
                          <a:pt x="46459" y="32318"/>
                          <a:pt x="46490" y="32162"/>
                        </a:cubicBezTo>
                        <a:cubicBezTo>
                          <a:pt x="46631" y="32146"/>
                          <a:pt x="46773" y="32052"/>
                          <a:pt x="46757" y="31848"/>
                        </a:cubicBezTo>
                        <a:cubicBezTo>
                          <a:pt x="46663" y="21409"/>
                          <a:pt x="46929" y="10954"/>
                          <a:pt x="46929" y="515"/>
                        </a:cubicBezTo>
                        <a:cubicBezTo>
                          <a:pt x="46929" y="300"/>
                          <a:pt x="46765" y="193"/>
                          <a:pt x="46602" y="193"/>
                        </a:cubicBezTo>
                        <a:cubicBezTo>
                          <a:pt x="46479" y="193"/>
                          <a:pt x="46356" y="253"/>
                          <a:pt x="46302" y="374"/>
                        </a:cubicBezTo>
                        <a:cubicBezTo>
                          <a:pt x="41022" y="91"/>
                          <a:pt x="35737" y="1"/>
                          <a:pt x="30451"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grpSp>
          <p:nvGrpSpPr>
            <p:cNvPr id="520" name="Google Shape;520;p17"/>
            <p:cNvGrpSpPr/>
            <p:nvPr/>
          </p:nvGrpSpPr>
          <p:grpSpPr>
            <a:xfrm>
              <a:off x="812189" y="664537"/>
              <a:ext cx="800559" cy="204209"/>
              <a:chOff x="747420" y="664537"/>
              <a:chExt cx="800559" cy="204209"/>
            </a:xfrm>
          </p:grpSpPr>
          <p:grpSp>
            <p:nvGrpSpPr>
              <p:cNvPr id="521" name="Google Shape;521;p17"/>
              <p:cNvGrpSpPr/>
              <p:nvPr/>
            </p:nvGrpSpPr>
            <p:grpSpPr>
              <a:xfrm>
                <a:off x="1339984" y="664537"/>
                <a:ext cx="207995" cy="204209"/>
                <a:chOff x="1541700" y="658850"/>
                <a:chExt cx="253838" cy="249218"/>
              </a:xfrm>
            </p:grpSpPr>
            <p:sp>
              <p:nvSpPr>
                <p:cNvPr id="522" name="Google Shape;522;p17"/>
                <p:cNvSpPr/>
                <p:nvPr/>
              </p:nvSpPr>
              <p:spPr>
                <a:xfrm>
                  <a:off x="1541700" y="658850"/>
                  <a:ext cx="253838" cy="249218"/>
                </a:xfrm>
                <a:custGeom>
                  <a:rect b="b" l="l" r="r" t="t"/>
                  <a:pathLst>
                    <a:path extrusionOk="0" h="16128" w="16427">
                      <a:moveTo>
                        <a:pt x="6489" y="697"/>
                      </a:moveTo>
                      <a:cubicBezTo>
                        <a:pt x="6850" y="1277"/>
                        <a:pt x="7179" y="1857"/>
                        <a:pt x="7524" y="2437"/>
                      </a:cubicBezTo>
                      <a:cubicBezTo>
                        <a:pt x="7595" y="2553"/>
                        <a:pt x="7692" y="2598"/>
                        <a:pt x="7788" y="2598"/>
                      </a:cubicBezTo>
                      <a:cubicBezTo>
                        <a:pt x="7861" y="2598"/>
                        <a:pt x="7933" y="2572"/>
                        <a:pt x="7994" y="2531"/>
                      </a:cubicBezTo>
                      <a:lnTo>
                        <a:pt x="8088" y="2531"/>
                      </a:lnTo>
                      <a:cubicBezTo>
                        <a:pt x="8274" y="2499"/>
                        <a:pt x="8456" y="2485"/>
                        <a:pt x="8637" y="2485"/>
                      </a:cubicBezTo>
                      <a:cubicBezTo>
                        <a:pt x="9083" y="2485"/>
                        <a:pt x="9518" y="2574"/>
                        <a:pt x="9953" y="2719"/>
                      </a:cubicBezTo>
                      <a:cubicBezTo>
                        <a:pt x="9987" y="2730"/>
                        <a:pt x="10020" y="2741"/>
                        <a:pt x="10053" y="2741"/>
                      </a:cubicBezTo>
                      <a:cubicBezTo>
                        <a:pt x="10067" y="2741"/>
                        <a:pt x="10081" y="2739"/>
                        <a:pt x="10094" y="2735"/>
                      </a:cubicBezTo>
                      <a:cubicBezTo>
                        <a:pt x="10116" y="2738"/>
                        <a:pt x="10137" y="2740"/>
                        <a:pt x="10158" y="2740"/>
                      </a:cubicBezTo>
                      <a:cubicBezTo>
                        <a:pt x="10230" y="2740"/>
                        <a:pt x="10300" y="2717"/>
                        <a:pt x="10361" y="2656"/>
                      </a:cubicBezTo>
                      <a:cubicBezTo>
                        <a:pt x="10847" y="2186"/>
                        <a:pt x="11348" y="1747"/>
                        <a:pt x="11881" y="1340"/>
                      </a:cubicBezTo>
                      <a:cubicBezTo>
                        <a:pt x="12054" y="1434"/>
                        <a:pt x="12242" y="1528"/>
                        <a:pt x="12414" y="1638"/>
                      </a:cubicBezTo>
                      <a:cubicBezTo>
                        <a:pt x="12242" y="2249"/>
                        <a:pt x="12069" y="2845"/>
                        <a:pt x="11897" y="3456"/>
                      </a:cubicBezTo>
                      <a:cubicBezTo>
                        <a:pt x="11756" y="3581"/>
                        <a:pt x="11725" y="3848"/>
                        <a:pt x="11928" y="3973"/>
                      </a:cubicBezTo>
                      <a:cubicBezTo>
                        <a:pt x="12477" y="4334"/>
                        <a:pt x="12869" y="4820"/>
                        <a:pt x="13167" y="5399"/>
                      </a:cubicBezTo>
                      <a:cubicBezTo>
                        <a:pt x="13198" y="5431"/>
                        <a:pt x="13214" y="5462"/>
                        <a:pt x="13245" y="5494"/>
                      </a:cubicBezTo>
                      <a:cubicBezTo>
                        <a:pt x="13292" y="5572"/>
                        <a:pt x="13386" y="5635"/>
                        <a:pt x="13511" y="5635"/>
                      </a:cubicBezTo>
                      <a:cubicBezTo>
                        <a:pt x="14185" y="5635"/>
                        <a:pt x="14859" y="5650"/>
                        <a:pt x="15518" y="5697"/>
                      </a:cubicBezTo>
                      <a:cubicBezTo>
                        <a:pt x="15596" y="5901"/>
                        <a:pt x="15659" y="6089"/>
                        <a:pt x="15706" y="6293"/>
                      </a:cubicBezTo>
                      <a:cubicBezTo>
                        <a:pt x="15126" y="6653"/>
                        <a:pt x="14546" y="6983"/>
                        <a:pt x="13966" y="7343"/>
                      </a:cubicBezTo>
                      <a:cubicBezTo>
                        <a:pt x="13935" y="7359"/>
                        <a:pt x="13903" y="7374"/>
                        <a:pt x="13888" y="7406"/>
                      </a:cubicBezTo>
                      <a:cubicBezTo>
                        <a:pt x="13778" y="7469"/>
                        <a:pt x="13700" y="7594"/>
                        <a:pt x="13731" y="7766"/>
                      </a:cubicBezTo>
                      <a:cubicBezTo>
                        <a:pt x="13888" y="8393"/>
                        <a:pt x="13856" y="9005"/>
                        <a:pt x="13684" y="9632"/>
                      </a:cubicBezTo>
                      <a:cubicBezTo>
                        <a:pt x="13684" y="9663"/>
                        <a:pt x="13684" y="9694"/>
                        <a:pt x="13684" y="9726"/>
                      </a:cubicBezTo>
                      <a:cubicBezTo>
                        <a:pt x="13653" y="9835"/>
                        <a:pt x="13668" y="9945"/>
                        <a:pt x="13762" y="10039"/>
                      </a:cubicBezTo>
                      <a:cubicBezTo>
                        <a:pt x="14264" y="10494"/>
                        <a:pt x="14750" y="10980"/>
                        <a:pt x="15220" y="11465"/>
                      </a:cubicBezTo>
                      <a:cubicBezTo>
                        <a:pt x="15126" y="11669"/>
                        <a:pt x="15048" y="11842"/>
                        <a:pt x="14938" y="12030"/>
                      </a:cubicBezTo>
                      <a:cubicBezTo>
                        <a:pt x="14280" y="11904"/>
                        <a:pt x="13637" y="11748"/>
                        <a:pt x="12979" y="11622"/>
                      </a:cubicBezTo>
                      <a:cubicBezTo>
                        <a:pt x="12947" y="11614"/>
                        <a:pt x="12916" y="11610"/>
                        <a:pt x="12886" y="11610"/>
                      </a:cubicBezTo>
                      <a:cubicBezTo>
                        <a:pt x="12857" y="11610"/>
                        <a:pt x="12830" y="11614"/>
                        <a:pt x="12806" y="11622"/>
                      </a:cubicBezTo>
                      <a:cubicBezTo>
                        <a:pt x="12777" y="11615"/>
                        <a:pt x="12748" y="11611"/>
                        <a:pt x="12718" y="11611"/>
                      </a:cubicBezTo>
                      <a:cubicBezTo>
                        <a:pt x="12618" y="11611"/>
                        <a:pt x="12518" y="11655"/>
                        <a:pt x="12446" y="11763"/>
                      </a:cubicBezTo>
                      <a:cubicBezTo>
                        <a:pt x="12069" y="12281"/>
                        <a:pt x="11552" y="12672"/>
                        <a:pt x="10972" y="12939"/>
                      </a:cubicBezTo>
                      <a:cubicBezTo>
                        <a:pt x="10925" y="12970"/>
                        <a:pt x="10878" y="13002"/>
                        <a:pt x="10863" y="13033"/>
                      </a:cubicBezTo>
                      <a:cubicBezTo>
                        <a:pt x="10784" y="13080"/>
                        <a:pt x="10737" y="13158"/>
                        <a:pt x="10737" y="13268"/>
                      </a:cubicBezTo>
                      <a:cubicBezTo>
                        <a:pt x="10706" y="13942"/>
                        <a:pt x="10674" y="14616"/>
                        <a:pt x="10596" y="15274"/>
                      </a:cubicBezTo>
                      <a:cubicBezTo>
                        <a:pt x="10392" y="15337"/>
                        <a:pt x="10189" y="15384"/>
                        <a:pt x="9985" y="15431"/>
                      </a:cubicBezTo>
                      <a:cubicBezTo>
                        <a:pt x="9687" y="14882"/>
                        <a:pt x="9389" y="14334"/>
                        <a:pt x="9091" y="13785"/>
                      </a:cubicBezTo>
                      <a:cubicBezTo>
                        <a:pt x="9091" y="13616"/>
                        <a:pt x="8951" y="13434"/>
                        <a:pt x="8752" y="13434"/>
                      </a:cubicBezTo>
                      <a:cubicBezTo>
                        <a:pt x="8730" y="13434"/>
                        <a:pt x="8707" y="13436"/>
                        <a:pt x="8684" y="13440"/>
                      </a:cubicBezTo>
                      <a:cubicBezTo>
                        <a:pt x="8460" y="13484"/>
                        <a:pt x="8240" y="13505"/>
                        <a:pt x="8021" y="13505"/>
                      </a:cubicBezTo>
                      <a:cubicBezTo>
                        <a:pt x="7613" y="13505"/>
                        <a:pt x="7211" y="13432"/>
                        <a:pt x="6803" y="13299"/>
                      </a:cubicBezTo>
                      <a:cubicBezTo>
                        <a:pt x="6772" y="13284"/>
                        <a:pt x="6724" y="13284"/>
                        <a:pt x="6693" y="13284"/>
                      </a:cubicBezTo>
                      <a:cubicBezTo>
                        <a:pt x="6673" y="13280"/>
                        <a:pt x="6652" y="13278"/>
                        <a:pt x="6631" y="13278"/>
                      </a:cubicBezTo>
                      <a:cubicBezTo>
                        <a:pt x="6553" y="13278"/>
                        <a:pt x="6472" y="13304"/>
                        <a:pt x="6411" y="13378"/>
                      </a:cubicBezTo>
                      <a:cubicBezTo>
                        <a:pt x="5925" y="13848"/>
                        <a:pt x="5439" y="14303"/>
                        <a:pt x="4922" y="14741"/>
                      </a:cubicBezTo>
                      <a:cubicBezTo>
                        <a:pt x="4734" y="14663"/>
                        <a:pt x="4546" y="14553"/>
                        <a:pt x="4373" y="14444"/>
                      </a:cubicBezTo>
                      <a:cubicBezTo>
                        <a:pt x="4530" y="13801"/>
                        <a:pt x="4718" y="13143"/>
                        <a:pt x="4875" y="12500"/>
                      </a:cubicBezTo>
                      <a:cubicBezTo>
                        <a:pt x="4922" y="12312"/>
                        <a:pt x="4828" y="12186"/>
                        <a:pt x="4702" y="12124"/>
                      </a:cubicBezTo>
                      <a:cubicBezTo>
                        <a:pt x="4687" y="12092"/>
                        <a:pt x="4655" y="12077"/>
                        <a:pt x="4624" y="12061"/>
                      </a:cubicBezTo>
                      <a:cubicBezTo>
                        <a:pt x="4060" y="11716"/>
                        <a:pt x="3637" y="11262"/>
                        <a:pt x="3323" y="10697"/>
                      </a:cubicBezTo>
                      <a:cubicBezTo>
                        <a:pt x="3307" y="10666"/>
                        <a:pt x="3276" y="10635"/>
                        <a:pt x="3260" y="10619"/>
                      </a:cubicBezTo>
                      <a:cubicBezTo>
                        <a:pt x="3213" y="10525"/>
                        <a:pt x="3119" y="10462"/>
                        <a:pt x="2978" y="10462"/>
                      </a:cubicBezTo>
                      <a:cubicBezTo>
                        <a:pt x="2562" y="10482"/>
                        <a:pt x="2145" y="10495"/>
                        <a:pt x="1725" y="10495"/>
                      </a:cubicBezTo>
                      <a:cubicBezTo>
                        <a:pt x="1465" y="10495"/>
                        <a:pt x="1204" y="10490"/>
                        <a:pt x="941" y="10478"/>
                      </a:cubicBezTo>
                      <a:cubicBezTo>
                        <a:pt x="862" y="10290"/>
                        <a:pt x="800" y="10086"/>
                        <a:pt x="737" y="9898"/>
                      </a:cubicBezTo>
                      <a:cubicBezTo>
                        <a:pt x="1301" y="9522"/>
                        <a:pt x="1865" y="9161"/>
                        <a:pt x="2430" y="8785"/>
                      </a:cubicBezTo>
                      <a:cubicBezTo>
                        <a:pt x="2477" y="8754"/>
                        <a:pt x="2524" y="8707"/>
                        <a:pt x="2539" y="8660"/>
                      </a:cubicBezTo>
                      <a:cubicBezTo>
                        <a:pt x="2649" y="8581"/>
                        <a:pt x="2728" y="8456"/>
                        <a:pt x="2696" y="8299"/>
                      </a:cubicBezTo>
                      <a:cubicBezTo>
                        <a:pt x="2602" y="7672"/>
                        <a:pt x="2681" y="7045"/>
                        <a:pt x="2900" y="6450"/>
                      </a:cubicBezTo>
                      <a:cubicBezTo>
                        <a:pt x="2916" y="6387"/>
                        <a:pt x="2931" y="6340"/>
                        <a:pt x="2916" y="6293"/>
                      </a:cubicBezTo>
                      <a:cubicBezTo>
                        <a:pt x="2931" y="6215"/>
                        <a:pt x="2916" y="6121"/>
                        <a:pt x="2837" y="6042"/>
                      </a:cubicBezTo>
                      <a:cubicBezTo>
                        <a:pt x="2383" y="5541"/>
                        <a:pt x="1944" y="5039"/>
                        <a:pt x="1521" y="4522"/>
                      </a:cubicBezTo>
                      <a:cubicBezTo>
                        <a:pt x="1615" y="4334"/>
                        <a:pt x="1724" y="4161"/>
                        <a:pt x="1834" y="3973"/>
                      </a:cubicBezTo>
                      <a:cubicBezTo>
                        <a:pt x="2430" y="4146"/>
                        <a:pt x="3025" y="4334"/>
                        <a:pt x="3637" y="4506"/>
                      </a:cubicBezTo>
                      <a:cubicBezTo>
                        <a:pt x="3698" y="4575"/>
                        <a:pt x="3793" y="4618"/>
                        <a:pt x="3891" y="4618"/>
                      </a:cubicBezTo>
                      <a:cubicBezTo>
                        <a:pt x="3993" y="4618"/>
                        <a:pt x="4097" y="4571"/>
                        <a:pt x="4170" y="4459"/>
                      </a:cubicBezTo>
                      <a:cubicBezTo>
                        <a:pt x="4514" y="3926"/>
                        <a:pt x="5016" y="3534"/>
                        <a:pt x="5580" y="3236"/>
                      </a:cubicBezTo>
                      <a:cubicBezTo>
                        <a:pt x="5627" y="3205"/>
                        <a:pt x="5659" y="3189"/>
                        <a:pt x="5690" y="3158"/>
                      </a:cubicBezTo>
                      <a:cubicBezTo>
                        <a:pt x="5768" y="3111"/>
                        <a:pt x="5815" y="3017"/>
                        <a:pt x="5815" y="2892"/>
                      </a:cubicBezTo>
                      <a:cubicBezTo>
                        <a:pt x="5815" y="2218"/>
                        <a:pt x="5847" y="1559"/>
                        <a:pt x="5894" y="885"/>
                      </a:cubicBezTo>
                      <a:cubicBezTo>
                        <a:pt x="6098" y="807"/>
                        <a:pt x="6286" y="744"/>
                        <a:pt x="6489" y="697"/>
                      </a:cubicBezTo>
                      <a:close/>
                      <a:moveTo>
                        <a:pt x="6651" y="1"/>
                      </a:moveTo>
                      <a:cubicBezTo>
                        <a:pt x="6629" y="1"/>
                        <a:pt x="6607" y="3"/>
                        <a:pt x="6583" y="8"/>
                      </a:cubicBezTo>
                      <a:cubicBezTo>
                        <a:pt x="6223" y="86"/>
                        <a:pt x="5862" y="180"/>
                        <a:pt x="5518" y="321"/>
                      </a:cubicBezTo>
                      <a:cubicBezTo>
                        <a:pt x="5424" y="368"/>
                        <a:pt x="5345" y="431"/>
                        <a:pt x="5298" y="525"/>
                      </a:cubicBezTo>
                      <a:cubicBezTo>
                        <a:pt x="5298" y="525"/>
                        <a:pt x="5298" y="540"/>
                        <a:pt x="5298" y="540"/>
                      </a:cubicBezTo>
                      <a:cubicBezTo>
                        <a:pt x="5282" y="572"/>
                        <a:pt x="5267" y="619"/>
                        <a:pt x="5267" y="666"/>
                      </a:cubicBezTo>
                      <a:cubicBezTo>
                        <a:pt x="5204" y="1356"/>
                        <a:pt x="5173" y="2030"/>
                        <a:pt x="5173" y="2719"/>
                      </a:cubicBezTo>
                      <a:cubicBezTo>
                        <a:pt x="4640" y="3017"/>
                        <a:pt x="4170" y="3393"/>
                        <a:pt x="3809" y="3879"/>
                      </a:cubicBezTo>
                      <a:cubicBezTo>
                        <a:pt x="3166" y="3691"/>
                        <a:pt x="2524" y="3487"/>
                        <a:pt x="1881" y="3315"/>
                      </a:cubicBezTo>
                      <a:cubicBezTo>
                        <a:pt x="1881" y="3315"/>
                        <a:pt x="1865" y="3299"/>
                        <a:pt x="1865" y="3299"/>
                      </a:cubicBezTo>
                      <a:cubicBezTo>
                        <a:pt x="1813" y="3271"/>
                        <a:pt x="1761" y="3258"/>
                        <a:pt x="1711" y="3258"/>
                      </a:cubicBezTo>
                      <a:cubicBezTo>
                        <a:pt x="1595" y="3258"/>
                        <a:pt x="1488" y="3326"/>
                        <a:pt x="1411" y="3425"/>
                      </a:cubicBezTo>
                      <a:cubicBezTo>
                        <a:pt x="1207" y="3722"/>
                        <a:pt x="1019" y="4036"/>
                        <a:pt x="862" y="4381"/>
                      </a:cubicBezTo>
                      <a:cubicBezTo>
                        <a:pt x="815" y="4475"/>
                        <a:pt x="815" y="4569"/>
                        <a:pt x="847" y="4663"/>
                      </a:cubicBezTo>
                      <a:cubicBezTo>
                        <a:pt x="862" y="4710"/>
                        <a:pt x="878" y="4757"/>
                        <a:pt x="909" y="4804"/>
                      </a:cubicBezTo>
                      <a:cubicBezTo>
                        <a:pt x="1333" y="5337"/>
                        <a:pt x="1787" y="5854"/>
                        <a:pt x="2242" y="6356"/>
                      </a:cubicBezTo>
                      <a:cubicBezTo>
                        <a:pt x="2038" y="6983"/>
                        <a:pt x="1959" y="7610"/>
                        <a:pt x="2038" y="8252"/>
                      </a:cubicBezTo>
                      <a:cubicBezTo>
                        <a:pt x="1442" y="8660"/>
                        <a:pt x="831" y="9052"/>
                        <a:pt x="235" y="9443"/>
                      </a:cubicBezTo>
                      <a:cubicBezTo>
                        <a:pt x="94" y="9506"/>
                        <a:pt x="0" y="9647"/>
                        <a:pt x="47" y="9820"/>
                      </a:cubicBezTo>
                      <a:cubicBezTo>
                        <a:pt x="141" y="10212"/>
                        <a:pt x="267" y="10588"/>
                        <a:pt x="439" y="10948"/>
                      </a:cubicBezTo>
                      <a:cubicBezTo>
                        <a:pt x="470" y="11011"/>
                        <a:pt x="517" y="11058"/>
                        <a:pt x="596" y="11089"/>
                      </a:cubicBezTo>
                      <a:cubicBezTo>
                        <a:pt x="643" y="11105"/>
                        <a:pt x="690" y="11121"/>
                        <a:pt x="753" y="11121"/>
                      </a:cubicBezTo>
                      <a:cubicBezTo>
                        <a:pt x="1097" y="11136"/>
                        <a:pt x="1442" y="11144"/>
                        <a:pt x="1787" y="11144"/>
                      </a:cubicBezTo>
                      <a:cubicBezTo>
                        <a:pt x="2132" y="11144"/>
                        <a:pt x="2477" y="11136"/>
                        <a:pt x="2822" y="11121"/>
                      </a:cubicBezTo>
                      <a:cubicBezTo>
                        <a:pt x="3166" y="11701"/>
                        <a:pt x="3621" y="12186"/>
                        <a:pt x="4185" y="12547"/>
                      </a:cubicBezTo>
                      <a:cubicBezTo>
                        <a:pt x="4028" y="13190"/>
                        <a:pt x="3840" y="13832"/>
                        <a:pt x="3684" y="14491"/>
                      </a:cubicBezTo>
                      <a:cubicBezTo>
                        <a:pt x="3684" y="14491"/>
                        <a:pt x="3684" y="14491"/>
                        <a:pt x="3684" y="14506"/>
                      </a:cubicBezTo>
                      <a:cubicBezTo>
                        <a:pt x="3652" y="14632"/>
                        <a:pt x="3684" y="14773"/>
                        <a:pt x="3825" y="14882"/>
                      </a:cubicBezTo>
                      <a:cubicBezTo>
                        <a:pt x="4123" y="15086"/>
                        <a:pt x="4452" y="15259"/>
                        <a:pt x="4797" y="15400"/>
                      </a:cubicBezTo>
                      <a:cubicBezTo>
                        <a:pt x="4840" y="15426"/>
                        <a:pt x="4892" y="15437"/>
                        <a:pt x="4944" y="15437"/>
                      </a:cubicBezTo>
                      <a:cubicBezTo>
                        <a:pt x="4986" y="15437"/>
                        <a:pt x="5028" y="15429"/>
                        <a:pt x="5063" y="15415"/>
                      </a:cubicBezTo>
                      <a:cubicBezTo>
                        <a:pt x="5126" y="15415"/>
                        <a:pt x="5173" y="15384"/>
                        <a:pt x="5220" y="15353"/>
                      </a:cubicBezTo>
                      <a:cubicBezTo>
                        <a:pt x="5753" y="14914"/>
                        <a:pt x="6254" y="14444"/>
                        <a:pt x="6740" y="13958"/>
                      </a:cubicBezTo>
                      <a:cubicBezTo>
                        <a:pt x="7154" y="14081"/>
                        <a:pt x="7575" y="14148"/>
                        <a:pt x="8005" y="14148"/>
                      </a:cubicBezTo>
                      <a:cubicBezTo>
                        <a:pt x="8178" y="14148"/>
                        <a:pt x="8352" y="14137"/>
                        <a:pt x="8527" y="14114"/>
                      </a:cubicBezTo>
                      <a:cubicBezTo>
                        <a:pt x="8841" y="14710"/>
                        <a:pt x="9154" y="15290"/>
                        <a:pt x="9483" y="15870"/>
                      </a:cubicBezTo>
                      <a:cubicBezTo>
                        <a:pt x="9483" y="15886"/>
                        <a:pt x="9483" y="15886"/>
                        <a:pt x="9483" y="15886"/>
                      </a:cubicBezTo>
                      <a:cubicBezTo>
                        <a:pt x="9537" y="16047"/>
                        <a:pt x="9671" y="16127"/>
                        <a:pt x="9817" y="16127"/>
                      </a:cubicBezTo>
                      <a:cubicBezTo>
                        <a:pt x="9841" y="16127"/>
                        <a:pt x="9866" y="16125"/>
                        <a:pt x="9891" y="16121"/>
                      </a:cubicBezTo>
                      <a:cubicBezTo>
                        <a:pt x="10251" y="16058"/>
                        <a:pt x="10612" y="15964"/>
                        <a:pt x="10957" y="15839"/>
                      </a:cubicBezTo>
                      <a:cubicBezTo>
                        <a:pt x="11051" y="15807"/>
                        <a:pt x="11113" y="15745"/>
                        <a:pt x="11145" y="15666"/>
                      </a:cubicBezTo>
                      <a:cubicBezTo>
                        <a:pt x="11192" y="15619"/>
                        <a:pt x="11207" y="15572"/>
                        <a:pt x="11223" y="15509"/>
                      </a:cubicBezTo>
                      <a:cubicBezTo>
                        <a:pt x="11301" y="14820"/>
                        <a:pt x="11348" y="14146"/>
                        <a:pt x="11380" y="13456"/>
                      </a:cubicBezTo>
                      <a:cubicBezTo>
                        <a:pt x="11960" y="13174"/>
                        <a:pt x="12461" y="12766"/>
                        <a:pt x="12869" y="12265"/>
                      </a:cubicBezTo>
                      <a:cubicBezTo>
                        <a:pt x="13574" y="12406"/>
                        <a:pt x="14280" y="12563"/>
                        <a:pt x="14985" y="12704"/>
                      </a:cubicBezTo>
                      <a:cubicBezTo>
                        <a:pt x="15029" y="12718"/>
                        <a:pt x="15075" y="12727"/>
                        <a:pt x="15120" y="12727"/>
                      </a:cubicBezTo>
                      <a:cubicBezTo>
                        <a:pt x="15220" y="12727"/>
                        <a:pt x="15317" y="12686"/>
                        <a:pt x="15392" y="12578"/>
                      </a:cubicBezTo>
                      <a:cubicBezTo>
                        <a:pt x="15596" y="12233"/>
                        <a:pt x="15769" y="11873"/>
                        <a:pt x="15910" y="11512"/>
                      </a:cubicBezTo>
                      <a:cubicBezTo>
                        <a:pt x="15925" y="11434"/>
                        <a:pt x="15925" y="11356"/>
                        <a:pt x="15894" y="11293"/>
                      </a:cubicBezTo>
                      <a:cubicBezTo>
                        <a:pt x="15878" y="11246"/>
                        <a:pt x="15847" y="11199"/>
                        <a:pt x="15816" y="11152"/>
                      </a:cubicBezTo>
                      <a:cubicBezTo>
                        <a:pt x="15345" y="10650"/>
                        <a:pt x="14859" y="10164"/>
                        <a:pt x="14342" y="9694"/>
                      </a:cubicBezTo>
                      <a:cubicBezTo>
                        <a:pt x="14499" y="9067"/>
                        <a:pt x="14530" y="8456"/>
                        <a:pt x="14421" y="7829"/>
                      </a:cubicBezTo>
                      <a:cubicBezTo>
                        <a:pt x="15016" y="7469"/>
                        <a:pt x="15627" y="7124"/>
                        <a:pt x="16223" y="6747"/>
                      </a:cubicBezTo>
                      <a:lnTo>
                        <a:pt x="16239" y="6747"/>
                      </a:lnTo>
                      <a:cubicBezTo>
                        <a:pt x="16349" y="6669"/>
                        <a:pt x="16427" y="6544"/>
                        <a:pt x="16396" y="6387"/>
                      </a:cubicBezTo>
                      <a:cubicBezTo>
                        <a:pt x="16333" y="6026"/>
                        <a:pt x="16223" y="5666"/>
                        <a:pt x="16082" y="5321"/>
                      </a:cubicBezTo>
                      <a:cubicBezTo>
                        <a:pt x="16035" y="5227"/>
                        <a:pt x="15972" y="5149"/>
                        <a:pt x="15878" y="5102"/>
                      </a:cubicBezTo>
                      <a:cubicBezTo>
                        <a:pt x="15847" y="5086"/>
                        <a:pt x="15800" y="5070"/>
                        <a:pt x="15737" y="5070"/>
                      </a:cubicBezTo>
                      <a:cubicBezTo>
                        <a:pt x="15048" y="5008"/>
                        <a:pt x="14374" y="4976"/>
                        <a:pt x="13684" y="4976"/>
                      </a:cubicBezTo>
                      <a:cubicBezTo>
                        <a:pt x="13386" y="4443"/>
                        <a:pt x="13010" y="3989"/>
                        <a:pt x="12524" y="3613"/>
                      </a:cubicBezTo>
                      <a:cubicBezTo>
                        <a:pt x="12712" y="2970"/>
                        <a:pt x="12900" y="2327"/>
                        <a:pt x="13073" y="1685"/>
                      </a:cubicBezTo>
                      <a:lnTo>
                        <a:pt x="13088" y="1685"/>
                      </a:lnTo>
                      <a:cubicBezTo>
                        <a:pt x="13182" y="1512"/>
                        <a:pt x="13120" y="1340"/>
                        <a:pt x="12979" y="1230"/>
                      </a:cubicBezTo>
                      <a:cubicBezTo>
                        <a:pt x="12681" y="1011"/>
                        <a:pt x="12352" y="823"/>
                        <a:pt x="12022" y="666"/>
                      </a:cubicBezTo>
                      <a:cubicBezTo>
                        <a:pt x="11971" y="649"/>
                        <a:pt x="11914" y="636"/>
                        <a:pt x="11859" y="636"/>
                      </a:cubicBezTo>
                      <a:cubicBezTo>
                        <a:pt x="11813" y="636"/>
                        <a:pt x="11767" y="645"/>
                        <a:pt x="11725" y="666"/>
                      </a:cubicBezTo>
                      <a:cubicBezTo>
                        <a:pt x="11678" y="666"/>
                        <a:pt x="11631" y="697"/>
                        <a:pt x="11584" y="729"/>
                      </a:cubicBezTo>
                      <a:cubicBezTo>
                        <a:pt x="11051" y="1152"/>
                        <a:pt x="10533" y="1591"/>
                        <a:pt x="10032" y="2061"/>
                      </a:cubicBezTo>
                      <a:cubicBezTo>
                        <a:pt x="9575" y="1912"/>
                        <a:pt x="9112" y="1836"/>
                        <a:pt x="8641" y="1836"/>
                      </a:cubicBezTo>
                      <a:cubicBezTo>
                        <a:pt x="8417" y="1836"/>
                        <a:pt x="8191" y="1853"/>
                        <a:pt x="7963" y="1888"/>
                      </a:cubicBezTo>
                      <a:cubicBezTo>
                        <a:pt x="7618" y="1324"/>
                        <a:pt x="7289" y="760"/>
                        <a:pt x="6944" y="196"/>
                      </a:cubicBezTo>
                      <a:cubicBezTo>
                        <a:pt x="6944" y="180"/>
                        <a:pt x="6944" y="180"/>
                        <a:pt x="6944" y="180"/>
                      </a:cubicBezTo>
                      <a:cubicBezTo>
                        <a:pt x="6877" y="73"/>
                        <a:pt x="6777" y="1"/>
                        <a:pt x="6651"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17"/>
                <p:cNvSpPr/>
                <p:nvPr/>
              </p:nvSpPr>
              <p:spPr>
                <a:xfrm>
                  <a:off x="1610522" y="731473"/>
                  <a:ext cx="118892" cy="100998"/>
                </a:xfrm>
                <a:custGeom>
                  <a:rect b="b" l="l" r="r" t="t"/>
                  <a:pathLst>
                    <a:path extrusionOk="0" h="6536" w="7694">
                      <a:moveTo>
                        <a:pt x="3911" y="632"/>
                      </a:moveTo>
                      <a:cubicBezTo>
                        <a:pt x="4113" y="632"/>
                        <a:pt x="4324" y="653"/>
                        <a:pt x="4543" y="699"/>
                      </a:cubicBezTo>
                      <a:cubicBezTo>
                        <a:pt x="4575" y="715"/>
                        <a:pt x="4590" y="715"/>
                        <a:pt x="4622" y="715"/>
                      </a:cubicBezTo>
                      <a:cubicBezTo>
                        <a:pt x="5923" y="1044"/>
                        <a:pt x="6910" y="2345"/>
                        <a:pt x="6659" y="3709"/>
                      </a:cubicBezTo>
                      <a:cubicBezTo>
                        <a:pt x="6424" y="5030"/>
                        <a:pt x="5141" y="5882"/>
                        <a:pt x="3857" y="5882"/>
                      </a:cubicBezTo>
                      <a:cubicBezTo>
                        <a:pt x="3603" y="5882"/>
                        <a:pt x="3348" y="5848"/>
                        <a:pt x="3101" y="5778"/>
                      </a:cubicBezTo>
                      <a:cubicBezTo>
                        <a:pt x="0" y="4856"/>
                        <a:pt x="1090" y="632"/>
                        <a:pt x="3911" y="632"/>
                      </a:cubicBezTo>
                      <a:close/>
                      <a:moveTo>
                        <a:pt x="3944" y="0"/>
                      </a:moveTo>
                      <a:cubicBezTo>
                        <a:pt x="2477" y="0"/>
                        <a:pt x="1085" y="880"/>
                        <a:pt x="640" y="2361"/>
                      </a:cubicBezTo>
                      <a:cubicBezTo>
                        <a:pt x="107" y="4132"/>
                        <a:pt x="1189" y="5888"/>
                        <a:pt x="2929" y="6405"/>
                      </a:cubicBezTo>
                      <a:cubicBezTo>
                        <a:pt x="3234" y="6493"/>
                        <a:pt x="3548" y="6535"/>
                        <a:pt x="3860" y="6535"/>
                      </a:cubicBezTo>
                      <a:cubicBezTo>
                        <a:pt x="5380" y="6535"/>
                        <a:pt x="6878" y="5541"/>
                        <a:pt x="7255" y="4007"/>
                      </a:cubicBezTo>
                      <a:cubicBezTo>
                        <a:pt x="7694" y="2267"/>
                        <a:pt x="6471" y="496"/>
                        <a:pt x="4778" y="73"/>
                      </a:cubicBezTo>
                      <a:lnTo>
                        <a:pt x="4669" y="73"/>
                      </a:lnTo>
                      <a:cubicBezTo>
                        <a:pt x="4428" y="24"/>
                        <a:pt x="4185" y="0"/>
                        <a:pt x="3944"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24" name="Google Shape;524;p17"/>
              <p:cNvSpPr/>
              <p:nvPr/>
            </p:nvSpPr>
            <p:spPr>
              <a:xfrm rot="-5400000">
                <a:off x="715100" y="702546"/>
                <a:ext cx="192827" cy="128187"/>
              </a:xfrm>
              <a:prstGeom prst="rect">
                <a:avLst/>
              </a:prstGeom>
            </p:spPr>
            <p:txBody>
              <a:bodyPr>
                <a:prstTxWarp prst="textPlain"/>
              </a:bodyPr>
              <a:lstStyle/>
              <a:p>
                <a:pPr lvl="0" algn="ctr"/>
                <a:r>
                  <a:rPr b="0" i="0">
                    <a:ln>
                      <a:noFill/>
                    </a:ln>
                    <a:solidFill>
                      <a:schemeClr val="lt2"/>
                    </a:solidFill>
                    <a:latin typeface="Gaegu;300"/>
                  </a:rPr>
                  <a:t>^</a:t>
                </a:r>
              </a:p>
            </p:txBody>
          </p:sp>
          <p:sp>
            <p:nvSpPr>
              <p:cNvPr id="525" name="Google Shape;525;p17"/>
              <p:cNvSpPr/>
              <p:nvPr/>
            </p:nvSpPr>
            <p:spPr>
              <a:xfrm flipH="1" rot="5400000">
                <a:off x="1011380" y="702546"/>
                <a:ext cx="192827" cy="128187"/>
              </a:xfrm>
              <a:prstGeom prst="rect">
                <a:avLst/>
              </a:prstGeom>
            </p:spPr>
            <p:txBody>
              <a:bodyPr>
                <a:prstTxWarp prst="textPlain"/>
              </a:bodyPr>
              <a:lstStyle/>
              <a:p>
                <a:pPr lvl="0" algn="ctr"/>
                <a:r>
                  <a:rPr b="0" i="0">
                    <a:ln>
                      <a:noFill/>
                    </a:ln>
                    <a:solidFill>
                      <a:schemeClr val="lt2"/>
                    </a:solidFill>
                    <a:latin typeface="Gaegu;300"/>
                  </a:rPr>
                  <a:t>^</a:t>
                </a:r>
              </a:p>
            </p:txBody>
          </p:sp>
        </p:grpSp>
      </p:grpSp>
      <p:sp>
        <p:nvSpPr>
          <p:cNvPr id="526" name="Google Shape;526;p17"/>
          <p:cNvSpPr txBox="1"/>
          <p:nvPr>
            <p:ph type="title"/>
          </p:nvPr>
        </p:nvSpPr>
        <p:spPr>
          <a:xfrm>
            <a:off x="1703850" y="2525325"/>
            <a:ext cx="5736300" cy="9894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4200"/>
              <a:buNone/>
              <a:defRPr sz="6000">
                <a:solidFill>
                  <a:schemeClr val="accent3"/>
                </a:solidFill>
              </a:defRPr>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527" name="Google Shape;527;p17"/>
          <p:cNvSpPr txBox="1"/>
          <p:nvPr>
            <p:ph idx="1" type="subTitle"/>
          </p:nvPr>
        </p:nvSpPr>
        <p:spPr>
          <a:xfrm>
            <a:off x="1703838" y="3660200"/>
            <a:ext cx="5090700" cy="541500"/>
          </a:xfrm>
          <a:prstGeom prst="rect">
            <a:avLst/>
          </a:prstGeom>
          <a:solidFill>
            <a:schemeClr val="lt2"/>
          </a:solidFill>
          <a:ln cap="flat" cmpd="sng" w="28575">
            <a:solidFill>
              <a:schemeClr val="accent1"/>
            </a:solidFill>
            <a:prstDash val="solid"/>
            <a:round/>
            <a:headEnd len="sm" w="sm" type="none"/>
            <a:tailEnd len="sm" w="sm" type="none"/>
          </a:ln>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18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528" name="Google Shape;528;p17"/>
          <p:cNvSpPr txBox="1"/>
          <p:nvPr>
            <p:ph hasCustomPrompt="1" idx="2" type="title"/>
          </p:nvPr>
        </p:nvSpPr>
        <p:spPr>
          <a:xfrm>
            <a:off x="4016250" y="1666800"/>
            <a:ext cx="1111500" cy="7014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7200"/>
              <a:buNone/>
              <a:defRPr sz="6000">
                <a:solidFill>
                  <a:schemeClr val="lt2"/>
                </a:solidFill>
              </a:defRPr>
            </a:lvl1pPr>
            <a:lvl2pPr lvl="1" rtl="0" algn="ctr">
              <a:spcBef>
                <a:spcPts val="0"/>
              </a:spcBef>
              <a:spcAft>
                <a:spcPts val="0"/>
              </a:spcAft>
              <a:buSzPts val="7200"/>
              <a:buNone/>
              <a:defRPr sz="7200"/>
            </a:lvl2pPr>
            <a:lvl3pPr lvl="2" rtl="0" algn="ctr">
              <a:spcBef>
                <a:spcPts val="0"/>
              </a:spcBef>
              <a:spcAft>
                <a:spcPts val="0"/>
              </a:spcAft>
              <a:buSzPts val="7200"/>
              <a:buNone/>
              <a:defRPr sz="7200"/>
            </a:lvl3pPr>
            <a:lvl4pPr lvl="3" rtl="0" algn="ctr">
              <a:spcBef>
                <a:spcPts val="0"/>
              </a:spcBef>
              <a:spcAft>
                <a:spcPts val="0"/>
              </a:spcAft>
              <a:buSzPts val="7200"/>
              <a:buNone/>
              <a:defRPr sz="7200"/>
            </a:lvl4pPr>
            <a:lvl5pPr lvl="4" rtl="0" algn="ctr">
              <a:spcBef>
                <a:spcPts val="0"/>
              </a:spcBef>
              <a:spcAft>
                <a:spcPts val="0"/>
              </a:spcAft>
              <a:buSzPts val="7200"/>
              <a:buNone/>
              <a:defRPr sz="7200"/>
            </a:lvl5pPr>
            <a:lvl6pPr lvl="5" rtl="0" algn="ctr">
              <a:spcBef>
                <a:spcPts val="0"/>
              </a:spcBef>
              <a:spcAft>
                <a:spcPts val="0"/>
              </a:spcAft>
              <a:buSzPts val="7200"/>
              <a:buNone/>
              <a:defRPr sz="7200"/>
            </a:lvl6pPr>
            <a:lvl7pPr lvl="6" rtl="0" algn="ctr">
              <a:spcBef>
                <a:spcPts val="0"/>
              </a:spcBef>
              <a:spcAft>
                <a:spcPts val="0"/>
              </a:spcAft>
              <a:buSzPts val="7200"/>
              <a:buNone/>
              <a:defRPr sz="7200"/>
            </a:lvl7pPr>
            <a:lvl8pPr lvl="7" rtl="0" algn="ctr">
              <a:spcBef>
                <a:spcPts val="0"/>
              </a:spcBef>
              <a:spcAft>
                <a:spcPts val="0"/>
              </a:spcAft>
              <a:buSzPts val="7200"/>
              <a:buNone/>
              <a:defRPr sz="7200"/>
            </a:lvl8pPr>
            <a:lvl9pPr lvl="8" rtl="0" algn="ctr">
              <a:spcBef>
                <a:spcPts val="0"/>
              </a:spcBef>
              <a:spcAft>
                <a:spcPts val="0"/>
              </a:spcAft>
              <a:buSzPts val="7200"/>
              <a:buNone/>
              <a:defRPr sz="7200"/>
            </a:lvl9pPr>
          </a:lstStyle>
          <a:p>
            <a:r>
              <a:t>xx%</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1">
    <p:spTree>
      <p:nvGrpSpPr>
        <p:cNvPr id="529" name="Shape 529"/>
        <p:cNvGrpSpPr/>
        <p:nvPr/>
      </p:nvGrpSpPr>
      <p:grpSpPr>
        <a:xfrm>
          <a:off x="0" y="0"/>
          <a:ext cx="0" cy="0"/>
          <a:chOff x="0" y="0"/>
          <a:chExt cx="0" cy="0"/>
        </a:xfrm>
      </p:grpSpPr>
      <p:grpSp>
        <p:nvGrpSpPr>
          <p:cNvPr id="530" name="Google Shape;530;p18"/>
          <p:cNvGrpSpPr/>
          <p:nvPr/>
        </p:nvGrpSpPr>
        <p:grpSpPr>
          <a:xfrm>
            <a:off x="-23004" y="-1"/>
            <a:ext cx="9177565" cy="5143390"/>
            <a:chOff x="-23004" y="-1"/>
            <a:chExt cx="9177565" cy="5143390"/>
          </a:xfrm>
        </p:grpSpPr>
        <p:sp>
          <p:nvSpPr>
            <p:cNvPr id="531" name="Google Shape;531;p18"/>
            <p:cNvSpPr/>
            <p:nvPr/>
          </p:nvSpPr>
          <p:spPr>
            <a:xfrm>
              <a:off x="-22991"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18"/>
            <p:cNvSpPr/>
            <p:nvPr/>
          </p:nvSpPr>
          <p:spPr>
            <a:xfrm>
              <a:off x="32459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18"/>
            <p:cNvSpPr/>
            <p:nvPr/>
          </p:nvSpPr>
          <p:spPr>
            <a:xfrm>
              <a:off x="650686"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18"/>
            <p:cNvSpPr/>
            <p:nvPr/>
          </p:nvSpPr>
          <p:spPr>
            <a:xfrm>
              <a:off x="998608"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18"/>
            <p:cNvSpPr/>
            <p:nvPr/>
          </p:nvSpPr>
          <p:spPr>
            <a:xfrm>
              <a:off x="1346531"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18"/>
            <p:cNvSpPr/>
            <p:nvPr/>
          </p:nvSpPr>
          <p:spPr>
            <a:xfrm>
              <a:off x="1672285"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18"/>
            <p:cNvSpPr/>
            <p:nvPr/>
          </p:nvSpPr>
          <p:spPr>
            <a:xfrm>
              <a:off x="2020208"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18"/>
            <p:cNvSpPr/>
            <p:nvPr/>
          </p:nvSpPr>
          <p:spPr>
            <a:xfrm>
              <a:off x="2368130"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18"/>
            <p:cNvSpPr/>
            <p:nvPr/>
          </p:nvSpPr>
          <p:spPr>
            <a:xfrm>
              <a:off x="2694152"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18"/>
            <p:cNvSpPr/>
            <p:nvPr/>
          </p:nvSpPr>
          <p:spPr>
            <a:xfrm>
              <a:off x="3041740"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18"/>
            <p:cNvSpPr/>
            <p:nvPr/>
          </p:nvSpPr>
          <p:spPr>
            <a:xfrm>
              <a:off x="3389662"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18"/>
            <p:cNvSpPr/>
            <p:nvPr/>
          </p:nvSpPr>
          <p:spPr>
            <a:xfrm>
              <a:off x="3715752"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18"/>
            <p:cNvSpPr/>
            <p:nvPr/>
          </p:nvSpPr>
          <p:spPr>
            <a:xfrm>
              <a:off x="4063339"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18"/>
            <p:cNvSpPr/>
            <p:nvPr/>
          </p:nvSpPr>
          <p:spPr>
            <a:xfrm>
              <a:off x="4411262"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18"/>
            <p:cNvSpPr/>
            <p:nvPr/>
          </p:nvSpPr>
          <p:spPr>
            <a:xfrm>
              <a:off x="-23004" y="176275"/>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18"/>
            <p:cNvSpPr/>
            <p:nvPr/>
          </p:nvSpPr>
          <p:spPr>
            <a:xfrm>
              <a:off x="-23004" y="523862"/>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18"/>
            <p:cNvSpPr/>
            <p:nvPr/>
          </p:nvSpPr>
          <p:spPr>
            <a:xfrm>
              <a:off x="-23004" y="849884"/>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18"/>
            <p:cNvSpPr/>
            <p:nvPr/>
          </p:nvSpPr>
          <p:spPr>
            <a:xfrm>
              <a:off x="-23004" y="1197806"/>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18"/>
            <p:cNvSpPr/>
            <p:nvPr/>
          </p:nvSpPr>
          <p:spPr>
            <a:xfrm>
              <a:off x="-23004" y="1554501"/>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18"/>
            <p:cNvSpPr/>
            <p:nvPr/>
          </p:nvSpPr>
          <p:spPr>
            <a:xfrm>
              <a:off x="-23004" y="1880590"/>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18"/>
            <p:cNvSpPr/>
            <p:nvPr/>
          </p:nvSpPr>
          <p:spPr>
            <a:xfrm>
              <a:off x="-23004" y="2228511"/>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18"/>
            <p:cNvSpPr/>
            <p:nvPr/>
          </p:nvSpPr>
          <p:spPr>
            <a:xfrm>
              <a:off x="-23004" y="2576366"/>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18"/>
            <p:cNvSpPr/>
            <p:nvPr/>
          </p:nvSpPr>
          <p:spPr>
            <a:xfrm>
              <a:off x="-23004" y="2902455"/>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18"/>
            <p:cNvSpPr/>
            <p:nvPr/>
          </p:nvSpPr>
          <p:spPr>
            <a:xfrm>
              <a:off x="-23004" y="3250042"/>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18"/>
            <p:cNvSpPr/>
            <p:nvPr/>
          </p:nvSpPr>
          <p:spPr>
            <a:xfrm>
              <a:off x="-23004" y="3597964"/>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18"/>
            <p:cNvSpPr/>
            <p:nvPr/>
          </p:nvSpPr>
          <p:spPr>
            <a:xfrm>
              <a:off x="-23004" y="3924052"/>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18"/>
            <p:cNvSpPr/>
            <p:nvPr/>
          </p:nvSpPr>
          <p:spPr>
            <a:xfrm>
              <a:off x="-23004" y="4271639"/>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18"/>
            <p:cNvSpPr/>
            <p:nvPr/>
          </p:nvSpPr>
          <p:spPr>
            <a:xfrm>
              <a:off x="-23004" y="4619561"/>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18"/>
            <p:cNvSpPr/>
            <p:nvPr/>
          </p:nvSpPr>
          <p:spPr>
            <a:xfrm>
              <a:off x="-23004" y="4945583"/>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18"/>
            <p:cNvSpPr/>
            <p:nvPr/>
          </p:nvSpPr>
          <p:spPr>
            <a:xfrm>
              <a:off x="473259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18"/>
            <p:cNvSpPr/>
            <p:nvPr/>
          </p:nvSpPr>
          <p:spPr>
            <a:xfrm>
              <a:off x="505868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18"/>
            <p:cNvSpPr/>
            <p:nvPr/>
          </p:nvSpPr>
          <p:spPr>
            <a:xfrm>
              <a:off x="5406608"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18"/>
            <p:cNvSpPr/>
            <p:nvPr/>
          </p:nvSpPr>
          <p:spPr>
            <a:xfrm>
              <a:off x="575419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18"/>
            <p:cNvSpPr/>
            <p:nvPr/>
          </p:nvSpPr>
          <p:spPr>
            <a:xfrm>
              <a:off x="6080285"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18"/>
            <p:cNvSpPr/>
            <p:nvPr/>
          </p:nvSpPr>
          <p:spPr>
            <a:xfrm>
              <a:off x="6428207"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18"/>
            <p:cNvSpPr/>
            <p:nvPr/>
          </p:nvSpPr>
          <p:spPr>
            <a:xfrm>
              <a:off x="6775795"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18"/>
            <p:cNvSpPr/>
            <p:nvPr/>
          </p:nvSpPr>
          <p:spPr>
            <a:xfrm>
              <a:off x="7101884"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18"/>
            <p:cNvSpPr/>
            <p:nvPr/>
          </p:nvSpPr>
          <p:spPr>
            <a:xfrm>
              <a:off x="7449807"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18"/>
            <p:cNvSpPr/>
            <p:nvPr/>
          </p:nvSpPr>
          <p:spPr>
            <a:xfrm>
              <a:off x="7797394"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18"/>
            <p:cNvSpPr/>
            <p:nvPr/>
          </p:nvSpPr>
          <p:spPr>
            <a:xfrm>
              <a:off x="8123417"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18"/>
            <p:cNvSpPr/>
            <p:nvPr/>
          </p:nvSpPr>
          <p:spPr>
            <a:xfrm>
              <a:off x="8471339"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18"/>
            <p:cNvSpPr/>
            <p:nvPr/>
          </p:nvSpPr>
          <p:spPr>
            <a:xfrm>
              <a:off x="8828370"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18"/>
            <p:cNvSpPr/>
            <p:nvPr/>
          </p:nvSpPr>
          <p:spPr>
            <a:xfrm>
              <a:off x="9154459"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18"/>
            <p:cNvSpPr/>
            <p:nvPr/>
          </p:nvSpPr>
          <p:spPr>
            <a:xfrm>
              <a:off x="4732600" y="176275"/>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18"/>
            <p:cNvSpPr/>
            <p:nvPr/>
          </p:nvSpPr>
          <p:spPr>
            <a:xfrm>
              <a:off x="4732600" y="523862"/>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18"/>
            <p:cNvSpPr/>
            <p:nvPr/>
          </p:nvSpPr>
          <p:spPr>
            <a:xfrm>
              <a:off x="4732600" y="849884"/>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18"/>
            <p:cNvSpPr/>
            <p:nvPr/>
          </p:nvSpPr>
          <p:spPr>
            <a:xfrm>
              <a:off x="4732600" y="1197806"/>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18"/>
            <p:cNvSpPr/>
            <p:nvPr/>
          </p:nvSpPr>
          <p:spPr>
            <a:xfrm>
              <a:off x="4732600" y="1554501"/>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18"/>
            <p:cNvSpPr/>
            <p:nvPr/>
          </p:nvSpPr>
          <p:spPr>
            <a:xfrm>
              <a:off x="4732600" y="1880590"/>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18"/>
            <p:cNvSpPr/>
            <p:nvPr/>
          </p:nvSpPr>
          <p:spPr>
            <a:xfrm>
              <a:off x="4732600" y="2228511"/>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18"/>
            <p:cNvSpPr/>
            <p:nvPr/>
          </p:nvSpPr>
          <p:spPr>
            <a:xfrm>
              <a:off x="4732600" y="2576366"/>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p18"/>
            <p:cNvSpPr/>
            <p:nvPr/>
          </p:nvSpPr>
          <p:spPr>
            <a:xfrm>
              <a:off x="4732600" y="2902455"/>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18"/>
            <p:cNvSpPr/>
            <p:nvPr/>
          </p:nvSpPr>
          <p:spPr>
            <a:xfrm>
              <a:off x="4732600" y="3250042"/>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18"/>
            <p:cNvSpPr/>
            <p:nvPr/>
          </p:nvSpPr>
          <p:spPr>
            <a:xfrm>
              <a:off x="4732600" y="3597964"/>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p18"/>
            <p:cNvSpPr/>
            <p:nvPr/>
          </p:nvSpPr>
          <p:spPr>
            <a:xfrm>
              <a:off x="4732600" y="3924052"/>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18"/>
            <p:cNvSpPr/>
            <p:nvPr/>
          </p:nvSpPr>
          <p:spPr>
            <a:xfrm>
              <a:off x="4732600" y="4271639"/>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18"/>
            <p:cNvSpPr/>
            <p:nvPr/>
          </p:nvSpPr>
          <p:spPr>
            <a:xfrm>
              <a:off x="4732600" y="4619561"/>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18"/>
            <p:cNvSpPr/>
            <p:nvPr/>
          </p:nvSpPr>
          <p:spPr>
            <a:xfrm>
              <a:off x="4732600" y="4945583"/>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89" name="Google Shape;589;p18"/>
          <p:cNvSpPr/>
          <p:nvPr/>
        </p:nvSpPr>
        <p:spPr>
          <a:xfrm>
            <a:off x="946050" y="1089175"/>
            <a:ext cx="7251900" cy="33819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p18"/>
          <p:cNvSpPr/>
          <p:nvPr/>
        </p:nvSpPr>
        <p:spPr>
          <a:xfrm>
            <a:off x="946050" y="1089176"/>
            <a:ext cx="7251900" cy="338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91" name="Google Shape;591;p18"/>
          <p:cNvGrpSpPr/>
          <p:nvPr/>
        </p:nvGrpSpPr>
        <p:grpSpPr>
          <a:xfrm>
            <a:off x="1239039" y="1391236"/>
            <a:ext cx="385328" cy="443858"/>
            <a:chOff x="1239039" y="1391236"/>
            <a:chExt cx="385328" cy="443858"/>
          </a:xfrm>
        </p:grpSpPr>
        <p:sp>
          <p:nvSpPr>
            <p:cNvPr id="592" name="Google Shape;592;p18"/>
            <p:cNvSpPr/>
            <p:nvPr/>
          </p:nvSpPr>
          <p:spPr>
            <a:xfrm>
              <a:off x="1561032" y="1577766"/>
              <a:ext cx="63334" cy="59565"/>
            </a:xfrm>
            <a:custGeom>
              <a:rect b="b" l="l" r="r" t="t"/>
              <a:pathLst>
                <a:path extrusionOk="0" h="806" w="857">
                  <a:moveTo>
                    <a:pt x="314" y="1"/>
                  </a:moveTo>
                  <a:cubicBezTo>
                    <a:pt x="301" y="1"/>
                    <a:pt x="290" y="2"/>
                    <a:pt x="279" y="4"/>
                  </a:cubicBezTo>
                  <a:cubicBezTo>
                    <a:pt x="100" y="4"/>
                    <a:pt x="1" y="223"/>
                    <a:pt x="61" y="422"/>
                  </a:cubicBezTo>
                  <a:cubicBezTo>
                    <a:pt x="100" y="522"/>
                    <a:pt x="180" y="641"/>
                    <a:pt x="279" y="701"/>
                  </a:cubicBezTo>
                  <a:cubicBezTo>
                    <a:pt x="362" y="767"/>
                    <a:pt x="499" y="805"/>
                    <a:pt x="600" y="805"/>
                  </a:cubicBezTo>
                  <a:cubicBezTo>
                    <a:pt x="621" y="805"/>
                    <a:pt x="640" y="804"/>
                    <a:pt x="657" y="800"/>
                  </a:cubicBezTo>
                  <a:cubicBezTo>
                    <a:pt x="797" y="761"/>
                    <a:pt x="856" y="581"/>
                    <a:pt x="797" y="402"/>
                  </a:cubicBezTo>
                  <a:cubicBezTo>
                    <a:pt x="757" y="283"/>
                    <a:pt x="677" y="164"/>
                    <a:pt x="598" y="124"/>
                  </a:cubicBezTo>
                  <a:cubicBezTo>
                    <a:pt x="511" y="55"/>
                    <a:pt x="395" y="1"/>
                    <a:pt x="31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18"/>
            <p:cNvSpPr/>
            <p:nvPr/>
          </p:nvSpPr>
          <p:spPr>
            <a:xfrm>
              <a:off x="1463998" y="1698449"/>
              <a:ext cx="66291" cy="85801"/>
            </a:xfrm>
            <a:custGeom>
              <a:rect b="b" l="l" r="r" t="t"/>
              <a:pathLst>
                <a:path extrusionOk="0" h="1161" w="897">
                  <a:moveTo>
                    <a:pt x="379" y="0"/>
                  </a:moveTo>
                  <a:cubicBezTo>
                    <a:pt x="366" y="0"/>
                    <a:pt x="352" y="1"/>
                    <a:pt x="339" y="3"/>
                  </a:cubicBezTo>
                  <a:cubicBezTo>
                    <a:pt x="180" y="23"/>
                    <a:pt x="40" y="182"/>
                    <a:pt x="21" y="381"/>
                  </a:cubicBezTo>
                  <a:cubicBezTo>
                    <a:pt x="1" y="540"/>
                    <a:pt x="60" y="779"/>
                    <a:pt x="160" y="898"/>
                  </a:cubicBezTo>
                  <a:cubicBezTo>
                    <a:pt x="269" y="1063"/>
                    <a:pt x="435" y="1161"/>
                    <a:pt x="580" y="1161"/>
                  </a:cubicBezTo>
                  <a:cubicBezTo>
                    <a:pt x="646" y="1161"/>
                    <a:pt x="707" y="1141"/>
                    <a:pt x="757" y="1097"/>
                  </a:cubicBezTo>
                  <a:cubicBezTo>
                    <a:pt x="797" y="1057"/>
                    <a:pt x="896" y="819"/>
                    <a:pt x="896" y="779"/>
                  </a:cubicBezTo>
                  <a:cubicBezTo>
                    <a:pt x="896" y="779"/>
                    <a:pt x="896" y="739"/>
                    <a:pt x="876" y="719"/>
                  </a:cubicBezTo>
                  <a:cubicBezTo>
                    <a:pt x="876" y="600"/>
                    <a:pt x="797" y="321"/>
                    <a:pt x="757" y="262"/>
                  </a:cubicBezTo>
                  <a:cubicBezTo>
                    <a:pt x="666" y="98"/>
                    <a:pt x="525" y="0"/>
                    <a:pt x="37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18"/>
            <p:cNvSpPr/>
            <p:nvPr/>
          </p:nvSpPr>
          <p:spPr>
            <a:xfrm>
              <a:off x="1496811" y="1391236"/>
              <a:ext cx="43750" cy="41607"/>
            </a:xfrm>
            <a:custGeom>
              <a:rect b="b" l="l" r="r" t="t"/>
              <a:pathLst>
                <a:path extrusionOk="0" h="563" w="592">
                  <a:moveTo>
                    <a:pt x="238" y="1"/>
                  </a:moveTo>
                  <a:cubicBezTo>
                    <a:pt x="66" y="1"/>
                    <a:pt x="0" y="235"/>
                    <a:pt x="154" y="439"/>
                  </a:cubicBezTo>
                  <a:cubicBezTo>
                    <a:pt x="205" y="508"/>
                    <a:pt x="332" y="563"/>
                    <a:pt x="404" y="563"/>
                  </a:cubicBezTo>
                  <a:cubicBezTo>
                    <a:pt x="415" y="563"/>
                    <a:pt x="424" y="561"/>
                    <a:pt x="432" y="559"/>
                  </a:cubicBezTo>
                  <a:cubicBezTo>
                    <a:pt x="552" y="519"/>
                    <a:pt x="591" y="400"/>
                    <a:pt x="552" y="260"/>
                  </a:cubicBezTo>
                  <a:cubicBezTo>
                    <a:pt x="512" y="141"/>
                    <a:pt x="432" y="61"/>
                    <a:pt x="333" y="22"/>
                  </a:cubicBezTo>
                  <a:cubicBezTo>
                    <a:pt x="299" y="7"/>
                    <a:pt x="267" y="1"/>
                    <a:pt x="23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18"/>
            <p:cNvSpPr/>
            <p:nvPr/>
          </p:nvSpPr>
          <p:spPr>
            <a:xfrm>
              <a:off x="1412562" y="1502755"/>
              <a:ext cx="67695" cy="65108"/>
            </a:xfrm>
            <a:custGeom>
              <a:rect b="b" l="l" r="r" t="t"/>
              <a:pathLst>
                <a:path extrusionOk="0" h="881" w="916">
                  <a:moveTo>
                    <a:pt x="363" y="1"/>
                  </a:moveTo>
                  <a:cubicBezTo>
                    <a:pt x="122" y="1"/>
                    <a:pt x="0" y="200"/>
                    <a:pt x="100" y="482"/>
                  </a:cubicBezTo>
                  <a:cubicBezTo>
                    <a:pt x="159" y="641"/>
                    <a:pt x="279" y="781"/>
                    <a:pt x="438" y="840"/>
                  </a:cubicBezTo>
                  <a:cubicBezTo>
                    <a:pt x="499" y="868"/>
                    <a:pt x="559" y="881"/>
                    <a:pt x="613" y="881"/>
                  </a:cubicBezTo>
                  <a:cubicBezTo>
                    <a:pt x="717" y="881"/>
                    <a:pt x="804" y="832"/>
                    <a:pt x="856" y="741"/>
                  </a:cubicBezTo>
                  <a:cubicBezTo>
                    <a:pt x="896" y="681"/>
                    <a:pt x="916" y="562"/>
                    <a:pt x="896" y="462"/>
                  </a:cubicBezTo>
                  <a:cubicBezTo>
                    <a:pt x="856" y="283"/>
                    <a:pt x="677" y="64"/>
                    <a:pt x="518" y="25"/>
                  </a:cubicBezTo>
                  <a:cubicBezTo>
                    <a:pt x="462" y="8"/>
                    <a:pt x="410" y="1"/>
                    <a:pt x="36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18"/>
            <p:cNvSpPr/>
            <p:nvPr/>
          </p:nvSpPr>
          <p:spPr>
            <a:xfrm>
              <a:off x="1402289" y="1597424"/>
              <a:ext cx="66069" cy="66808"/>
            </a:xfrm>
            <a:custGeom>
              <a:rect b="b" l="l" r="r" t="t"/>
              <a:pathLst>
                <a:path extrusionOk="0" h="904" w="894">
                  <a:moveTo>
                    <a:pt x="287" y="1"/>
                  </a:moveTo>
                  <a:cubicBezTo>
                    <a:pt x="225" y="1"/>
                    <a:pt x="166" y="22"/>
                    <a:pt x="119" y="57"/>
                  </a:cubicBezTo>
                  <a:cubicBezTo>
                    <a:pt x="80" y="97"/>
                    <a:pt x="60" y="116"/>
                    <a:pt x="40" y="216"/>
                  </a:cubicBezTo>
                  <a:cubicBezTo>
                    <a:pt x="0" y="495"/>
                    <a:pt x="159" y="753"/>
                    <a:pt x="398" y="873"/>
                  </a:cubicBezTo>
                  <a:cubicBezTo>
                    <a:pt x="451" y="894"/>
                    <a:pt x="502" y="904"/>
                    <a:pt x="549" y="904"/>
                  </a:cubicBezTo>
                  <a:cubicBezTo>
                    <a:pt x="764" y="904"/>
                    <a:pt x="894" y="696"/>
                    <a:pt x="796" y="435"/>
                  </a:cubicBezTo>
                  <a:cubicBezTo>
                    <a:pt x="736" y="256"/>
                    <a:pt x="597" y="116"/>
                    <a:pt x="418" y="37"/>
                  </a:cubicBezTo>
                  <a:cubicBezTo>
                    <a:pt x="376" y="12"/>
                    <a:pt x="331" y="1"/>
                    <a:pt x="28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18"/>
            <p:cNvSpPr/>
            <p:nvPr/>
          </p:nvSpPr>
          <p:spPr>
            <a:xfrm>
              <a:off x="1334595" y="1777451"/>
              <a:ext cx="54466" cy="57644"/>
            </a:xfrm>
            <a:custGeom>
              <a:rect b="b" l="l" r="r" t="t"/>
              <a:pathLst>
                <a:path extrusionOk="0" h="780" w="737">
                  <a:moveTo>
                    <a:pt x="289" y="0"/>
                  </a:moveTo>
                  <a:cubicBezTo>
                    <a:pt x="190" y="0"/>
                    <a:pt x="107" y="40"/>
                    <a:pt x="80" y="108"/>
                  </a:cubicBezTo>
                  <a:cubicBezTo>
                    <a:pt x="80" y="128"/>
                    <a:pt x="61" y="187"/>
                    <a:pt x="41" y="227"/>
                  </a:cubicBezTo>
                  <a:cubicBezTo>
                    <a:pt x="1" y="347"/>
                    <a:pt x="61" y="546"/>
                    <a:pt x="180" y="665"/>
                  </a:cubicBezTo>
                  <a:cubicBezTo>
                    <a:pt x="264" y="740"/>
                    <a:pt x="345" y="780"/>
                    <a:pt x="420" y="780"/>
                  </a:cubicBezTo>
                  <a:cubicBezTo>
                    <a:pt x="505" y="780"/>
                    <a:pt x="584" y="730"/>
                    <a:pt x="657" y="625"/>
                  </a:cubicBezTo>
                  <a:cubicBezTo>
                    <a:pt x="717" y="526"/>
                    <a:pt x="737" y="466"/>
                    <a:pt x="717" y="366"/>
                  </a:cubicBezTo>
                  <a:cubicBezTo>
                    <a:pt x="697" y="227"/>
                    <a:pt x="578" y="88"/>
                    <a:pt x="439" y="28"/>
                  </a:cubicBezTo>
                  <a:cubicBezTo>
                    <a:pt x="388" y="9"/>
                    <a:pt x="337" y="0"/>
                    <a:pt x="28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18"/>
            <p:cNvSpPr/>
            <p:nvPr/>
          </p:nvSpPr>
          <p:spPr>
            <a:xfrm>
              <a:off x="1283158" y="1416289"/>
              <a:ext cx="79445" cy="86466"/>
            </a:xfrm>
            <a:custGeom>
              <a:rect b="b" l="l" r="r" t="t"/>
              <a:pathLst>
                <a:path extrusionOk="0" h="1170" w="1075">
                  <a:moveTo>
                    <a:pt x="359" y="1"/>
                  </a:moveTo>
                  <a:cubicBezTo>
                    <a:pt x="160" y="1"/>
                    <a:pt x="20" y="140"/>
                    <a:pt x="20" y="359"/>
                  </a:cubicBezTo>
                  <a:cubicBezTo>
                    <a:pt x="0" y="538"/>
                    <a:pt x="40" y="657"/>
                    <a:pt x="140" y="817"/>
                  </a:cubicBezTo>
                  <a:cubicBezTo>
                    <a:pt x="239" y="976"/>
                    <a:pt x="339" y="1055"/>
                    <a:pt x="478" y="1115"/>
                  </a:cubicBezTo>
                  <a:cubicBezTo>
                    <a:pt x="558" y="1152"/>
                    <a:pt x="633" y="1169"/>
                    <a:pt x="702" y="1169"/>
                  </a:cubicBezTo>
                  <a:cubicBezTo>
                    <a:pt x="820" y="1169"/>
                    <a:pt x="920" y="1116"/>
                    <a:pt x="995" y="1016"/>
                  </a:cubicBezTo>
                  <a:cubicBezTo>
                    <a:pt x="1035" y="956"/>
                    <a:pt x="1055" y="916"/>
                    <a:pt x="1055" y="817"/>
                  </a:cubicBezTo>
                  <a:cubicBezTo>
                    <a:pt x="1075" y="697"/>
                    <a:pt x="1075" y="657"/>
                    <a:pt x="1035" y="558"/>
                  </a:cubicBezTo>
                  <a:cubicBezTo>
                    <a:pt x="995" y="419"/>
                    <a:pt x="896" y="260"/>
                    <a:pt x="796" y="160"/>
                  </a:cubicBezTo>
                  <a:cubicBezTo>
                    <a:pt x="677" y="61"/>
                    <a:pt x="498" y="1"/>
                    <a:pt x="35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18"/>
            <p:cNvSpPr/>
            <p:nvPr/>
          </p:nvSpPr>
          <p:spPr>
            <a:xfrm>
              <a:off x="1239039" y="1561803"/>
              <a:ext cx="76563" cy="78189"/>
            </a:xfrm>
            <a:custGeom>
              <a:rect b="b" l="l" r="r" t="t"/>
              <a:pathLst>
                <a:path extrusionOk="0" h="1058" w="1036">
                  <a:moveTo>
                    <a:pt x="431" y="0"/>
                  </a:moveTo>
                  <a:cubicBezTo>
                    <a:pt x="420" y="0"/>
                    <a:pt x="409" y="1"/>
                    <a:pt x="398" y="2"/>
                  </a:cubicBezTo>
                  <a:cubicBezTo>
                    <a:pt x="319" y="2"/>
                    <a:pt x="160" y="81"/>
                    <a:pt x="100" y="181"/>
                  </a:cubicBezTo>
                  <a:cubicBezTo>
                    <a:pt x="1" y="300"/>
                    <a:pt x="20" y="519"/>
                    <a:pt x="120" y="718"/>
                  </a:cubicBezTo>
                  <a:cubicBezTo>
                    <a:pt x="233" y="906"/>
                    <a:pt x="451" y="1058"/>
                    <a:pt x="626" y="1058"/>
                  </a:cubicBezTo>
                  <a:cubicBezTo>
                    <a:pt x="637" y="1058"/>
                    <a:pt x="647" y="1057"/>
                    <a:pt x="657" y="1056"/>
                  </a:cubicBezTo>
                  <a:cubicBezTo>
                    <a:pt x="757" y="1036"/>
                    <a:pt x="796" y="1016"/>
                    <a:pt x="896" y="917"/>
                  </a:cubicBezTo>
                  <a:cubicBezTo>
                    <a:pt x="995" y="837"/>
                    <a:pt x="1015" y="778"/>
                    <a:pt x="1035" y="658"/>
                  </a:cubicBezTo>
                  <a:cubicBezTo>
                    <a:pt x="1035" y="579"/>
                    <a:pt x="1035" y="519"/>
                    <a:pt x="1015" y="459"/>
                  </a:cubicBezTo>
                  <a:cubicBezTo>
                    <a:pt x="920" y="212"/>
                    <a:pt x="679" y="0"/>
                    <a:pt x="43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00" name="Google Shape;600;p18"/>
          <p:cNvGrpSpPr/>
          <p:nvPr/>
        </p:nvGrpSpPr>
        <p:grpSpPr>
          <a:xfrm>
            <a:off x="872579" y="2881252"/>
            <a:ext cx="7396781" cy="2122829"/>
            <a:chOff x="872579" y="2881252"/>
            <a:chExt cx="7396781" cy="2122829"/>
          </a:xfrm>
        </p:grpSpPr>
        <p:grpSp>
          <p:nvGrpSpPr>
            <p:cNvPr id="601" name="Google Shape;601;p18"/>
            <p:cNvGrpSpPr/>
            <p:nvPr/>
          </p:nvGrpSpPr>
          <p:grpSpPr>
            <a:xfrm>
              <a:off x="933400" y="3795585"/>
              <a:ext cx="7277175" cy="675466"/>
              <a:chOff x="933416" y="2961528"/>
              <a:chExt cx="7277175" cy="1509422"/>
            </a:xfrm>
          </p:grpSpPr>
          <p:sp>
            <p:nvSpPr>
              <p:cNvPr id="602" name="Google Shape;602;p18"/>
              <p:cNvSpPr/>
              <p:nvPr/>
            </p:nvSpPr>
            <p:spPr>
              <a:xfrm>
                <a:off x="933416" y="2961528"/>
                <a:ext cx="7277175" cy="1374550"/>
              </a:xfrm>
              <a:custGeom>
                <a:rect b="b" l="l" r="r" t="t"/>
                <a:pathLst>
                  <a:path extrusionOk="0" h="54982" w="291087">
                    <a:moveTo>
                      <a:pt x="258" y="15340"/>
                    </a:moveTo>
                    <a:cubicBezTo>
                      <a:pt x="-2001" y="8100"/>
                      <a:pt x="10973" y="3234"/>
                      <a:pt x="23890" y="2481"/>
                    </a:cubicBezTo>
                    <a:cubicBezTo>
                      <a:pt x="36807" y="1728"/>
                      <a:pt x="58702" y="11228"/>
                      <a:pt x="77758" y="10822"/>
                    </a:cubicBezTo>
                    <a:cubicBezTo>
                      <a:pt x="96815" y="10417"/>
                      <a:pt x="113554" y="-821"/>
                      <a:pt x="138229" y="48"/>
                    </a:cubicBezTo>
                    <a:cubicBezTo>
                      <a:pt x="162904" y="917"/>
                      <a:pt x="201597" y="16035"/>
                      <a:pt x="225808" y="16035"/>
                    </a:cubicBezTo>
                    <a:cubicBezTo>
                      <a:pt x="250020" y="16035"/>
                      <a:pt x="273246" y="-879"/>
                      <a:pt x="283498" y="48"/>
                    </a:cubicBezTo>
                    <a:cubicBezTo>
                      <a:pt x="293750" y="975"/>
                      <a:pt x="292129" y="12676"/>
                      <a:pt x="287321" y="21596"/>
                    </a:cubicBezTo>
                    <a:cubicBezTo>
                      <a:pt x="282514" y="30516"/>
                      <a:pt x="296299" y="49515"/>
                      <a:pt x="254653" y="53569"/>
                    </a:cubicBezTo>
                    <a:cubicBezTo>
                      <a:pt x="213007" y="57624"/>
                      <a:pt x="79843" y="52295"/>
                      <a:pt x="37444" y="45923"/>
                    </a:cubicBezTo>
                    <a:cubicBezTo>
                      <a:pt x="-4955" y="39552"/>
                      <a:pt x="2517" y="22580"/>
                      <a:pt x="258" y="15340"/>
                    </a:cubicBezTo>
                    <a:close/>
                  </a:path>
                </a:pathLst>
              </a:custGeom>
              <a:solidFill>
                <a:schemeClr val="accent5"/>
              </a:solidFill>
              <a:ln>
                <a:noFill/>
              </a:ln>
            </p:spPr>
          </p:sp>
          <p:sp>
            <p:nvSpPr>
              <p:cNvPr id="603" name="Google Shape;603;p18"/>
              <p:cNvSpPr/>
              <p:nvPr/>
            </p:nvSpPr>
            <p:spPr>
              <a:xfrm>
                <a:off x="947025" y="3310250"/>
                <a:ext cx="7251900" cy="11607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04" name="Google Shape;604;p18"/>
            <p:cNvSpPr/>
            <p:nvPr/>
          </p:nvSpPr>
          <p:spPr>
            <a:xfrm rot="3206269">
              <a:off x="5927183" y="3090543"/>
              <a:ext cx="1378921" cy="1704246"/>
            </a:xfrm>
            <a:custGeom>
              <a:rect b="b" l="l" r="r" t="t"/>
              <a:pathLst>
                <a:path extrusionOk="0" h="33222" w="26881">
                  <a:moveTo>
                    <a:pt x="9335" y="18405"/>
                  </a:moveTo>
                  <a:cubicBezTo>
                    <a:pt x="9327" y="18416"/>
                    <a:pt x="9319" y="18428"/>
                    <a:pt x="9312" y="18439"/>
                  </a:cubicBezTo>
                  <a:cubicBezTo>
                    <a:pt x="9319" y="18429"/>
                    <a:pt x="9327" y="18417"/>
                    <a:pt x="9335" y="18405"/>
                  </a:cubicBezTo>
                  <a:close/>
                  <a:moveTo>
                    <a:pt x="8914" y="18817"/>
                  </a:moveTo>
                  <a:lnTo>
                    <a:pt x="8914" y="18817"/>
                  </a:lnTo>
                  <a:cubicBezTo>
                    <a:pt x="8904" y="18836"/>
                    <a:pt x="8895" y="18854"/>
                    <a:pt x="8887" y="18871"/>
                  </a:cubicBezTo>
                  <a:lnTo>
                    <a:pt x="8887" y="18871"/>
                  </a:lnTo>
                  <a:lnTo>
                    <a:pt x="8914" y="18817"/>
                  </a:lnTo>
                  <a:close/>
                  <a:moveTo>
                    <a:pt x="7761" y="25656"/>
                  </a:moveTo>
                  <a:lnTo>
                    <a:pt x="7760" y="25661"/>
                  </a:lnTo>
                  <a:cubicBezTo>
                    <a:pt x="7760" y="25660"/>
                    <a:pt x="7761" y="25658"/>
                    <a:pt x="7761" y="25656"/>
                  </a:cubicBezTo>
                  <a:close/>
                  <a:moveTo>
                    <a:pt x="7641" y="25801"/>
                  </a:moveTo>
                  <a:lnTo>
                    <a:pt x="7641" y="25801"/>
                  </a:lnTo>
                  <a:cubicBezTo>
                    <a:pt x="7633" y="25805"/>
                    <a:pt x="7626" y="25810"/>
                    <a:pt x="7619" y="25814"/>
                  </a:cubicBezTo>
                  <a:lnTo>
                    <a:pt x="7619" y="25814"/>
                  </a:lnTo>
                  <a:cubicBezTo>
                    <a:pt x="7626" y="25811"/>
                    <a:pt x="7633" y="25807"/>
                    <a:pt x="7641" y="25801"/>
                  </a:cubicBezTo>
                  <a:close/>
                  <a:moveTo>
                    <a:pt x="2945" y="27653"/>
                  </a:moveTo>
                  <a:cubicBezTo>
                    <a:pt x="2938" y="27674"/>
                    <a:pt x="2932" y="27694"/>
                    <a:pt x="2925" y="27711"/>
                  </a:cubicBezTo>
                  <a:cubicBezTo>
                    <a:pt x="2934" y="27689"/>
                    <a:pt x="2941" y="27670"/>
                    <a:pt x="2945" y="27653"/>
                  </a:cubicBezTo>
                  <a:close/>
                  <a:moveTo>
                    <a:pt x="3400" y="31173"/>
                  </a:moveTo>
                  <a:cubicBezTo>
                    <a:pt x="3395" y="31179"/>
                    <a:pt x="3389" y="31186"/>
                    <a:pt x="3383" y="31192"/>
                  </a:cubicBezTo>
                  <a:cubicBezTo>
                    <a:pt x="3389" y="31186"/>
                    <a:pt x="3395" y="31180"/>
                    <a:pt x="3400" y="31173"/>
                  </a:cubicBezTo>
                  <a:close/>
                  <a:moveTo>
                    <a:pt x="2686" y="31829"/>
                  </a:moveTo>
                  <a:cubicBezTo>
                    <a:pt x="2666" y="31909"/>
                    <a:pt x="2587" y="31988"/>
                    <a:pt x="2468" y="32068"/>
                  </a:cubicBezTo>
                  <a:cubicBezTo>
                    <a:pt x="2507" y="31968"/>
                    <a:pt x="2587" y="31889"/>
                    <a:pt x="2686" y="31829"/>
                  </a:cubicBezTo>
                  <a:close/>
                  <a:moveTo>
                    <a:pt x="2249" y="31929"/>
                  </a:moveTo>
                  <a:cubicBezTo>
                    <a:pt x="2288" y="31968"/>
                    <a:pt x="2308" y="32048"/>
                    <a:pt x="2288" y="32147"/>
                  </a:cubicBezTo>
                  <a:cubicBezTo>
                    <a:pt x="2229" y="32187"/>
                    <a:pt x="2149" y="32227"/>
                    <a:pt x="2090" y="32247"/>
                  </a:cubicBezTo>
                  <a:cubicBezTo>
                    <a:pt x="2090" y="32207"/>
                    <a:pt x="2090" y="32187"/>
                    <a:pt x="2090" y="32147"/>
                  </a:cubicBezTo>
                  <a:cubicBezTo>
                    <a:pt x="2149" y="32088"/>
                    <a:pt x="2189" y="32008"/>
                    <a:pt x="2249" y="31929"/>
                  </a:cubicBezTo>
                  <a:close/>
                  <a:moveTo>
                    <a:pt x="25318" y="0"/>
                  </a:moveTo>
                  <a:cubicBezTo>
                    <a:pt x="25303" y="0"/>
                    <a:pt x="25289" y="5"/>
                    <a:pt x="25269" y="15"/>
                  </a:cubicBezTo>
                  <a:cubicBezTo>
                    <a:pt x="25265" y="11"/>
                    <a:pt x="25261" y="10"/>
                    <a:pt x="25257" y="10"/>
                  </a:cubicBezTo>
                  <a:cubicBezTo>
                    <a:pt x="25241" y="10"/>
                    <a:pt x="25225" y="39"/>
                    <a:pt x="25209" y="55"/>
                  </a:cubicBezTo>
                  <a:lnTo>
                    <a:pt x="25149" y="115"/>
                  </a:lnTo>
                  <a:cubicBezTo>
                    <a:pt x="25070" y="214"/>
                    <a:pt x="24990" y="333"/>
                    <a:pt x="24911" y="473"/>
                  </a:cubicBezTo>
                  <a:cubicBezTo>
                    <a:pt x="24897" y="478"/>
                    <a:pt x="24887" y="481"/>
                    <a:pt x="24880" y="481"/>
                  </a:cubicBezTo>
                  <a:cubicBezTo>
                    <a:pt x="24814" y="481"/>
                    <a:pt x="25002" y="254"/>
                    <a:pt x="24930" y="254"/>
                  </a:cubicBezTo>
                  <a:cubicBezTo>
                    <a:pt x="24791" y="532"/>
                    <a:pt x="24632" y="711"/>
                    <a:pt x="24274" y="1010"/>
                  </a:cubicBezTo>
                  <a:lnTo>
                    <a:pt x="24294" y="930"/>
                  </a:lnTo>
                  <a:lnTo>
                    <a:pt x="24294" y="930"/>
                  </a:lnTo>
                  <a:cubicBezTo>
                    <a:pt x="24035" y="1209"/>
                    <a:pt x="23936" y="1308"/>
                    <a:pt x="23796" y="1448"/>
                  </a:cubicBezTo>
                  <a:cubicBezTo>
                    <a:pt x="23657" y="1587"/>
                    <a:pt x="23518" y="1706"/>
                    <a:pt x="23379" y="1806"/>
                  </a:cubicBezTo>
                  <a:cubicBezTo>
                    <a:pt x="23100" y="2044"/>
                    <a:pt x="22821" y="2283"/>
                    <a:pt x="22423" y="2641"/>
                  </a:cubicBezTo>
                  <a:lnTo>
                    <a:pt x="22563" y="2681"/>
                  </a:lnTo>
                  <a:cubicBezTo>
                    <a:pt x="22404" y="2840"/>
                    <a:pt x="22344" y="2840"/>
                    <a:pt x="22244" y="2900"/>
                  </a:cubicBezTo>
                  <a:cubicBezTo>
                    <a:pt x="22237" y="2956"/>
                    <a:pt x="22247" y="2978"/>
                    <a:pt x="22268" y="2978"/>
                  </a:cubicBezTo>
                  <a:cubicBezTo>
                    <a:pt x="22344" y="2978"/>
                    <a:pt x="22566" y="2682"/>
                    <a:pt x="22650" y="2682"/>
                  </a:cubicBezTo>
                  <a:cubicBezTo>
                    <a:pt x="22673" y="2682"/>
                    <a:pt x="22686" y="2705"/>
                    <a:pt x="22682" y="2761"/>
                  </a:cubicBezTo>
                  <a:cubicBezTo>
                    <a:pt x="22291" y="2800"/>
                    <a:pt x="21593" y="3896"/>
                    <a:pt x="21248" y="3896"/>
                  </a:cubicBezTo>
                  <a:cubicBezTo>
                    <a:pt x="21241" y="3896"/>
                    <a:pt x="21236" y="3896"/>
                    <a:pt x="21230" y="3895"/>
                  </a:cubicBezTo>
                  <a:lnTo>
                    <a:pt x="21230" y="3895"/>
                  </a:lnTo>
                  <a:cubicBezTo>
                    <a:pt x="20991" y="4153"/>
                    <a:pt x="21389" y="3915"/>
                    <a:pt x="21150" y="4173"/>
                  </a:cubicBezTo>
                  <a:lnTo>
                    <a:pt x="21031" y="4193"/>
                  </a:lnTo>
                  <a:lnTo>
                    <a:pt x="21051" y="4333"/>
                  </a:lnTo>
                  <a:cubicBezTo>
                    <a:pt x="20922" y="4447"/>
                    <a:pt x="20814" y="4489"/>
                    <a:pt x="20741" y="4489"/>
                  </a:cubicBezTo>
                  <a:cubicBezTo>
                    <a:pt x="20712" y="4489"/>
                    <a:pt x="20689" y="4483"/>
                    <a:pt x="20673" y="4472"/>
                  </a:cubicBezTo>
                  <a:cubicBezTo>
                    <a:pt x="20712" y="4432"/>
                    <a:pt x="20772" y="4333"/>
                    <a:pt x="20812" y="4293"/>
                  </a:cubicBezTo>
                  <a:lnTo>
                    <a:pt x="20812" y="4293"/>
                  </a:lnTo>
                  <a:cubicBezTo>
                    <a:pt x="20553" y="4432"/>
                    <a:pt x="20295" y="4870"/>
                    <a:pt x="20195" y="4989"/>
                  </a:cubicBezTo>
                  <a:lnTo>
                    <a:pt x="20434" y="4790"/>
                  </a:lnTo>
                  <a:lnTo>
                    <a:pt x="20434" y="4790"/>
                  </a:lnTo>
                  <a:cubicBezTo>
                    <a:pt x="20135" y="5168"/>
                    <a:pt x="19777" y="5566"/>
                    <a:pt x="19419" y="5964"/>
                  </a:cubicBezTo>
                  <a:cubicBezTo>
                    <a:pt x="19081" y="6362"/>
                    <a:pt x="18743" y="6780"/>
                    <a:pt x="18504" y="7178"/>
                  </a:cubicBezTo>
                  <a:lnTo>
                    <a:pt x="18584" y="7178"/>
                  </a:lnTo>
                  <a:cubicBezTo>
                    <a:pt x="18205" y="7775"/>
                    <a:pt x="18166" y="7556"/>
                    <a:pt x="17708" y="8192"/>
                  </a:cubicBezTo>
                  <a:lnTo>
                    <a:pt x="17708" y="8153"/>
                  </a:lnTo>
                  <a:cubicBezTo>
                    <a:pt x="17648" y="8312"/>
                    <a:pt x="17549" y="8491"/>
                    <a:pt x="17410" y="8650"/>
                  </a:cubicBezTo>
                  <a:cubicBezTo>
                    <a:pt x="17422" y="8607"/>
                    <a:pt x="17414" y="8592"/>
                    <a:pt x="17394" y="8592"/>
                  </a:cubicBezTo>
                  <a:cubicBezTo>
                    <a:pt x="17345" y="8592"/>
                    <a:pt x="17221" y="8689"/>
                    <a:pt x="17174" y="8689"/>
                  </a:cubicBezTo>
                  <a:cubicBezTo>
                    <a:pt x="17152" y="8689"/>
                    <a:pt x="17146" y="8669"/>
                    <a:pt x="17171" y="8610"/>
                  </a:cubicBezTo>
                  <a:lnTo>
                    <a:pt x="17171" y="8610"/>
                  </a:lnTo>
                  <a:cubicBezTo>
                    <a:pt x="16773" y="9267"/>
                    <a:pt x="16992" y="8968"/>
                    <a:pt x="16833" y="9486"/>
                  </a:cubicBezTo>
                  <a:lnTo>
                    <a:pt x="16693" y="9525"/>
                  </a:lnTo>
                  <a:cubicBezTo>
                    <a:pt x="16634" y="9705"/>
                    <a:pt x="16673" y="9744"/>
                    <a:pt x="16435" y="10063"/>
                  </a:cubicBezTo>
                  <a:cubicBezTo>
                    <a:pt x="16479" y="9968"/>
                    <a:pt x="16467" y="9943"/>
                    <a:pt x="16435" y="9943"/>
                  </a:cubicBezTo>
                  <a:cubicBezTo>
                    <a:pt x="16401" y="9943"/>
                    <a:pt x="16346" y="9970"/>
                    <a:pt x="16311" y="9970"/>
                  </a:cubicBezTo>
                  <a:cubicBezTo>
                    <a:pt x="16274" y="9970"/>
                    <a:pt x="16260" y="9941"/>
                    <a:pt x="16315" y="9824"/>
                  </a:cubicBezTo>
                  <a:lnTo>
                    <a:pt x="16315" y="9824"/>
                  </a:lnTo>
                  <a:cubicBezTo>
                    <a:pt x="15619" y="10321"/>
                    <a:pt x="15718" y="10898"/>
                    <a:pt x="15221" y="10998"/>
                  </a:cubicBezTo>
                  <a:cubicBezTo>
                    <a:pt x="15217" y="11091"/>
                    <a:pt x="15239" y="11128"/>
                    <a:pt x="15275" y="11128"/>
                  </a:cubicBezTo>
                  <a:cubicBezTo>
                    <a:pt x="15398" y="11128"/>
                    <a:pt x="15690" y="10710"/>
                    <a:pt x="15709" y="10710"/>
                  </a:cubicBezTo>
                  <a:cubicBezTo>
                    <a:pt x="15712" y="10710"/>
                    <a:pt x="15709" y="10719"/>
                    <a:pt x="15699" y="10739"/>
                  </a:cubicBezTo>
                  <a:cubicBezTo>
                    <a:pt x="15713" y="10733"/>
                    <a:pt x="15725" y="10730"/>
                    <a:pt x="15735" y="10730"/>
                  </a:cubicBezTo>
                  <a:cubicBezTo>
                    <a:pt x="15842" y="10730"/>
                    <a:pt x="15644" y="11112"/>
                    <a:pt x="15480" y="11276"/>
                  </a:cubicBezTo>
                  <a:cubicBezTo>
                    <a:pt x="15321" y="11475"/>
                    <a:pt x="14942" y="11416"/>
                    <a:pt x="14525" y="11933"/>
                  </a:cubicBezTo>
                  <a:cubicBezTo>
                    <a:pt x="14564" y="11873"/>
                    <a:pt x="14564" y="11873"/>
                    <a:pt x="14604" y="11814"/>
                  </a:cubicBezTo>
                  <a:lnTo>
                    <a:pt x="14604" y="11814"/>
                  </a:lnTo>
                  <a:cubicBezTo>
                    <a:pt x="14385" y="11973"/>
                    <a:pt x="14365" y="12251"/>
                    <a:pt x="14087" y="12410"/>
                  </a:cubicBezTo>
                  <a:cubicBezTo>
                    <a:pt x="14107" y="12649"/>
                    <a:pt x="13848" y="12709"/>
                    <a:pt x="13968" y="12888"/>
                  </a:cubicBezTo>
                  <a:lnTo>
                    <a:pt x="14306" y="12391"/>
                  </a:lnTo>
                  <a:lnTo>
                    <a:pt x="14306" y="12391"/>
                  </a:lnTo>
                  <a:cubicBezTo>
                    <a:pt x="14147" y="12689"/>
                    <a:pt x="14127" y="13087"/>
                    <a:pt x="13689" y="13465"/>
                  </a:cubicBezTo>
                  <a:cubicBezTo>
                    <a:pt x="13689" y="13405"/>
                    <a:pt x="13749" y="13226"/>
                    <a:pt x="13789" y="13127"/>
                  </a:cubicBezTo>
                  <a:lnTo>
                    <a:pt x="13789" y="13127"/>
                  </a:lnTo>
                  <a:cubicBezTo>
                    <a:pt x="13649" y="13206"/>
                    <a:pt x="13629" y="13405"/>
                    <a:pt x="13470" y="13485"/>
                  </a:cubicBezTo>
                  <a:cubicBezTo>
                    <a:pt x="13351" y="13326"/>
                    <a:pt x="13888" y="12888"/>
                    <a:pt x="13987" y="12490"/>
                  </a:cubicBezTo>
                  <a:lnTo>
                    <a:pt x="13987" y="12490"/>
                  </a:lnTo>
                  <a:cubicBezTo>
                    <a:pt x="13846" y="12569"/>
                    <a:pt x="13741" y="12935"/>
                    <a:pt x="13674" y="12935"/>
                  </a:cubicBezTo>
                  <a:cubicBezTo>
                    <a:pt x="13657" y="12935"/>
                    <a:pt x="13642" y="12910"/>
                    <a:pt x="13629" y="12848"/>
                  </a:cubicBezTo>
                  <a:lnTo>
                    <a:pt x="13629" y="12848"/>
                  </a:lnTo>
                  <a:cubicBezTo>
                    <a:pt x="13689" y="13246"/>
                    <a:pt x="13192" y="13346"/>
                    <a:pt x="13092" y="13823"/>
                  </a:cubicBezTo>
                  <a:lnTo>
                    <a:pt x="13013" y="13724"/>
                  </a:lnTo>
                  <a:cubicBezTo>
                    <a:pt x="12993" y="13803"/>
                    <a:pt x="12933" y="13942"/>
                    <a:pt x="12853" y="14042"/>
                  </a:cubicBezTo>
                  <a:lnTo>
                    <a:pt x="12873" y="13763"/>
                  </a:lnTo>
                  <a:lnTo>
                    <a:pt x="12873" y="13763"/>
                  </a:lnTo>
                  <a:cubicBezTo>
                    <a:pt x="12754" y="14141"/>
                    <a:pt x="12356" y="14241"/>
                    <a:pt x="12197" y="14559"/>
                  </a:cubicBezTo>
                  <a:cubicBezTo>
                    <a:pt x="12360" y="14344"/>
                    <a:pt x="12432" y="14284"/>
                    <a:pt x="12472" y="14284"/>
                  </a:cubicBezTo>
                  <a:cubicBezTo>
                    <a:pt x="12521" y="14284"/>
                    <a:pt x="12519" y="14379"/>
                    <a:pt x="12584" y="14379"/>
                  </a:cubicBezTo>
                  <a:cubicBezTo>
                    <a:pt x="12605" y="14379"/>
                    <a:pt x="12634" y="14368"/>
                    <a:pt x="12674" y="14340"/>
                  </a:cubicBezTo>
                  <a:lnTo>
                    <a:pt x="12674" y="14340"/>
                  </a:lnTo>
                  <a:cubicBezTo>
                    <a:pt x="12256" y="15136"/>
                    <a:pt x="12097" y="14559"/>
                    <a:pt x="11560" y="15335"/>
                  </a:cubicBezTo>
                  <a:cubicBezTo>
                    <a:pt x="11629" y="15252"/>
                    <a:pt x="11766" y="15140"/>
                    <a:pt x="11816" y="15140"/>
                  </a:cubicBezTo>
                  <a:cubicBezTo>
                    <a:pt x="11838" y="15140"/>
                    <a:pt x="11843" y="15161"/>
                    <a:pt x="11819" y="15216"/>
                  </a:cubicBezTo>
                  <a:cubicBezTo>
                    <a:pt x="11699" y="15355"/>
                    <a:pt x="11500" y="15534"/>
                    <a:pt x="11381" y="15574"/>
                  </a:cubicBezTo>
                  <a:cubicBezTo>
                    <a:pt x="11241" y="15780"/>
                    <a:pt x="11227" y="15833"/>
                    <a:pt x="11259" y="15833"/>
                  </a:cubicBezTo>
                  <a:cubicBezTo>
                    <a:pt x="11293" y="15833"/>
                    <a:pt x="11384" y="15769"/>
                    <a:pt x="11428" y="15769"/>
                  </a:cubicBezTo>
                  <a:cubicBezTo>
                    <a:pt x="11453" y="15769"/>
                    <a:pt x="11463" y="15789"/>
                    <a:pt x="11441" y="15852"/>
                  </a:cubicBezTo>
                  <a:cubicBezTo>
                    <a:pt x="11182" y="15932"/>
                    <a:pt x="11282" y="16151"/>
                    <a:pt x="11142" y="16410"/>
                  </a:cubicBezTo>
                  <a:lnTo>
                    <a:pt x="11043" y="16330"/>
                  </a:lnTo>
                  <a:lnTo>
                    <a:pt x="11043" y="16330"/>
                  </a:lnTo>
                  <a:cubicBezTo>
                    <a:pt x="10526" y="16887"/>
                    <a:pt x="11142" y="16648"/>
                    <a:pt x="10645" y="17146"/>
                  </a:cubicBezTo>
                  <a:lnTo>
                    <a:pt x="10685" y="16807"/>
                  </a:lnTo>
                  <a:lnTo>
                    <a:pt x="10685" y="16807"/>
                  </a:lnTo>
                  <a:lnTo>
                    <a:pt x="10506" y="17106"/>
                  </a:lnTo>
                  <a:lnTo>
                    <a:pt x="10426" y="16967"/>
                  </a:lnTo>
                  <a:cubicBezTo>
                    <a:pt x="10287" y="17345"/>
                    <a:pt x="10187" y="17424"/>
                    <a:pt x="9929" y="17703"/>
                  </a:cubicBezTo>
                  <a:cubicBezTo>
                    <a:pt x="9934" y="17702"/>
                    <a:pt x="9939" y="17701"/>
                    <a:pt x="9945" y="17701"/>
                  </a:cubicBezTo>
                  <a:cubicBezTo>
                    <a:pt x="10051" y="17701"/>
                    <a:pt x="10079" y="17894"/>
                    <a:pt x="9889" y="18141"/>
                  </a:cubicBezTo>
                  <a:cubicBezTo>
                    <a:pt x="9848" y="18169"/>
                    <a:pt x="9823" y="18179"/>
                    <a:pt x="9807" y="18179"/>
                  </a:cubicBezTo>
                  <a:cubicBezTo>
                    <a:pt x="9778" y="18179"/>
                    <a:pt x="9778" y="18150"/>
                    <a:pt x="9766" y="18150"/>
                  </a:cubicBezTo>
                  <a:cubicBezTo>
                    <a:pt x="9751" y="18150"/>
                    <a:pt x="9721" y="18189"/>
                    <a:pt x="9610" y="18359"/>
                  </a:cubicBezTo>
                  <a:cubicBezTo>
                    <a:pt x="9610" y="18240"/>
                    <a:pt x="9590" y="18081"/>
                    <a:pt x="9809" y="17981"/>
                  </a:cubicBezTo>
                  <a:cubicBezTo>
                    <a:pt x="9789" y="17942"/>
                    <a:pt x="9809" y="17842"/>
                    <a:pt x="9789" y="17802"/>
                  </a:cubicBezTo>
                  <a:cubicBezTo>
                    <a:pt x="9587" y="17931"/>
                    <a:pt x="9435" y="18248"/>
                    <a:pt x="9335" y="18405"/>
                  </a:cubicBezTo>
                  <a:lnTo>
                    <a:pt x="9335" y="18405"/>
                  </a:lnTo>
                  <a:cubicBezTo>
                    <a:pt x="9367" y="18358"/>
                    <a:pt x="9399" y="18316"/>
                    <a:pt x="9431" y="18300"/>
                  </a:cubicBezTo>
                  <a:lnTo>
                    <a:pt x="9431" y="18300"/>
                  </a:lnTo>
                  <a:lnTo>
                    <a:pt x="9173" y="18956"/>
                  </a:lnTo>
                  <a:cubicBezTo>
                    <a:pt x="9151" y="18969"/>
                    <a:pt x="9136" y="18974"/>
                    <a:pt x="9124" y="18974"/>
                  </a:cubicBezTo>
                  <a:cubicBezTo>
                    <a:pt x="9082" y="18974"/>
                    <a:pt x="9097" y="18900"/>
                    <a:pt x="9113" y="18837"/>
                  </a:cubicBezTo>
                  <a:lnTo>
                    <a:pt x="9113" y="18837"/>
                  </a:lnTo>
                  <a:cubicBezTo>
                    <a:pt x="9033" y="18956"/>
                    <a:pt x="9033" y="19076"/>
                    <a:pt x="8914" y="19235"/>
                  </a:cubicBezTo>
                  <a:cubicBezTo>
                    <a:pt x="8877" y="19143"/>
                    <a:pt x="8789" y="19085"/>
                    <a:pt x="8887" y="18871"/>
                  </a:cubicBezTo>
                  <a:lnTo>
                    <a:pt x="8887" y="18871"/>
                  </a:lnTo>
                  <a:lnTo>
                    <a:pt x="8615" y="19414"/>
                  </a:lnTo>
                  <a:cubicBezTo>
                    <a:pt x="8567" y="19430"/>
                    <a:pt x="8397" y="19554"/>
                    <a:pt x="8349" y="19554"/>
                  </a:cubicBezTo>
                  <a:cubicBezTo>
                    <a:pt x="8338" y="19554"/>
                    <a:pt x="8333" y="19548"/>
                    <a:pt x="8337" y="19533"/>
                  </a:cubicBezTo>
                  <a:lnTo>
                    <a:pt x="8337" y="19533"/>
                  </a:lnTo>
                  <a:cubicBezTo>
                    <a:pt x="8078" y="19792"/>
                    <a:pt x="7979" y="20369"/>
                    <a:pt x="7621" y="20707"/>
                  </a:cubicBezTo>
                  <a:cubicBezTo>
                    <a:pt x="7621" y="20747"/>
                    <a:pt x="7601" y="20787"/>
                    <a:pt x="7561" y="20886"/>
                  </a:cubicBezTo>
                  <a:cubicBezTo>
                    <a:pt x="7282" y="21244"/>
                    <a:pt x="6944" y="21483"/>
                    <a:pt x="6745" y="22020"/>
                  </a:cubicBezTo>
                  <a:lnTo>
                    <a:pt x="6427" y="22160"/>
                  </a:lnTo>
                  <a:cubicBezTo>
                    <a:pt x="6363" y="22264"/>
                    <a:pt x="6372" y="22291"/>
                    <a:pt x="6408" y="22291"/>
                  </a:cubicBezTo>
                  <a:cubicBezTo>
                    <a:pt x="6446" y="22291"/>
                    <a:pt x="6512" y="22263"/>
                    <a:pt x="6558" y="22263"/>
                  </a:cubicBezTo>
                  <a:cubicBezTo>
                    <a:pt x="6620" y="22263"/>
                    <a:pt x="6644" y="22314"/>
                    <a:pt x="6506" y="22557"/>
                  </a:cubicBezTo>
                  <a:cubicBezTo>
                    <a:pt x="6413" y="22729"/>
                    <a:pt x="6356" y="22775"/>
                    <a:pt x="6313" y="22775"/>
                  </a:cubicBezTo>
                  <a:cubicBezTo>
                    <a:pt x="6263" y="22775"/>
                    <a:pt x="6231" y="22712"/>
                    <a:pt x="6183" y="22712"/>
                  </a:cubicBezTo>
                  <a:cubicBezTo>
                    <a:pt x="6167" y="22712"/>
                    <a:pt x="6149" y="22719"/>
                    <a:pt x="6128" y="22737"/>
                  </a:cubicBezTo>
                  <a:cubicBezTo>
                    <a:pt x="6069" y="22995"/>
                    <a:pt x="5969" y="23453"/>
                    <a:pt x="5591" y="23731"/>
                  </a:cubicBezTo>
                  <a:cubicBezTo>
                    <a:pt x="5651" y="23592"/>
                    <a:pt x="5731" y="23513"/>
                    <a:pt x="5810" y="23393"/>
                  </a:cubicBezTo>
                  <a:lnTo>
                    <a:pt x="5810" y="23393"/>
                  </a:lnTo>
                  <a:lnTo>
                    <a:pt x="5512" y="23612"/>
                  </a:lnTo>
                  <a:cubicBezTo>
                    <a:pt x="5587" y="23278"/>
                    <a:pt x="5744" y="23072"/>
                    <a:pt x="5673" y="23072"/>
                  </a:cubicBezTo>
                  <a:cubicBezTo>
                    <a:pt x="5651" y="23072"/>
                    <a:pt x="5607" y="23092"/>
                    <a:pt x="5532" y="23134"/>
                  </a:cubicBezTo>
                  <a:cubicBezTo>
                    <a:pt x="5810" y="23393"/>
                    <a:pt x="4795" y="24269"/>
                    <a:pt x="5054" y="24507"/>
                  </a:cubicBezTo>
                  <a:lnTo>
                    <a:pt x="4875" y="24666"/>
                  </a:lnTo>
                  <a:cubicBezTo>
                    <a:pt x="4915" y="24607"/>
                    <a:pt x="4895" y="24587"/>
                    <a:pt x="4935" y="24527"/>
                  </a:cubicBezTo>
                  <a:lnTo>
                    <a:pt x="4935" y="24527"/>
                  </a:lnTo>
                  <a:cubicBezTo>
                    <a:pt x="4537" y="24806"/>
                    <a:pt x="4955" y="24945"/>
                    <a:pt x="4596" y="25403"/>
                  </a:cubicBezTo>
                  <a:cubicBezTo>
                    <a:pt x="4504" y="25495"/>
                    <a:pt x="4421" y="25569"/>
                    <a:pt x="4387" y="25569"/>
                  </a:cubicBezTo>
                  <a:cubicBezTo>
                    <a:pt x="4369" y="25569"/>
                    <a:pt x="4364" y="25549"/>
                    <a:pt x="4378" y="25502"/>
                  </a:cubicBezTo>
                  <a:lnTo>
                    <a:pt x="4378" y="25502"/>
                  </a:lnTo>
                  <a:lnTo>
                    <a:pt x="4199" y="25920"/>
                  </a:lnTo>
                  <a:cubicBezTo>
                    <a:pt x="4172" y="25955"/>
                    <a:pt x="4150" y="25971"/>
                    <a:pt x="4137" y="25971"/>
                  </a:cubicBezTo>
                  <a:cubicBezTo>
                    <a:pt x="4119" y="25971"/>
                    <a:pt x="4116" y="25945"/>
                    <a:pt x="4139" y="25900"/>
                  </a:cubicBezTo>
                  <a:lnTo>
                    <a:pt x="4139" y="25900"/>
                  </a:lnTo>
                  <a:lnTo>
                    <a:pt x="3820" y="26437"/>
                  </a:lnTo>
                  <a:lnTo>
                    <a:pt x="3801" y="26417"/>
                  </a:lnTo>
                  <a:cubicBezTo>
                    <a:pt x="3801" y="26537"/>
                    <a:pt x="3741" y="26756"/>
                    <a:pt x="3721" y="26875"/>
                  </a:cubicBezTo>
                  <a:cubicBezTo>
                    <a:pt x="3693" y="26895"/>
                    <a:pt x="3677" y="26903"/>
                    <a:pt x="3669" y="26903"/>
                  </a:cubicBezTo>
                  <a:cubicBezTo>
                    <a:pt x="3639" y="26903"/>
                    <a:pt x="3718" y="26794"/>
                    <a:pt x="3688" y="26794"/>
                  </a:cubicBezTo>
                  <a:cubicBezTo>
                    <a:pt x="3686" y="26794"/>
                    <a:pt x="3684" y="26794"/>
                    <a:pt x="3681" y="26795"/>
                  </a:cubicBezTo>
                  <a:lnTo>
                    <a:pt x="3522" y="27154"/>
                  </a:lnTo>
                  <a:cubicBezTo>
                    <a:pt x="3508" y="27159"/>
                    <a:pt x="3496" y="27161"/>
                    <a:pt x="3486" y="27161"/>
                  </a:cubicBezTo>
                  <a:cubicBezTo>
                    <a:pt x="3381" y="27161"/>
                    <a:pt x="3476" y="26897"/>
                    <a:pt x="3622" y="26716"/>
                  </a:cubicBezTo>
                  <a:lnTo>
                    <a:pt x="3622" y="26716"/>
                  </a:lnTo>
                  <a:cubicBezTo>
                    <a:pt x="3124" y="26795"/>
                    <a:pt x="3522" y="27014"/>
                    <a:pt x="2925" y="27532"/>
                  </a:cubicBezTo>
                  <a:lnTo>
                    <a:pt x="3084" y="27213"/>
                  </a:lnTo>
                  <a:lnTo>
                    <a:pt x="3084" y="27213"/>
                  </a:lnTo>
                  <a:cubicBezTo>
                    <a:pt x="2786" y="27273"/>
                    <a:pt x="2706" y="27551"/>
                    <a:pt x="2368" y="27810"/>
                  </a:cubicBezTo>
                  <a:cubicBezTo>
                    <a:pt x="2438" y="27782"/>
                    <a:pt x="2763" y="27558"/>
                    <a:pt x="2895" y="27558"/>
                  </a:cubicBezTo>
                  <a:cubicBezTo>
                    <a:pt x="2940" y="27558"/>
                    <a:pt x="2963" y="27584"/>
                    <a:pt x="2945" y="27653"/>
                  </a:cubicBezTo>
                  <a:lnTo>
                    <a:pt x="2945" y="27653"/>
                  </a:lnTo>
                  <a:cubicBezTo>
                    <a:pt x="2980" y="27544"/>
                    <a:pt x="3024" y="27389"/>
                    <a:pt x="3124" y="27372"/>
                  </a:cubicBezTo>
                  <a:lnTo>
                    <a:pt x="3124" y="27372"/>
                  </a:lnTo>
                  <a:cubicBezTo>
                    <a:pt x="3164" y="27551"/>
                    <a:pt x="3064" y="27591"/>
                    <a:pt x="2925" y="27711"/>
                  </a:cubicBezTo>
                  <a:cubicBezTo>
                    <a:pt x="2846" y="27790"/>
                    <a:pt x="2746" y="27910"/>
                    <a:pt x="2686" y="28128"/>
                  </a:cubicBezTo>
                  <a:cubicBezTo>
                    <a:pt x="2672" y="28121"/>
                    <a:pt x="2658" y="28118"/>
                    <a:pt x="2644" y="28118"/>
                  </a:cubicBezTo>
                  <a:cubicBezTo>
                    <a:pt x="2547" y="28118"/>
                    <a:pt x="2470" y="28294"/>
                    <a:pt x="2348" y="28487"/>
                  </a:cubicBezTo>
                  <a:lnTo>
                    <a:pt x="2209" y="28387"/>
                  </a:lnTo>
                  <a:cubicBezTo>
                    <a:pt x="2090" y="28646"/>
                    <a:pt x="2169" y="28686"/>
                    <a:pt x="2149" y="28865"/>
                  </a:cubicBezTo>
                  <a:cubicBezTo>
                    <a:pt x="1977" y="29089"/>
                    <a:pt x="1849" y="29104"/>
                    <a:pt x="1728" y="29104"/>
                  </a:cubicBezTo>
                  <a:cubicBezTo>
                    <a:pt x="1709" y="29104"/>
                    <a:pt x="1690" y="29103"/>
                    <a:pt x="1672" y="29103"/>
                  </a:cubicBezTo>
                  <a:cubicBezTo>
                    <a:pt x="1581" y="29230"/>
                    <a:pt x="1580" y="29263"/>
                    <a:pt x="1614" y="29263"/>
                  </a:cubicBezTo>
                  <a:cubicBezTo>
                    <a:pt x="1652" y="29263"/>
                    <a:pt x="1733" y="29222"/>
                    <a:pt x="1781" y="29222"/>
                  </a:cubicBezTo>
                  <a:cubicBezTo>
                    <a:pt x="1832" y="29222"/>
                    <a:pt x="1846" y="29269"/>
                    <a:pt x="1731" y="29461"/>
                  </a:cubicBezTo>
                  <a:cubicBezTo>
                    <a:pt x="1433" y="29780"/>
                    <a:pt x="1333" y="30078"/>
                    <a:pt x="1134" y="30556"/>
                  </a:cubicBezTo>
                  <a:cubicBezTo>
                    <a:pt x="1077" y="30613"/>
                    <a:pt x="1046" y="30634"/>
                    <a:pt x="1029" y="30634"/>
                  </a:cubicBezTo>
                  <a:cubicBezTo>
                    <a:pt x="987" y="30634"/>
                    <a:pt x="1034" y="30508"/>
                    <a:pt x="996" y="30508"/>
                  </a:cubicBezTo>
                  <a:cubicBezTo>
                    <a:pt x="991" y="30508"/>
                    <a:pt x="984" y="30511"/>
                    <a:pt x="975" y="30516"/>
                  </a:cubicBezTo>
                  <a:lnTo>
                    <a:pt x="936" y="30814"/>
                  </a:lnTo>
                  <a:cubicBezTo>
                    <a:pt x="920" y="30838"/>
                    <a:pt x="907" y="30846"/>
                    <a:pt x="898" y="30846"/>
                  </a:cubicBezTo>
                  <a:cubicBezTo>
                    <a:pt x="883" y="30846"/>
                    <a:pt x="876" y="30827"/>
                    <a:pt x="876" y="30814"/>
                  </a:cubicBezTo>
                  <a:lnTo>
                    <a:pt x="876" y="30814"/>
                  </a:lnTo>
                  <a:cubicBezTo>
                    <a:pt x="796" y="31033"/>
                    <a:pt x="995" y="30914"/>
                    <a:pt x="836" y="31232"/>
                  </a:cubicBezTo>
                  <a:cubicBezTo>
                    <a:pt x="936" y="31411"/>
                    <a:pt x="219" y="31690"/>
                    <a:pt x="160" y="32187"/>
                  </a:cubicBezTo>
                  <a:lnTo>
                    <a:pt x="140" y="32187"/>
                  </a:lnTo>
                  <a:lnTo>
                    <a:pt x="359" y="32844"/>
                  </a:lnTo>
                  <a:cubicBezTo>
                    <a:pt x="398" y="32884"/>
                    <a:pt x="359" y="32904"/>
                    <a:pt x="339" y="32923"/>
                  </a:cubicBezTo>
                  <a:lnTo>
                    <a:pt x="319" y="32923"/>
                  </a:lnTo>
                  <a:lnTo>
                    <a:pt x="80" y="32147"/>
                  </a:lnTo>
                  <a:cubicBezTo>
                    <a:pt x="60" y="32108"/>
                    <a:pt x="60" y="32068"/>
                    <a:pt x="20" y="32068"/>
                  </a:cubicBezTo>
                  <a:cubicBezTo>
                    <a:pt x="20" y="32088"/>
                    <a:pt x="0" y="32108"/>
                    <a:pt x="20" y="32108"/>
                  </a:cubicBezTo>
                  <a:lnTo>
                    <a:pt x="319" y="32983"/>
                  </a:lnTo>
                  <a:cubicBezTo>
                    <a:pt x="836" y="33043"/>
                    <a:pt x="936" y="33102"/>
                    <a:pt x="1493" y="33102"/>
                  </a:cubicBezTo>
                  <a:lnTo>
                    <a:pt x="1711" y="33222"/>
                  </a:lnTo>
                  <a:lnTo>
                    <a:pt x="1950" y="33023"/>
                  </a:lnTo>
                  <a:lnTo>
                    <a:pt x="1950" y="33023"/>
                  </a:lnTo>
                  <a:cubicBezTo>
                    <a:pt x="1905" y="33057"/>
                    <a:pt x="1873" y="33071"/>
                    <a:pt x="1851" y="33071"/>
                  </a:cubicBezTo>
                  <a:cubicBezTo>
                    <a:pt x="1794" y="33071"/>
                    <a:pt x="1802" y="32978"/>
                    <a:pt x="1831" y="32864"/>
                  </a:cubicBezTo>
                  <a:cubicBezTo>
                    <a:pt x="1871" y="32685"/>
                    <a:pt x="1970" y="32466"/>
                    <a:pt x="2030" y="32287"/>
                  </a:cubicBezTo>
                  <a:cubicBezTo>
                    <a:pt x="2010" y="32287"/>
                    <a:pt x="1990" y="32287"/>
                    <a:pt x="1970" y="32307"/>
                  </a:cubicBezTo>
                  <a:cubicBezTo>
                    <a:pt x="1990" y="32267"/>
                    <a:pt x="2030" y="32227"/>
                    <a:pt x="2050" y="32207"/>
                  </a:cubicBezTo>
                  <a:lnTo>
                    <a:pt x="2050" y="32207"/>
                  </a:lnTo>
                  <a:cubicBezTo>
                    <a:pt x="2030" y="32227"/>
                    <a:pt x="2030" y="32247"/>
                    <a:pt x="2030" y="32287"/>
                  </a:cubicBezTo>
                  <a:cubicBezTo>
                    <a:pt x="2050" y="32267"/>
                    <a:pt x="2070" y="32267"/>
                    <a:pt x="2090" y="32247"/>
                  </a:cubicBezTo>
                  <a:lnTo>
                    <a:pt x="2090" y="32247"/>
                  </a:lnTo>
                  <a:cubicBezTo>
                    <a:pt x="2090" y="32426"/>
                    <a:pt x="2050" y="32645"/>
                    <a:pt x="2149" y="32685"/>
                  </a:cubicBezTo>
                  <a:cubicBezTo>
                    <a:pt x="2169" y="32645"/>
                    <a:pt x="2209" y="32545"/>
                    <a:pt x="2269" y="32466"/>
                  </a:cubicBezTo>
                  <a:lnTo>
                    <a:pt x="2269" y="32466"/>
                  </a:lnTo>
                  <a:cubicBezTo>
                    <a:pt x="2249" y="32525"/>
                    <a:pt x="2249" y="32565"/>
                    <a:pt x="2288" y="32565"/>
                  </a:cubicBezTo>
                  <a:cubicBezTo>
                    <a:pt x="2308" y="32545"/>
                    <a:pt x="2328" y="32446"/>
                    <a:pt x="2348" y="32366"/>
                  </a:cubicBezTo>
                  <a:lnTo>
                    <a:pt x="2567" y="32366"/>
                  </a:lnTo>
                  <a:lnTo>
                    <a:pt x="2527" y="32307"/>
                  </a:lnTo>
                  <a:lnTo>
                    <a:pt x="3064" y="31809"/>
                  </a:lnTo>
                  <a:cubicBezTo>
                    <a:pt x="3224" y="31272"/>
                    <a:pt x="3283" y="30755"/>
                    <a:pt x="3721" y="30058"/>
                  </a:cubicBezTo>
                  <a:lnTo>
                    <a:pt x="3721" y="30058"/>
                  </a:lnTo>
                  <a:cubicBezTo>
                    <a:pt x="3701" y="30297"/>
                    <a:pt x="3880" y="30237"/>
                    <a:pt x="4000" y="30337"/>
                  </a:cubicBezTo>
                  <a:cubicBezTo>
                    <a:pt x="3727" y="30415"/>
                    <a:pt x="3664" y="30874"/>
                    <a:pt x="3400" y="31173"/>
                  </a:cubicBezTo>
                  <a:lnTo>
                    <a:pt x="3400" y="31173"/>
                  </a:lnTo>
                  <a:cubicBezTo>
                    <a:pt x="3450" y="31120"/>
                    <a:pt x="3485" y="31101"/>
                    <a:pt x="3509" y="31101"/>
                  </a:cubicBezTo>
                  <a:cubicBezTo>
                    <a:pt x="3545" y="31101"/>
                    <a:pt x="3553" y="31147"/>
                    <a:pt x="3542" y="31192"/>
                  </a:cubicBezTo>
                  <a:lnTo>
                    <a:pt x="3880" y="30496"/>
                  </a:lnTo>
                  <a:cubicBezTo>
                    <a:pt x="3899" y="30511"/>
                    <a:pt x="3917" y="30518"/>
                    <a:pt x="3935" y="30518"/>
                  </a:cubicBezTo>
                  <a:cubicBezTo>
                    <a:pt x="4013" y="30518"/>
                    <a:pt x="4093" y="30394"/>
                    <a:pt x="4238" y="30297"/>
                  </a:cubicBezTo>
                  <a:cubicBezTo>
                    <a:pt x="3920" y="30257"/>
                    <a:pt x="4437" y="29740"/>
                    <a:pt x="4557" y="29461"/>
                  </a:cubicBezTo>
                  <a:lnTo>
                    <a:pt x="4557" y="29461"/>
                  </a:lnTo>
                  <a:cubicBezTo>
                    <a:pt x="4636" y="29501"/>
                    <a:pt x="4676" y="29601"/>
                    <a:pt x="4417" y="29899"/>
                  </a:cubicBezTo>
                  <a:cubicBezTo>
                    <a:pt x="4835" y="29680"/>
                    <a:pt x="4497" y="29282"/>
                    <a:pt x="4875" y="29064"/>
                  </a:cubicBezTo>
                  <a:lnTo>
                    <a:pt x="4875" y="29064"/>
                  </a:lnTo>
                  <a:cubicBezTo>
                    <a:pt x="4835" y="29123"/>
                    <a:pt x="4795" y="29163"/>
                    <a:pt x="4795" y="29223"/>
                  </a:cubicBezTo>
                  <a:cubicBezTo>
                    <a:pt x="4863" y="29037"/>
                    <a:pt x="5132" y="28735"/>
                    <a:pt x="5211" y="28735"/>
                  </a:cubicBezTo>
                  <a:cubicBezTo>
                    <a:pt x="5225" y="28735"/>
                    <a:pt x="5233" y="28744"/>
                    <a:pt x="5233" y="28765"/>
                  </a:cubicBezTo>
                  <a:lnTo>
                    <a:pt x="5173" y="28845"/>
                  </a:lnTo>
                  <a:cubicBezTo>
                    <a:pt x="5571" y="28387"/>
                    <a:pt x="6308" y="27372"/>
                    <a:pt x="6188" y="27173"/>
                  </a:cubicBezTo>
                  <a:lnTo>
                    <a:pt x="6188" y="27173"/>
                  </a:lnTo>
                  <a:cubicBezTo>
                    <a:pt x="6208" y="27193"/>
                    <a:pt x="6347" y="27392"/>
                    <a:pt x="6367" y="27452"/>
                  </a:cubicBezTo>
                  <a:lnTo>
                    <a:pt x="6407" y="26537"/>
                  </a:lnTo>
                  <a:cubicBezTo>
                    <a:pt x="6487" y="26457"/>
                    <a:pt x="6546" y="26358"/>
                    <a:pt x="6626" y="26278"/>
                  </a:cubicBezTo>
                  <a:cubicBezTo>
                    <a:pt x="6825" y="26378"/>
                    <a:pt x="7044" y="26457"/>
                    <a:pt x="6885" y="26795"/>
                  </a:cubicBezTo>
                  <a:cubicBezTo>
                    <a:pt x="7004" y="26696"/>
                    <a:pt x="7143" y="26577"/>
                    <a:pt x="7282" y="26278"/>
                  </a:cubicBezTo>
                  <a:lnTo>
                    <a:pt x="7282" y="26278"/>
                  </a:lnTo>
                  <a:cubicBezTo>
                    <a:pt x="7251" y="26297"/>
                    <a:pt x="7200" y="26306"/>
                    <a:pt x="7149" y="26306"/>
                  </a:cubicBezTo>
                  <a:cubicBezTo>
                    <a:pt x="7039" y="26306"/>
                    <a:pt x="6924" y="26266"/>
                    <a:pt x="6964" y="26198"/>
                  </a:cubicBezTo>
                  <a:cubicBezTo>
                    <a:pt x="7355" y="26042"/>
                    <a:pt x="7228" y="26059"/>
                    <a:pt x="7619" y="25814"/>
                  </a:cubicBezTo>
                  <a:lnTo>
                    <a:pt x="7619" y="25814"/>
                  </a:lnTo>
                  <a:cubicBezTo>
                    <a:pt x="7610" y="25818"/>
                    <a:pt x="7602" y="25819"/>
                    <a:pt x="7594" y="25819"/>
                  </a:cubicBezTo>
                  <a:cubicBezTo>
                    <a:pt x="7490" y="25819"/>
                    <a:pt x="7403" y="25558"/>
                    <a:pt x="7541" y="25403"/>
                  </a:cubicBezTo>
                  <a:lnTo>
                    <a:pt x="7541" y="25403"/>
                  </a:lnTo>
                  <a:cubicBezTo>
                    <a:pt x="7561" y="25461"/>
                    <a:pt x="7771" y="25577"/>
                    <a:pt x="7761" y="25656"/>
                  </a:cubicBezTo>
                  <a:lnTo>
                    <a:pt x="7761" y="25656"/>
                  </a:lnTo>
                  <a:lnTo>
                    <a:pt x="7875" y="25048"/>
                  </a:lnTo>
                  <a:lnTo>
                    <a:pt x="7875" y="25048"/>
                  </a:lnTo>
                  <a:cubicBezTo>
                    <a:pt x="7868" y="25130"/>
                    <a:pt x="7960" y="25171"/>
                    <a:pt x="8067" y="25171"/>
                  </a:cubicBezTo>
                  <a:cubicBezTo>
                    <a:pt x="8117" y="25171"/>
                    <a:pt x="8170" y="25162"/>
                    <a:pt x="8218" y="25144"/>
                  </a:cubicBezTo>
                  <a:lnTo>
                    <a:pt x="8218" y="25144"/>
                  </a:lnTo>
                  <a:cubicBezTo>
                    <a:pt x="8216" y="25144"/>
                    <a:pt x="8214" y="25145"/>
                    <a:pt x="8213" y="25145"/>
                  </a:cubicBezTo>
                  <a:cubicBezTo>
                    <a:pt x="8156" y="25145"/>
                    <a:pt x="8537" y="24743"/>
                    <a:pt x="8596" y="24607"/>
                  </a:cubicBezTo>
                  <a:lnTo>
                    <a:pt x="8596" y="24607"/>
                  </a:lnTo>
                  <a:lnTo>
                    <a:pt x="8397" y="24766"/>
                  </a:lnTo>
                  <a:cubicBezTo>
                    <a:pt x="8834" y="24269"/>
                    <a:pt x="8476" y="23990"/>
                    <a:pt x="8874" y="23493"/>
                  </a:cubicBezTo>
                  <a:cubicBezTo>
                    <a:pt x="8874" y="23564"/>
                    <a:pt x="8965" y="23726"/>
                    <a:pt x="9105" y="23726"/>
                  </a:cubicBezTo>
                  <a:cubicBezTo>
                    <a:pt x="9160" y="23726"/>
                    <a:pt x="9224" y="23700"/>
                    <a:pt x="9292" y="23632"/>
                  </a:cubicBezTo>
                  <a:cubicBezTo>
                    <a:pt x="9272" y="23532"/>
                    <a:pt x="9232" y="23254"/>
                    <a:pt x="9232" y="22936"/>
                  </a:cubicBezTo>
                  <a:cubicBezTo>
                    <a:pt x="9391" y="22756"/>
                    <a:pt x="9551" y="22557"/>
                    <a:pt x="9690" y="22359"/>
                  </a:cubicBezTo>
                  <a:lnTo>
                    <a:pt x="9690" y="22359"/>
                  </a:lnTo>
                  <a:cubicBezTo>
                    <a:pt x="9650" y="22737"/>
                    <a:pt x="9590" y="23134"/>
                    <a:pt x="9531" y="23393"/>
                  </a:cubicBezTo>
                  <a:cubicBezTo>
                    <a:pt x="9730" y="23254"/>
                    <a:pt x="9650" y="23413"/>
                    <a:pt x="9869" y="23115"/>
                  </a:cubicBezTo>
                  <a:cubicBezTo>
                    <a:pt x="9881" y="23109"/>
                    <a:pt x="9892" y="23107"/>
                    <a:pt x="9900" y="23107"/>
                  </a:cubicBezTo>
                  <a:cubicBezTo>
                    <a:pt x="9980" y="23107"/>
                    <a:pt x="9844" y="23360"/>
                    <a:pt x="9789" y="23433"/>
                  </a:cubicBezTo>
                  <a:lnTo>
                    <a:pt x="10346" y="22796"/>
                  </a:lnTo>
                  <a:cubicBezTo>
                    <a:pt x="10187" y="22717"/>
                    <a:pt x="10625" y="22160"/>
                    <a:pt x="10486" y="22100"/>
                  </a:cubicBezTo>
                  <a:lnTo>
                    <a:pt x="10486" y="22100"/>
                  </a:lnTo>
                  <a:lnTo>
                    <a:pt x="10048" y="22955"/>
                  </a:lnTo>
                  <a:cubicBezTo>
                    <a:pt x="9889" y="22876"/>
                    <a:pt x="9988" y="22219"/>
                    <a:pt x="10386" y="21762"/>
                  </a:cubicBezTo>
                  <a:cubicBezTo>
                    <a:pt x="10402" y="21754"/>
                    <a:pt x="10417" y="21750"/>
                    <a:pt x="10430" y="21750"/>
                  </a:cubicBezTo>
                  <a:cubicBezTo>
                    <a:pt x="10550" y="21750"/>
                    <a:pt x="10571" y="22042"/>
                    <a:pt x="10625" y="22060"/>
                  </a:cubicBezTo>
                  <a:cubicBezTo>
                    <a:pt x="10625" y="21961"/>
                    <a:pt x="10884" y="21543"/>
                    <a:pt x="10963" y="21523"/>
                  </a:cubicBezTo>
                  <a:lnTo>
                    <a:pt x="10963" y="21523"/>
                  </a:lnTo>
                  <a:lnTo>
                    <a:pt x="10864" y="21782"/>
                  </a:lnTo>
                  <a:cubicBezTo>
                    <a:pt x="11142" y="21563"/>
                    <a:pt x="11043" y="21205"/>
                    <a:pt x="11421" y="21006"/>
                  </a:cubicBezTo>
                  <a:cubicBezTo>
                    <a:pt x="11520" y="20886"/>
                    <a:pt x="11859" y="20807"/>
                    <a:pt x="11799" y="20727"/>
                  </a:cubicBezTo>
                  <a:lnTo>
                    <a:pt x="11799" y="20727"/>
                  </a:lnTo>
                  <a:cubicBezTo>
                    <a:pt x="11775" y="20732"/>
                    <a:pt x="11750" y="20735"/>
                    <a:pt x="11724" y="20735"/>
                  </a:cubicBezTo>
                  <a:cubicBezTo>
                    <a:pt x="11552" y="20735"/>
                    <a:pt x="11335" y="20629"/>
                    <a:pt x="11162" y="20508"/>
                  </a:cubicBezTo>
                  <a:cubicBezTo>
                    <a:pt x="11262" y="20369"/>
                    <a:pt x="11361" y="20250"/>
                    <a:pt x="11461" y="20130"/>
                  </a:cubicBezTo>
                  <a:lnTo>
                    <a:pt x="11520" y="20190"/>
                  </a:lnTo>
                  <a:lnTo>
                    <a:pt x="11560" y="20110"/>
                  </a:lnTo>
                  <a:lnTo>
                    <a:pt x="11520" y="20070"/>
                  </a:lnTo>
                  <a:cubicBezTo>
                    <a:pt x="11620" y="19951"/>
                    <a:pt x="11719" y="19812"/>
                    <a:pt x="11819" y="19692"/>
                  </a:cubicBezTo>
                  <a:cubicBezTo>
                    <a:pt x="11950" y="19730"/>
                    <a:pt x="11852" y="20136"/>
                    <a:pt x="12005" y="20136"/>
                  </a:cubicBezTo>
                  <a:cubicBezTo>
                    <a:pt x="12015" y="20136"/>
                    <a:pt x="12025" y="20134"/>
                    <a:pt x="12038" y="20130"/>
                  </a:cubicBezTo>
                  <a:cubicBezTo>
                    <a:pt x="12018" y="20090"/>
                    <a:pt x="12038" y="19951"/>
                    <a:pt x="12058" y="19891"/>
                  </a:cubicBezTo>
                  <a:cubicBezTo>
                    <a:pt x="12079" y="19879"/>
                    <a:pt x="12096" y="19874"/>
                    <a:pt x="12110" y="19874"/>
                  </a:cubicBezTo>
                  <a:cubicBezTo>
                    <a:pt x="12150" y="19874"/>
                    <a:pt x="12164" y="19911"/>
                    <a:pt x="12193" y="19911"/>
                  </a:cubicBezTo>
                  <a:cubicBezTo>
                    <a:pt x="12219" y="19911"/>
                    <a:pt x="12257" y="19882"/>
                    <a:pt x="12336" y="19772"/>
                  </a:cubicBezTo>
                  <a:cubicBezTo>
                    <a:pt x="12249" y="19657"/>
                    <a:pt x="12509" y="19447"/>
                    <a:pt x="12482" y="19447"/>
                  </a:cubicBezTo>
                  <a:cubicBezTo>
                    <a:pt x="12473" y="19447"/>
                    <a:pt x="12422" y="19477"/>
                    <a:pt x="12296" y="19553"/>
                  </a:cubicBezTo>
                  <a:cubicBezTo>
                    <a:pt x="12455" y="19295"/>
                    <a:pt x="12535" y="19334"/>
                    <a:pt x="12754" y="19036"/>
                  </a:cubicBezTo>
                  <a:lnTo>
                    <a:pt x="12754" y="19036"/>
                  </a:lnTo>
                  <a:cubicBezTo>
                    <a:pt x="12750" y="19037"/>
                    <a:pt x="12746" y="19037"/>
                    <a:pt x="12743" y="19037"/>
                  </a:cubicBezTo>
                  <a:cubicBezTo>
                    <a:pt x="12654" y="19037"/>
                    <a:pt x="12656" y="18808"/>
                    <a:pt x="12694" y="18578"/>
                  </a:cubicBezTo>
                  <a:cubicBezTo>
                    <a:pt x="12774" y="18479"/>
                    <a:pt x="12873" y="18379"/>
                    <a:pt x="12953" y="18280"/>
                  </a:cubicBezTo>
                  <a:cubicBezTo>
                    <a:pt x="12953" y="18280"/>
                    <a:pt x="12973" y="18260"/>
                    <a:pt x="12973" y="18260"/>
                  </a:cubicBezTo>
                  <a:cubicBezTo>
                    <a:pt x="13391" y="17782"/>
                    <a:pt x="13669" y="17564"/>
                    <a:pt x="14047" y="17086"/>
                  </a:cubicBezTo>
                  <a:cubicBezTo>
                    <a:pt x="14105" y="17072"/>
                    <a:pt x="14235" y="16974"/>
                    <a:pt x="14296" y="16974"/>
                  </a:cubicBezTo>
                  <a:cubicBezTo>
                    <a:pt x="14319" y="16974"/>
                    <a:pt x="14331" y="16988"/>
                    <a:pt x="14326" y="17026"/>
                  </a:cubicBezTo>
                  <a:cubicBezTo>
                    <a:pt x="14346" y="16947"/>
                    <a:pt x="14346" y="16847"/>
                    <a:pt x="14465" y="16688"/>
                  </a:cubicBezTo>
                  <a:cubicBezTo>
                    <a:pt x="14516" y="16661"/>
                    <a:pt x="14546" y="16650"/>
                    <a:pt x="14561" y="16650"/>
                  </a:cubicBezTo>
                  <a:cubicBezTo>
                    <a:pt x="14641" y="16650"/>
                    <a:pt x="14348" y="16940"/>
                    <a:pt x="14480" y="16940"/>
                  </a:cubicBezTo>
                  <a:cubicBezTo>
                    <a:pt x="14495" y="16940"/>
                    <a:pt x="14516" y="16936"/>
                    <a:pt x="14545" y="16927"/>
                  </a:cubicBezTo>
                  <a:cubicBezTo>
                    <a:pt x="14485" y="16847"/>
                    <a:pt x="14724" y="16469"/>
                    <a:pt x="14843" y="16230"/>
                  </a:cubicBezTo>
                  <a:cubicBezTo>
                    <a:pt x="14836" y="16229"/>
                    <a:pt x="14829" y="16228"/>
                    <a:pt x="14822" y="16228"/>
                  </a:cubicBezTo>
                  <a:cubicBezTo>
                    <a:pt x="14647" y="16228"/>
                    <a:pt x="14441" y="16697"/>
                    <a:pt x="14326" y="16927"/>
                  </a:cubicBezTo>
                  <a:cubicBezTo>
                    <a:pt x="14266" y="16887"/>
                    <a:pt x="14246" y="16788"/>
                    <a:pt x="14246" y="16668"/>
                  </a:cubicBezTo>
                  <a:cubicBezTo>
                    <a:pt x="14644" y="16171"/>
                    <a:pt x="15042" y="15673"/>
                    <a:pt x="15440" y="15176"/>
                  </a:cubicBezTo>
                  <a:cubicBezTo>
                    <a:pt x="15758" y="14897"/>
                    <a:pt x="16415" y="13982"/>
                    <a:pt x="16912" y="13564"/>
                  </a:cubicBezTo>
                  <a:cubicBezTo>
                    <a:pt x="16952" y="13465"/>
                    <a:pt x="17012" y="13346"/>
                    <a:pt x="16992" y="13286"/>
                  </a:cubicBezTo>
                  <a:cubicBezTo>
                    <a:pt x="17390" y="12808"/>
                    <a:pt x="17768" y="12351"/>
                    <a:pt x="18166" y="11873"/>
                  </a:cubicBezTo>
                  <a:cubicBezTo>
                    <a:pt x="18305" y="11714"/>
                    <a:pt x="18444" y="11555"/>
                    <a:pt x="18564" y="11396"/>
                  </a:cubicBezTo>
                  <a:cubicBezTo>
                    <a:pt x="18584" y="11416"/>
                    <a:pt x="18584" y="11436"/>
                    <a:pt x="18623" y="11436"/>
                  </a:cubicBezTo>
                  <a:lnTo>
                    <a:pt x="18782" y="11137"/>
                  </a:lnTo>
                  <a:cubicBezTo>
                    <a:pt x="18782" y="11137"/>
                    <a:pt x="18782" y="11137"/>
                    <a:pt x="18802" y="11117"/>
                  </a:cubicBezTo>
                  <a:lnTo>
                    <a:pt x="18802" y="11117"/>
                  </a:lnTo>
                  <a:cubicBezTo>
                    <a:pt x="18818" y="11148"/>
                    <a:pt x="18797" y="11215"/>
                    <a:pt x="18825" y="11215"/>
                  </a:cubicBezTo>
                  <a:cubicBezTo>
                    <a:pt x="18833" y="11215"/>
                    <a:pt x="18844" y="11210"/>
                    <a:pt x="18862" y="11197"/>
                  </a:cubicBezTo>
                  <a:cubicBezTo>
                    <a:pt x="18842" y="11177"/>
                    <a:pt x="18842" y="11117"/>
                    <a:pt x="18862" y="11038"/>
                  </a:cubicBezTo>
                  <a:cubicBezTo>
                    <a:pt x="18981" y="10918"/>
                    <a:pt x="19081" y="10779"/>
                    <a:pt x="19180" y="10660"/>
                  </a:cubicBezTo>
                  <a:cubicBezTo>
                    <a:pt x="19200" y="10640"/>
                    <a:pt x="19220" y="10640"/>
                    <a:pt x="19220" y="10640"/>
                  </a:cubicBezTo>
                  <a:cubicBezTo>
                    <a:pt x="19240" y="10620"/>
                    <a:pt x="19240" y="10600"/>
                    <a:pt x="19240" y="10600"/>
                  </a:cubicBezTo>
                  <a:cubicBezTo>
                    <a:pt x="19320" y="10500"/>
                    <a:pt x="19419" y="10381"/>
                    <a:pt x="19499" y="10282"/>
                  </a:cubicBezTo>
                  <a:cubicBezTo>
                    <a:pt x="19519" y="10282"/>
                    <a:pt x="19539" y="10262"/>
                    <a:pt x="19558" y="10242"/>
                  </a:cubicBezTo>
                  <a:cubicBezTo>
                    <a:pt x="19578" y="10202"/>
                    <a:pt x="19618" y="10182"/>
                    <a:pt x="19638" y="10142"/>
                  </a:cubicBezTo>
                  <a:cubicBezTo>
                    <a:pt x="22324" y="6959"/>
                    <a:pt x="24731" y="4293"/>
                    <a:pt x="26323" y="2840"/>
                  </a:cubicBezTo>
                  <a:cubicBezTo>
                    <a:pt x="26338" y="2846"/>
                    <a:pt x="26350" y="2849"/>
                    <a:pt x="26360" y="2849"/>
                  </a:cubicBezTo>
                  <a:cubicBezTo>
                    <a:pt x="26417" y="2849"/>
                    <a:pt x="26420" y="2778"/>
                    <a:pt x="26407" y="2778"/>
                  </a:cubicBezTo>
                  <a:cubicBezTo>
                    <a:pt x="26406" y="2778"/>
                    <a:pt x="26404" y="2779"/>
                    <a:pt x="26403" y="2781"/>
                  </a:cubicBezTo>
                  <a:cubicBezTo>
                    <a:pt x="26562" y="2621"/>
                    <a:pt x="26741" y="2482"/>
                    <a:pt x="26880" y="2363"/>
                  </a:cubicBezTo>
                  <a:lnTo>
                    <a:pt x="26761" y="2243"/>
                  </a:lnTo>
                  <a:cubicBezTo>
                    <a:pt x="26761" y="2243"/>
                    <a:pt x="26482" y="2064"/>
                    <a:pt x="26144" y="1786"/>
                  </a:cubicBezTo>
                  <a:cubicBezTo>
                    <a:pt x="26124" y="1607"/>
                    <a:pt x="26084" y="1428"/>
                    <a:pt x="26184" y="1368"/>
                  </a:cubicBezTo>
                  <a:cubicBezTo>
                    <a:pt x="26045" y="1328"/>
                    <a:pt x="25925" y="1209"/>
                    <a:pt x="25786" y="950"/>
                  </a:cubicBezTo>
                  <a:cubicBezTo>
                    <a:pt x="25667" y="711"/>
                    <a:pt x="25527" y="333"/>
                    <a:pt x="25368" y="15"/>
                  </a:cubicBezTo>
                  <a:cubicBezTo>
                    <a:pt x="25348" y="5"/>
                    <a:pt x="25333" y="0"/>
                    <a:pt x="2531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18"/>
            <p:cNvSpPr/>
            <p:nvPr/>
          </p:nvSpPr>
          <p:spPr>
            <a:xfrm rot="3100714">
              <a:off x="4344590" y="3150985"/>
              <a:ext cx="1146920" cy="1428308"/>
            </a:xfrm>
            <a:custGeom>
              <a:rect b="b" l="l" r="r" t="t"/>
              <a:pathLst>
                <a:path extrusionOk="0" h="32684" w="26245">
                  <a:moveTo>
                    <a:pt x="25587" y="2110"/>
                  </a:moveTo>
                  <a:lnTo>
                    <a:pt x="25289" y="2627"/>
                  </a:lnTo>
                  <a:cubicBezTo>
                    <a:pt x="25275" y="2634"/>
                    <a:pt x="25263" y="2638"/>
                    <a:pt x="25254" y="2638"/>
                  </a:cubicBezTo>
                  <a:cubicBezTo>
                    <a:pt x="25209" y="2638"/>
                    <a:pt x="25209" y="2566"/>
                    <a:pt x="25209" y="2468"/>
                  </a:cubicBezTo>
                  <a:cubicBezTo>
                    <a:pt x="25209" y="2508"/>
                    <a:pt x="25190" y="2548"/>
                    <a:pt x="25170" y="2568"/>
                  </a:cubicBezTo>
                  <a:cubicBezTo>
                    <a:pt x="25132" y="2605"/>
                    <a:pt x="25102" y="2619"/>
                    <a:pt x="25080" y="2619"/>
                  </a:cubicBezTo>
                  <a:cubicBezTo>
                    <a:pt x="25068" y="2619"/>
                    <a:pt x="25058" y="2615"/>
                    <a:pt x="25050" y="2607"/>
                  </a:cubicBezTo>
                  <a:cubicBezTo>
                    <a:pt x="25110" y="2528"/>
                    <a:pt x="25150" y="2468"/>
                    <a:pt x="25209" y="2388"/>
                  </a:cubicBezTo>
                  <a:cubicBezTo>
                    <a:pt x="25209" y="2428"/>
                    <a:pt x="25209" y="2448"/>
                    <a:pt x="25209" y="2468"/>
                  </a:cubicBezTo>
                  <a:cubicBezTo>
                    <a:pt x="25229" y="2428"/>
                    <a:pt x="25229" y="2388"/>
                    <a:pt x="25249" y="2349"/>
                  </a:cubicBezTo>
                  <a:cubicBezTo>
                    <a:pt x="25269" y="2309"/>
                    <a:pt x="25309" y="2269"/>
                    <a:pt x="25329" y="2249"/>
                  </a:cubicBezTo>
                  <a:cubicBezTo>
                    <a:pt x="25428" y="2190"/>
                    <a:pt x="25528" y="2150"/>
                    <a:pt x="25587" y="2110"/>
                  </a:cubicBezTo>
                  <a:close/>
                  <a:moveTo>
                    <a:pt x="20872" y="7820"/>
                  </a:moveTo>
                  <a:lnTo>
                    <a:pt x="20832" y="8218"/>
                  </a:lnTo>
                  <a:cubicBezTo>
                    <a:pt x="20812" y="8158"/>
                    <a:pt x="20733" y="8119"/>
                    <a:pt x="20653" y="8079"/>
                  </a:cubicBezTo>
                  <a:cubicBezTo>
                    <a:pt x="20713" y="7979"/>
                    <a:pt x="20792" y="7900"/>
                    <a:pt x="20872" y="7820"/>
                  </a:cubicBezTo>
                  <a:close/>
                  <a:moveTo>
                    <a:pt x="14784" y="11143"/>
                  </a:moveTo>
                  <a:lnTo>
                    <a:pt x="14784" y="11143"/>
                  </a:lnTo>
                  <a:cubicBezTo>
                    <a:pt x="14776" y="11155"/>
                    <a:pt x="14770" y="11167"/>
                    <a:pt x="14766" y="11177"/>
                  </a:cubicBezTo>
                  <a:lnTo>
                    <a:pt x="14766" y="11177"/>
                  </a:lnTo>
                  <a:cubicBezTo>
                    <a:pt x="14772" y="11166"/>
                    <a:pt x="14778" y="11154"/>
                    <a:pt x="14784" y="11143"/>
                  </a:cubicBezTo>
                  <a:close/>
                  <a:moveTo>
                    <a:pt x="18047" y="11322"/>
                  </a:moveTo>
                  <a:cubicBezTo>
                    <a:pt x="18047" y="11600"/>
                    <a:pt x="18027" y="11879"/>
                    <a:pt x="17888" y="12138"/>
                  </a:cubicBezTo>
                  <a:lnTo>
                    <a:pt x="17768" y="12158"/>
                  </a:lnTo>
                  <a:lnTo>
                    <a:pt x="17569" y="12555"/>
                  </a:lnTo>
                  <a:cubicBezTo>
                    <a:pt x="17569" y="12416"/>
                    <a:pt x="17569" y="12158"/>
                    <a:pt x="17609" y="11899"/>
                  </a:cubicBezTo>
                  <a:cubicBezTo>
                    <a:pt x="17748" y="11700"/>
                    <a:pt x="17908" y="11521"/>
                    <a:pt x="18047" y="11322"/>
                  </a:cubicBezTo>
                  <a:close/>
                  <a:moveTo>
                    <a:pt x="16157" y="13729"/>
                  </a:moveTo>
                  <a:cubicBezTo>
                    <a:pt x="16276" y="13809"/>
                    <a:pt x="16376" y="13928"/>
                    <a:pt x="16376" y="14008"/>
                  </a:cubicBezTo>
                  <a:cubicBezTo>
                    <a:pt x="16336" y="14028"/>
                    <a:pt x="15779" y="14465"/>
                    <a:pt x="15600" y="14525"/>
                  </a:cubicBezTo>
                  <a:lnTo>
                    <a:pt x="15520" y="14525"/>
                  </a:lnTo>
                  <a:cubicBezTo>
                    <a:pt x="15619" y="14386"/>
                    <a:pt x="15719" y="14267"/>
                    <a:pt x="15818" y="14147"/>
                  </a:cubicBezTo>
                  <a:lnTo>
                    <a:pt x="15978" y="14267"/>
                  </a:lnTo>
                  <a:lnTo>
                    <a:pt x="15858" y="14087"/>
                  </a:lnTo>
                  <a:cubicBezTo>
                    <a:pt x="15958" y="13968"/>
                    <a:pt x="16057" y="13849"/>
                    <a:pt x="16157" y="13729"/>
                  </a:cubicBezTo>
                  <a:close/>
                  <a:moveTo>
                    <a:pt x="14664" y="15600"/>
                  </a:moveTo>
                  <a:lnTo>
                    <a:pt x="14664" y="15600"/>
                  </a:lnTo>
                  <a:cubicBezTo>
                    <a:pt x="14645" y="15719"/>
                    <a:pt x="14605" y="15838"/>
                    <a:pt x="14545" y="15938"/>
                  </a:cubicBezTo>
                  <a:cubicBezTo>
                    <a:pt x="14533" y="15915"/>
                    <a:pt x="14508" y="15905"/>
                    <a:pt x="14477" y="15905"/>
                  </a:cubicBezTo>
                  <a:cubicBezTo>
                    <a:pt x="14455" y="15905"/>
                    <a:pt x="14430" y="15910"/>
                    <a:pt x="14406" y="15918"/>
                  </a:cubicBezTo>
                  <a:cubicBezTo>
                    <a:pt x="14485" y="15818"/>
                    <a:pt x="14585" y="15699"/>
                    <a:pt x="14664" y="15600"/>
                  </a:cubicBezTo>
                  <a:close/>
                  <a:moveTo>
                    <a:pt x="9153" y="18723"/>
                  </a:moveTo>
                  <a:cubicBezTo>
                    <a:pt x="9115" y="18809"/>
                    <a:pt x="9095" y="18840"/>
                    <a:pt x="9085" y="18840"/>
                  </a:cubicBezTo>
                  <a:cubicBezTo>
                    <a:pt x="9074" y="18840"/>
                    <a:pt x="9074" y="18804"/>
                    <a:pt x="9074" y="18763"/>
                  </a:cubicBezTo>
                  <a:lnTo>
                    <a:pt x="9153" y="18723"/>
                  </a:lnTo>
                  <a:close/>
                  <a:moveTo>
                    <a:pt x="12098" y="18902"/>
                  </a:moveTo>
                  <a:lnTo>
                    <a:pt x="12098" y="18902"/>
                  </a:lnTo>
                  <a:cubicBezTo>
                    <a:pt x="12088" y="18909"/>
                    <a:pt x="12078" y="18917"/>
                    <a:pt x="12068" y="18925"/>
                  </a:cubicBezTo>
                  <a:lnTo>
                    <a:pt x="12068" y="18925"/>
                  </a:lnTo>
                  <a:cubicBezTo>
                    <a:pt x="12080" y="18917"/>
                    <a:pt x="12090" y="18910"/>
                    <a:pt x="12098" y="18902"/>
                  </a:cubicBezTo>
                  <a:close/>
                  <a:moveTo>
                    <a:pt x="13152" y="17510"/>
                  </a:moveTo>
                  <a:cubicBezTo>
                    <a:pt x="13152" y="17728"/>
                    <a:pt x="13053" y="18067"/>
                    <a:pt x="12854" y="18425"/>
                  </a:cubicBezTo>
                  <a:cubicBezTo>
                    <a:pt x="12750" y="18593"/>
                    <a:pt x="12688" y="18638"/>
                    <a:pt x="12649" y="18638"/>
                  </a:cubicBezTo>
                  <a:cubicBezTo>
                    <a:pt x="12603" y="18638"/>
                    <a:pt x="12591" y="18571"/>
                    <a:pt x="12582" y="18571"/>
                  </a:cubicBezTo>
                  <a:cubicBezTo>
                    <a:pt x="12580" y="18571"/>
                    <a:pt x="12578" y="18575"/>
                    <a:pt x="12575" y="18584"/>
                  </a:cubicBezTo>
                  <a:cubicBezTo>
                    <a:pt x="11978" y="19280"/>
                    <a:pt x="12396" y="19440"/>
                    <a:pt x="11799" y="19937"/>
                  </a:cubicBezTo>
                  <a:cubicBezTo>
                    <a:pt x="11740" y="19969"/>
                    <a:pt x="11694" y="19982"/>
                    <a:pt x="11659" y="19982"/>
                  </a:cubicBezTo>
                  <a:cubicBezTo>
                    <a:pt x="11518" y="19982"/>
                    <a:pt x="11537" y="19778"/>
                    <a:pt x="11441" y="19778"/>
                  </a:cubicBezTo>
                  <a:cubicBezTo>
                    <a:pt x="11640" y="19420"/>
                    <a:pt x="11899" y="19340"/>
                    <a:pt x="12058" y="19121"/>
                  </a:cubicBezTo>
                  <a:lnTo>
                    <a:pt x="12058" y="19121"/>
                  </a:lnTo>
                  <a:lnTo>
                    <a:pt x="11799" y="19360"/>
                  </a:lnTo>
                  <a:cubicBezTo>
                    <a:pt x="11836" y="19232"/>
                    <a:pt x="11956" y="19021"/>
                    <a:pt x="12068" y="18925"/>
                  </a:cubicBezTo>
                  <a:lnTo>
                    <a:pt x="12068" y="18925"/>
                  </a:lnTo>
                  <a:cubicBezTo>
                    <a:pt x="12046" y="18940"/>
                    <a:pt x="12016" y="18957"/>
                    <a:pt x="11978" y="18982"/>
                  </a:cubicBezTo>
                  <a:cubicBezTo>
                    <a:pt x="12376" y="18485"/>
                    <a:pt x="12774" y="18007"/>
                    <a:pt x="13152" y="17510"/>
                  </a:cubicBezTo>
                  <a:close/>
                  <a:moveTo>
                    <a:pt x="8835" y="23001"/>
                  </a:moveTo>
                  <a:lnTo>
                    <a:pt x="8815" y="23041"/>
                  </a:lnTo>
                  <a:cubicBezTo>
                    <a:pt x="8815" y="23021"/>
                    <a:pt x="8815" y="23021"/>
                    <a:pt x="8835" y="23001"/>
                  </a:cubicBezTo>
                  <a:close/>
                  <a:moveTo>
                    <a:pt x="5902" y="23051"/>
                  </a:moveTo>
                  <a:cubicBezTo>
                    <a:pt x="5893" y="23053"/>
                    <a:pt x="5883" y="23056"/>
                    <a:pt x="5870" y="23061"/>
                  </a:cubicBezTo>
                  <a:cubicBezTo>
                    <a:pt x="5881" y="23058"/>
                    <a:pt x="5891" y="23055"/>
                    <a:pt x="5902" y="23051"/>
                  </a:cubicBezTo>
                  <a:close/>
                  <a:moveTo>
                    <a:pt x="8735" y="23120"/>
                  </a:moveTo>
                  <a:lnTo>
                    <a:pt x="8735" y="23120"/>
                  </a:lnTo>
                  <a:cubicBezTo>
                    <a:pt x="8696" y="23260"/>
                    <a:pt x="8596" y="23419"/>
                    <a:pt x="8437" y="23518"/>
                  </a:cubicBezTo>
                  <a:cubicBezTo>
                    <a:pt x="8536" y="23399"/>
                    <a:pt x="8636" y="23260"/>
                    <a:pt x="8735" y="23120"/>
                  </a:cubicBezTo>
                  <a:close/>
                  <a:moveTo>
                    <a:pt x="24632" y="1"/>
                  </a:moveTo>
                  <a:lnTo>
                    <a:pt x="24613" y="21"/>
                  </a:lnTo>
                  <a:cubicBezTo>
                    <a:pt x="24593" y="41"/>
                    <a:pt x="24573" y="61"/>
                    <a:pt x="24553" y="81"/>
                  </a:cubicBezTo>
                  <a:cubicBezTo>
                    <a:pt x="24513" y="120"/>
                    <a:pt x="24473" y="180"/>
                    <a:pt x="24414" y="220"/>
                  </a:cubicBezTo>
                  <a:lnTo>
                    <a:pt x="24533" y="160"/>
                  </a:lnTo>
                  <a:lnTo>
                    <a:pt x="24533" y="160"/>
                  </a:lnTo>
                  <a:cubicBezTo>
                    <a:pt x="24453" y="359"/>
                    <a:pt x="24394" y="459"/>
                    <a:pt x="24294" y="538"/>
                  </a:cubicBezTo>
                  <a:cubicBezTo>
                    <a:pt x="24195" y="598"/>
                    <a:pt x="24055" y="677"/>
                    <a:pt x="23916" y="837"/>
                  </a:cubicBezTo>
                  <a:lnTo>
                    <a:pt x="23916" y="817"/>
                  </a:lnTo>
                  <a:cubicBezTo>
                    <a:pt x="23498" y="1115"/>
                    <a:pt x="23478" y="1155"/>
                    <a:pt x="23419" y="1235"/>
                  </a:cubicBezTo>
                  <a:cubicBezTo>
                    <a:pt x="23379" y="1294"/>
                    <a:pt x="23319" y="1354"/>
                    <a:pt x="22981" y="1573"/>
                  </a:cubicBezTo>
                  <a:lnTo>
                    <a:pt x="23100" y="1632"/>
                  </a:lnTo>
                  <a:cubicBezTo>
                    <a:pt x="23260" y="1871"/>
                    <a:pt x="22523" y="2010"/>
                    <a:pt x="22305" y="2408"/>
                  </a:cubicBezTo>
                  <a:lnTo>
                    <a:pt x="22464" y="2349"/>
                  </a:lnTo>
                  <a:lnTo>
                    <a:pt x="22464" y="2349"/>
                  </a:lnTo>
                  <a:cubicBezTo>
                    <a:pt x="22364" y="2587"/>
                    <a:pt x="21728" y="2607"/>
                    <a:pt x="21549" y="2767"/>
                  </a:cubicBezTo>
                  <a:cubicBezTo>
                    <a:pt x="21544" y="2768"/>
                    <a:pt x="21540" y="2769"/>
                    <a:pt x="21537" y="2769"/>
                  </a:cubicBezTo>
                  <a:cubicBezTo>
                    <a:pt x="21501" y="2769"/>
                    <a:pt x="21571" y="2663"/>
                    <a:pt x="21608" y="2607"/>
                  </a:cubicBezTo>
                  <a:lnTo>
                    <a:pt x="21608" y="2607"/>
                  </a:lnTo>
                  <a:cubicBezTo>
                    <a:pt x="21051" y="2965"/>
                    <a:pt x="21668" y="2767"/>
                    <a:pt x="21369" y="3145"/>
                  </a:cubicBezTo>
                  <a:cubicBezTo>
                    <a:pt x="21365" y="3145"/>
                    <a:pt x="21361" y="3146"/>
                    <a:pt x="21357" y="3146"/>
                  </a:cubicBezTo>
                  <a:cubicBezTo>
                    <a:pt x="21287" y="3146"/>
                    <a:pt x="21277" y="3043"/>
                    <a:pt x="21209" y="3043"/>
                  </a:cubicBezTo>
                  <a:cubicBezTo>
                    <a:pt x="21175" y="3043"/>
                    <a:pt x="21127" y="3068"/>
                    <a:pt x="21051" y="3145"/>
                  </a:cubicBezTo>
                  <a:cubicBezTo>
                    <a:pt x="20892" y="3224"/>
                    <a:pt x="20673" y="4040"/>
                    <a:pt x="20255" y="4259"/>
                  </a:cubicBezTo>
                  <a:cubicBezTo>
                    <a:pt x="20299" y="4251"/>
                    <a:pt x="20340" y="4242"/>
                    <a:pt x="20369" y="4242"/>
                  </a:cubicBezTo>
                  <a:cubicBezTo>
                    <a:pt x="20421" y="4242"/>
                    <a:pt x="20438" y="4272"/>
                    <a:pt x="20375" y="4398"/>
                  </a:cubicBezTo>
                  <a:cubicBezTo>
                    <a:pt x="20176" y="4677"/>
                    <a:pt x="19579" y="4935"/>
                    <a:pt x="19539" y="5313"/>
                  </a:cubicBezTo>
                  <a:cubicBezTo>
                    <a:pt x="19519" y="5323"/>
                    <a:pt x="19504" y="5328"/>
                    <a:pt x="19492" y="5328"/>
                  </a:cubicBezTo>
                  <a:cubicBezTo>
                    <a:pt x="19479" y="5328"/>
                    <a:pt x="19469" y="5323"/>
                    <a:pt x="19459" y="5313"/>
                  </a:cubicBezTo>
                  <a:cubicBezTo>
                    <a:pt x="19340" y="5552"/>
                    <a:pt x="19002" y="6029"/>
                    <a:pt x="19002" y="6228"/>
                  </a:cubicBezTo>
                  <a:cubicBezTo>
                    <a:pt x="18986" y="6225"/>
                    <a:pt x="18969" y="6224"/>
                    <a:pt x="18953" y="6224"/>
                  </a:cubicBezTo>
                  <a:cubicBezTo>
                    <a:pt x="18521" y="6224"/>
                    <a:pt x="18195" y="7373"/>
                    <a:pt x="17906" y="7373"/>
                  </a:cubicBezTo>
                  <a:cubicBezTo>
                    <a:pt x="17880" y="7373"/>
                    <a:pt x="17854" y="7364"/>
                    <a:pt x="17828" y="7343"/>
                  </a:cubicBezTo>
                  <a:cubicBezTo>
                    <a:pt x="17669" y="7542"/>
                    <a:pt x="17510" y="7760"/>
                    <a:pt x="17350" y="7979"/>
                  </a:cubicBezTo>
                  <a:lnTo>
                    <a:pt x="17331" y="7940"/>
                  </a:lnTo>
                  <a:cubicBezTo>
                    <a:pt x="16992" y="8318"/>
                    <a:pt x="16952" y="8517"/>
                    <a:pt x="16933" y="8715"/>
                  </a:cubicBezTo>
                  <a:cubicBezTo>
                    <a:pt x="16905" y="8738"/>
                    <a:pt x="16887" y="8746"/>
                    <a:pt x="16874" y="8746"/>
                  </a:cubicBezTo>
                  <a:cubicBezTo>
                    <a:pt x="16843" y="8746"/>
                    <a:pt x="16853" y="8690"/>
                    <a:pt x="16853" y="8676"/>
                  </a:cubicBezTo>
                  <a:lnTo>
                    <a:pt x="16853" y="8676"/>
                  </a:lnTo>
                  <a:cubicBezTo>
                    <a:pt x="16316" y="9213"/>
                    <a:pt x="16296" y="9273"/>
                    <a:pt x="16057" y="9889"/>
                  </a:cubicBezTo>
                  <a:lnTo>
                    <a:pt x="15918" y="9850"/>
                  </a:lnTo>
                  <a:cubicBezTo>
                    <a:pt x="15878" y="10029"/>
                    <a:pt x="15102" y="10586"/>
                    <a:pt x="14764" y="11242"/>
                  </a:cubicBezTo>
                  <a:cubicBezTo>
                    <a:pt x="14764" y="11242"/>
                    <a:pt x="14751" y="11217"/>
                    <a:pt x="14766" y="11177"/>
                  </a:cubicBezTo>
                  <a:lnTo>
                    <a:pt x="14766" y="11177"/>
                  </a:lnTo>
                  <a:cubicBezTo>
                    <a:pt x="14372" y="11916"/>
                    <a:pt x="13295" y="12484"/>
                    <a:pt x="13491" y="13013"/>
                  </a:cubicBezTo>
                  <a:lnTo>
                    <a:pt x="13252" y="13510"/>
                  </a:lnTo>
                  <a:cubicBezTo>
                    <a:pt x="13376" y="13364"/>
                    <a:pt x="13440" y="13314"/>
                    <a:pt x="13473" y="13314"/>
                  </a:cubicBezTo>
                  <a:cubicBezTo>
                    <a:pt x="13544" y="13314"/>
                    <a:pt x="13457" y="13565"/>
                    <a:pt x="13527" y="13565"/>
                  </a:cubicBezTo>
                  <a:cubicBezTo>
                    <a:pt x="13541" y="13565"/>
                    <a:pt x="13561" y="13555"/>
                    <a:pt x="13590" y="13530"/>
                  </a:cubicBezTo>
                  <a:lnTo>
                    <a:pt x="13590" y="13530"/>
                  </a:lnTo>
                  <a:cubicBezTo>
                    <a:pt x="13496" y="13692"/>
                    <a:pt x="13282" y="13864"/>
                    <a:pt x="13210" y="13864"/>
                  </a:cubicBezTo>
                  <a:cubicBezTo>
                    <a:pt x="13176" y="13864"/>
                    <a:pt x="13174" y="13825"/>
                    <a:pt x="13232" y="13729"/>
                  </a:cubicBezTo>
                  <a:lnTo>
                    <a:pt x="13292" y="13709"/>
                  </a:lnTo>
                  <a:cubicBezTo>
                    <a:pt x="13274" y="13677"/>
                    <a:pt x="13251" y="13662"/>
                    <a:pt x="13224" y="13662"/>
                  </a:cubicBezTo>
                  <a:cubicBezTo>
                    <a:pt x="13055" y="13662"/>
                    <a:pt x="12731" y="14238"/>
                    <a:pt x="12602" y="14238"/>
                  </a:cubicBezTo>
                  <a:cubicBezTo>
                    <a:pt x="12592" y="14238"/>
                    <a:pt x="12583" y="14234"/>
                    <a:pt x="12575" y="14227"/>
                  </a:cubicBezTo>
                  <a:cubicBezTo>
                    <a:pt x="11740" y="15321"/>
                    <a:pt x="10844" y="16316"/>
                    <a:pt x="10068" y="17350"/>
                  </a:cubicBezTo>
                  <a:lnTo>
                    <a:pt x="10307" y="17350"/>
                  </a:lnTo>
                  <a:lnTo>
                    <a:pt x="10029" y="17709"/>
                  </a:lnTo>
                  <a:cubicBezTo>
                    <a:pt x="10000" y="17726"/>
                    <a:pt x="9969" y="17737"/>
                    <a:pt x="9945" y="17737"/>
                  </a:cubicBezTo>
                  <a:cubicBezTo>
                    <a:pt x="9887" y="17737"/>
                    <a:pt x="9868" y="17673"/>
                    <a:pt x="10009" y="17490"/>
                  </a:cubicBezTo>
                  <a:lnTo>
                    <a:pt x="10009" y="17490"/>
                  </a:lnTo>
                  <a:cubicBezTo>
                    <a:pt x="9830" y="17549"/>
                    <a:pt x="9770" y="17967"/>
                    <a:pt x="9790" y="18007"/>
                  </a:cubicBezTo>
                  <a:cubicBezTo>
                    <a:pt x="9690" y="18112"/>
                    <a:pt x="9633" y="18151"/>
                    <a:pt x="9605" y="18151"/>
                  </a:cubicBezTo>
                  <a:cubicBezTo>
                    <a:pt x="9519" y="18151"/>
                    <a:pt x="9675" y="17807"/>
                    <a:pt x="9652" y="17807"/>
                  </a:cubicBezTo>
                  <a:cubicBezTo>
                    <a:pt x="9648" y="17807"/>
                    <a:pt x="9642" y="17813"/>
                    <a:pt x="9631" y="17828"/>
                  </a:cubicBezTo>
                  <a:lnTo>
                    <a:pt x="9491" y="18047"/>
                  </a:lnTo>
                  <a:lnTo>
                    <a:pt x="9551" y="18007"/>
                  </a:lnTo>
                  <a:lnTo>
                    <a:pt x="9551" y="18007"/>
                  </a:lnTo>
                  <a:cubicBezTo>
                    <a:pt x="9491" y="18226"/>
                    <a:pt x="9551" y="18286"/>
                    <a:pt x="9312" y="18604"/>
                  </a:cubicBezTo>
                  <a:cubicBezTo>
                    <a:pt x="9237" y="18670"/>
                    <a:pt x="9194" y="18685"/>
                    <a:pt x="9164" y="18685"/>
                  </a:cubicBezTo>
                  <a:cubicBezTo>
                    <a:pt x="9142" y="18685"/>
                    <a:pt x="9127" y="18677"/>
                    <a:pt x="9113" y="18677"/>
                  </a:cubicBezTo>
                  <a:cubicBezTo>
                    <a:pt x="9101" y="18677"/>
                    <a:pt x="9089" y="18682"/>
                    <a:pt x="9074" y="18703"/>
                  </a:cubicBezTo>
                  <a:cubicBezTo>
                    <a:pt x="9070" y="18700"/>
                    <a:pt x="9067" y="18698"/>
                    <a:pt x="9063" y="18698"/>
                  </a:cubicBezTo>
                  <a:cubicBezTo>
                    <a:pt x="9046" y="18698"/>
                    <a:pt x="9024" y="18740"/>
                    <a:pt x="8974" y="18823"/>
                  </a:cubicBezTo>
                  <a:lnTo>
                    <a:pt x="8636" y="19260"/>
                  </a:lnTo>
                  <a:lnTo>
                    <a:pt x="8895" y="19161"/>
                  </a:lnTo>
                  <a:lnTo>
                    <a:pt x="8895" y="19161"/>
                  </a:lnTo>
                  <a:cubicBezTo>
                    <a:pt x="8817" y="19363"/>
                    <a:pt x="8666" y="19517"/>
                    <a:pt x="8737" y="19517"/>
                  </a:cubicBezTo>
                  <a:cubicBezTo>
                    <a:pt x="8754" y="19517"/>
                    <a:pt x="8783" y="19509"/>
                    <a:pt x="8827" y="19491"/>
                  </a:cubicBezTo>
                  <a:lnTo>
                    <a:pt x="8827" y="19491"/>
                  </a:lnTo>
                  <a:cubicBezTo>
                    <a:pt x="8381" y="19699"/>
                    <a:pt x="7537" y="21134"/>
                    <a:pt x="7343" y="21270"/>
                  </a:cubicBezTo>
                  <a:cubicBezTo>
                    <a:pt x="7223" y="21628"/>
                    <a:pt x="7024" y="21907"/>
                    <a:pt x="6746" y="22245"/>
                  </a:cubicBezTo>
                  <a:cubicBezTo>
                    <a:pt x="6772" y="22224"/>
                    <a:pt x="6804" y="22212"/>
                    <a:pt x="6832" y="22212"/>
                  </a:cubicBezTo>
                  <a:cubicBezTo>
                    <a:pt x="6911" y="22212"/>
                    <a:pt x="6961" y="22299"/>
                    <a:pt x="6786" y="22504"/>
                  </a:cubicBezTo>
                  <a:cubicBezTo>
                    <a:pt x="6749" y="22450"/>
                    <a:pt x="6710" y="22427"/>
                    <a:pt x="6668" y="22427"/>
                  </a:cubicBezTo>
                  <a:cubicBezTo>
                    <a:pt x="6470" y="22427"/>
                    <a:pt x="6218" y="22943"/>
                    <a:pt x="5902" y="23051"/>
                  </a:cubicBezTo>
                  <a:lnTo>
                    <a:pt x="5902" y="23051"/>
                  </a:lnTo>
                  <a:cubicBezTo>
                    <a:pt x="5905" y="23051"/>
                    <a:pt x="5908" y="23051"/>
                    <a:pt x="5910" y="23051"/>
                  </a:cubicBezTo>
                  <a:cubicBezTo>
                    <a:pt x="6058" y="23051"/>
                    <a:pt x="5456" y="23764"/>
                    <a:pt x="5642" y="23764"/>
                  </a:cubicBezTo>
                  <a:cubicBezTo>
                    <a:pt x="5662" y="23764"/>
                    <a:pt x="5691" y="23755"/>
                    <a:pt x="5731" y="23737"/>
                  </a:cubicBezTo>
                  <a:lnTo>
                    <a:pt x="5731" y="23737"/>
                  </a:lnTo>
                  <a:cubicBezTo>
                    <a:pt x="5670" y="23811"/>
                    <a:pt x="5635" y="23833"/>
                    <a:pt x="5610" y="23833"/>
                  </a:cubicBezTo>
                  <a:cubicBezTo>
                    <a:pt x="5571" y="23833"/>
                    <a:pt x="5557" y="23778"/>
                    <a:pt x="5505" y="23778"/>
                  </a:cubicBezTo>
                  <a:cubicBezTo>
                    <a:pt x="5483" y="23778"/>
                    <a:pt x="5454" y="23788"/>
                    <a:pt x="5413" y="23817"/>
                  </a:cubicBezTo>
                  <a:cubicBezTo>
                    <a:pt x="5094" y="24493"/>
                    <a:pt x="4398" y="25090"/>
                    <a:pt x="3901" y="25846"/>
                  </a:cubicBezTo>
                  <a:cubicBezTo>
                    <a:pt x="3940" y="25886"/>
                    <a:pt x="4080" y="25806"/>
                    <a:pt x="4020" y="26005"/>
                  </a:cubicBezTo>
                  <a:lnTo>
                    <a:pt x="3562" y="26264"/>
                  </a:lnTo>
                  <a:cubicBezTo>
                    <a:pt x="3463" y="26423"/>
                    <a:pt x="3682" y="26562"/>
                    <a:pt x="3363" y="26722"/>
                  </a:cubicBezTo>
                  <a:cubicBezTo>
                    <a:pt x="3387" y="26722"/>
                    <a:pt x="3414" y="26715"/>
                    <a:pt x="3434" y="26715"/>
                  </a:cubicBezTo>
                  <a:cubicBezTo>
                    <a:pt x="3464" y="26715"/>
                    <a:pt x="3479" y="26730"/>
                    <a:pt x="3443" y="26801"/>
                  </a:cubicBezTo>
                  <a:cubicBezTo>
                    <a:pt x="2846" y="27438"/>
                    <a:pt x="2369" y="28194"/>
                    <a:pt x="1871" y="28930"/>
                  </a:cubicBezTo>
                  <a:cubicBezTo>
                    <a:pt x="1632" y="29308"/>
                    <a:pt x="1374" y="29686"/>
                    <a:pt x="1095" y="30024"/>
                  </a:cubicBezTo>
                  <a:lnTo>
                    <a:pt x="896" y="30283"/>
                  </a:lnTo>
                  <a:lnTo>
                    <a:pt x="657" y="30581"/>
                  </a:lnTo>
                  <a:cubicBezTo>
                    <a:pt x="459" y="30820"/>
                    <a:pt x="240" y="31059"/>
                    <a:pt x="1" y="31318"/>
                  </a:cubicBezTo>
                  <a:lnTo>
                    <a:pt x="1" y="31457"/>
                  </a:lnTo>
                  <a:cubicBezTo>
                    <a:pt x="21" y="31357"/>
                    <a:pt x="21" y="31318"/>
                    <a:pt x="41" y="31318"/>
                  </a:cubicBezTo>
                  <a:lnTo>
                    <a:pt x="61" y="31318"/>
                  </a:lnTo>
                  <a:cubicBezTo>
                    <a:pt x="80" y="31337"/>
                    <a:pt x="100" y="31457"/>
                    <a:pt x="120" y="31576"/>
                  </a:cubicBezTo>
                  <a:cubicBezTo>
                    <a:pt x="120" y="31527"/>
                    <a:pt x="133" y="31513"/>
                    <a:pt x="151" y="31513"/>
                  </a:cubicBezTo>
                  <a:cubicBezTo>
                    <a:pt x="178" y="31513"/>
                    <a:pt x="219" y="31544"/>
                    <a:pt x="254" y="31544"/>
                  </a:cubicBezTo>
                  <a:cubicBezTo>
                    <a:pt x="263" y="31544"/>
                    <a:pt x="271" y="31542"/>
                    <a:pt x="279" y="31536"/>
                  </a:cubicBezTo>
                  <a:lnTo>
                    <a:pt x="279" y="31536"/>
                  </a:lnTo>
                  <a:cubicBezTo>
                    <a:pt x="240" y="31636"/>
                    <a:pt x="200" y="31716"/>
                    <a:pt x="180" y="31815"/>
                  </a:cubicBezTo>
                  <a:lnTo>
                    <a:pt x="160" y="31875"/>
                  </a:lnTo>
                  <a:lnTo>
                    <a:pt x="160" y="31914"/>
                  </a:lnTo>
                  <a:lnTo>
                    <a:pt x="180" y="31914"/>
                  </a:lnTo>
                  <a:cubicBezTo>
                    <a:pt x="200" y="31914"/>
                    <a:pt x="220" y="31954"/>
                    <a:pt x="260" y="31974"/>
                  </a:cubicBezTo>
                  <a:cubicBezTo>
                    <a:pt x="279" y="32014"/>
                    <a:pt x="319" y="32054"/>
                    <a:pt x="359" y="32094"/>
                  </a:cubicBezTo>
                  <a:cubicBezTo>
                    <a:pt x="459" y="32113"/>
                    <a:pt x="638" y="32253"/>
                    <a:pt x="777" y="32472"/>
                  </a:cubicBezTo>
                  <a:cubicBezTo>
                    <a:pt x="896" y="32531"/>
                    <a:pt x="1016" y="32611"/>
                    <a:pt x="1115" y="32651"/>
                  </a:cubicBezTo>
                  <a:cubicBezTo>
                    <a:pt x="1150" y="32674"/>
                    <a:pt x="1185" y="32684"/>
                    <a:pt x="1216" y="32684"/>
                  </a:cubicBezTo>
                  <a:cubicBezTo>
                    <a:pt x="1238" y="32684"/>
                    <a:pt x="1258" y="32679"/>
                    <a:pt x="1274" y="32671"/>
                  </a:cubicBezTo>
                  <a:lnTo>
                    <a:pt x="1035" y="32551"/>
                  </a:lnTo>
                  <a:lnTo>
                    <a:pt x="1035" y="32551"/>
                  </a:lnTo>
                  <a:cubicBezTo>
                    <a:pt x="1058" y="32555"/>
                    <a:pt x="1078" y="32557"/>
                    <a:pt x="1096" y="32557"/>
                  </a:cubicBezTo>
                  <a:cubicBezTo>
                    <a:pt x="1259" y="32557"/>
                    <a:pt x="1189" y="32397"/>
                    <a:pt x="1135" y="32253"/>
                  </a:cubicBezTo>
                  <a:cubicBezTo>
                    <a:pt x="1135" y="32233"/>
                    <a:pt x="1135" y="32213"/>
                    <a:pt x="1135" y="32193"/>
                  </a:cubicBezTo>
                  <a:cubicBezTo>
                    <a:pt x="1453" y="32392"/>
                    <a:pt x="1752" y="32611"/>
                    <a:pt x="1752" y="32611"/>
                  </a:cubicBezTo>
                  <a:cubicBezTo>
                    <a:pt x="1911" y="32054"/>
                    <a:pt x="4557" y="28512"/>
                    <a:pt x="8039" y="24016"/>
                  </a:cubicBezTo>
                  <a:cubicBezTo>
                    <a:pt x="8039" y="24036"/>
                    <a:pt x="8039" y="24036"/>
                    <a:pt x="8039" y="24055"/>
                  </a:cubicBezTo>
                  <a:lnTo>
                    <a:pt x="8079" y="24075"/>
                  </a:lnTo>
                  <a:cubicBezTo>
                    <a:pt x="8160" y="23978"/>
                    <a:pt x="8201" y="23880"/>
                    <a:pt x="8171" y="23880"/>
                  </a:cubicBezTo>
                  <a:cubicBezTo>
                    <a:pt x="8164" y="23880"/>
                    <a:pt x="8153" y="23885"/>
                    <a:pt x="8138" y="23896"/>
                  </a:cubicBezTo>
                  <a:cubicBezTo>
                    <a:pt x="8218" y="23797"/>
                    <a:pt x="8318" y="23677"/>
                    <a:pt x="8397" y="23558"/>
                  </a:cubicBezTo>
                  <a:lnTo>
                    <a:pt x="8397" y="23558"/>
                  </a:lnTo>
                  <a:cubicBezTo>
                    <a:pt x="8339" y="23747"/>
                    <a:pt x="8525" y="23830"/>
                    <a:pt x="8745" y="23830"/>
                  </a:cubicBezTo>
                  <a:cubicBezTo>
                    <a:pt x="8827" y="23830"/>
                    <a:pt x="8913" y="23818"/>
                    <a:pt x="8994" y="23797"/>
                  </a:cubicBezTo>
                  <a:cubicBezTo>
                    <a:pt x="8954" y="23757"/>
                    <a:pt x="8914" y="23737"/>
                    <a:pt x="9054" y="23459"/>
                  </a:cubicBezTo>
                  <a:lnTo>
                    <a:pt x="9054" y="23459"/>
                  </a:lnTo>
                  <a:cubicBezTo>
                    <a:pt x="8978" y="23504"/>
                    <a:pt x="8716" y="23736"/>
                    <a:pt x="8632" y="23736"/>
                  </a:cubicBezTo>
                  <a:cubicBezTo>
                    <a:pt x="8606" y="23736"/>
                    <a:pt x="8597" y="23714"/>
                    <a:pt x="8616" y="23658"/>
                  </a:cubicBezTo>
                  <a:cubicBezTo>
                    <a:pt x="8835" y="23299"/>
                    <a:pt x="8855" y="23419"/>
                    <a:pt x="9014" y="23299"/>
                  </a:cubicBezTo>
                  <a:lnTo>
                    <a:pt x="9014" y="23299"/>
                  </a:lnTo>
                  <a:cubicBezTo>
                    <a:pt x="9006" y="23301"/>
                    <a:pt x="8999" y="23302"/>
                    <a:pt x="8993" y="23302"/>
                  </a:cubicBezTo>
                  <a:cubicBezTo>
                    <a:pt x="8857" y="23302"/>
                    <a:pt x="9090" y="22895"/>
                    <a:pt x="9014" y="22762"/>
                  </a:cubicBezTo>
                  <a:cubicBezTo>
                    <a:pt x="9511" y="22145"/>
                    <a:pt x="10009" y="21509"/>
                    <a:pt x="10506" y="20852"/>
                  </a:cubicBezTo>
                  <a:cubicBezTo>
                    <a:pt x="10520" y="20866"/>
                    <a:pt x="10524" y="20880"/>
                    <a:pt x="10540" y="20880"/>
                  </a:cubicBezTo>
                  <a:cubicBezTo>
                    <a:pt x="10546" y="20880"/>
                    <a:pt x="10554" y="20878"/>
                    <a:pt x="10566" y="20872"/>
                  </a:cubicBezTo>
                  <a:lnTo>
                    <a:pt x="10685" y="20693"/>
                  </a:lnTo>
                  <a:cubicBezTo>
                    <a:pt x="10705" y="20684"/>
                    <a:pt x="10720" y="20680"/>
                    <a:pt x="10731" y="20680"/>
                  </a:cubicBezTo>
                  <a:cubicBezTo>
                    <a:pt x="10826" y="20680"/>
                    <a:pt x="10647" y="20970"/>
                    <a:pt x="10701" y="20970"/>
                  </a:cubicBezTo>
                  <a:cubicBezTo>
                    <a:pt x="10712" y="20970"/>
                    <a:pt x="10732" y="20959"/>
                    <a:pt x="10765" y="20932"/>
                  </a:cubicBezTo>
                  <a:lnTo>
                    <a:pt x="10765" y="20932"/>
                  </a:lnTo>
                  <a:cubicBezTo>
                    <a:pt x="10645" y="21210"/>
                    <a:pt x="10526" y="21549"/>
                    <a:pt x="10228" y="21847"/>
                  </a:cubicBezTo>
                  <a:lnTo>
                    <a:pt x="10055" y="21809"/>
                  </a:lnTo>
                  <a:lnTo>
                    <a:pt x="10055" y="21809"/>
                  </a:lnTo>
                  <a:cubicBezTo>
                    <a:pt x="10056" y="21809"/>
                    <a:pt x="10056" y="21809"/>
                    <a:pt x="10056" y="21809"/>
                  </a:cubicBezTo>
                  <a:cubicBezTo>
                    <a:pt x="10108" y="21809"/>
                    <a:pt x="10289" y="21642"/>
                    <a:pt x="10327" y="21529"/>
                  </a:cubicBezTo>
                  <a:lnTo>
                    <a:pt x="10327" y="21529"/>
                  </a:lnTo>
                  <a:cubicBezTo>
                    <a:pt x="10267" y="21708"/>
                    <a:pt x="9750" y="21907"/>
                    <a:pt x="9810" y="22185"/>
                  </a:cubicBezTo>
                  <a:lnTo>
                    <a:pt x="10068" y="22026"/>
                  </a:lnTo>
                  <a:lnTo>
                    <a:pt x="10068" y="22026"/>
                  </a:lnTo>
                  <a:cubicBezTo>
                    <a:pt x="9949" y="22305"/>
                    <a:pt x="9850" y="22722"/>
                    <a:pt x="9591" y="22981"/>
                  </a:cubicBezTo>
                  <a:cubicBezTo>
                    <a:pt x="9810" y="22941"/>
                    <a:pt x="9631" y="22901"/>
                    <a:pt x="9929" y="22802"/>
                  </a:cubicBezTo>
                  <a:lnTo>
                    <a:pt x="9929" y="22802"/>
                  </a:lnTo>
                  <a:cubicBezTo>
                    <a:pt x="9921" y="22803"/>
                    <a:pt x="9914" y="22803"/>
                    <a:pt x="9908" y="22803"/>
                  </a:cubicBezTo>
                  <a:cubicBezTo>
                    <a:pt x="9676" y="22803"/>
                    <a:pt x="10381" y="22169"/>
                    <a:pt x="10185" y="22169"/>
                  </a:cubicBezTo>
                  <a:cubicBezTo>
                    <a:pt x="10177" y="22169"/>
                    <a:pt x="10169" y="22170"/>
                    <a:pt x="10160" y="22171"/>
                  </a:cubicBezTo>
                  <a:lnTo>
                    <a:pt x="10160" y="22171"/>
                  </a:lnTo>
                  <a:cubicBezTo>
                    <a:pt x="10452" y="22083"/>
                    <a:pt x="10505" y="21877"/>
                    <a:pt x="10844" y="21708"/>
                  </a:cubicBezTo>
                  <a:cubicBezTo>
                    <a:pt x="10785" y="21688"/>
                    <a:pt x="10685" y="21748"/>
                    <a:pt x="10904" y="21509"/>
                  </a:cubicBezTo>
                  <a:cubicBezTo>
                    <a:pt x="10904" y="21489"/>
                    <a:pt x="10904" y="21449"/>
                    <a:pt x="10904" y="21429"/>
                  </a:cubicBezTo>
                  <a:cubicBezTo>
                    <a:pt x="10844" y="21469"/>
                    <a:pt x="10785" y="21509"/>
                    <a:pt x="10745" y="21509"/>
                  </a:cubicBezTo>
                  <a:cubicBezTo>
                    <a:pt x="10745" y="21310"/>
                    <a:pt x="11043" y="20912"/>
                    <a:pt x="11103" y="20753"/>
                  </a:cubicBezTo>
                  <a:cubicBezTo>
                    <a:pt x="11135" y="20720"/>
                    <a:pt x="11153" y="20708"/>
                    <a:pt x="11161" y="20708"/>
                  </a:cubicBezTo>
                  <a:cubicBezTo>
                    <a:pt x="11186" y="20708"/>
                    <a:pt x="11143" y="20802"/>
                    <a:pt x="11177" y="20802"/>
                  </a:cubicBezTo>
                  <a:cubicBezTo>
                    <a:pt x="11183" y="20802"/>
                    <a:pt x="11191" y="20799"/>
                    <a:pt x="11202" y="20792"/>
                  </a:cubicBezTo>
                  <a:lnTo>
                    <a:pt x="11302" y="20534"/>
                  </a:lnTo>
                  <a:cubicBezTo>
                    <a:pt x="11311" y="20539"/>
                    <a:pt x="11322" y="20542"/>
                    <a:pt x="11335" y="20542"/>
                  </a:cubicBezTo>
                  <a:cubicBezTo>
                    <a:pt x="11408" y="20542"/>
                    <a:pt x="11530" y="20465"/>
                    <a:pt x="11584" y="20465"/>
                  </a:cubicBezTo>
                  <a:cubicBezTo>
                    <a:pt x="11624" y="20465"/>
                    <a:pt x="11625" y="20507"/>
                    <a:pt x="11541" y="20653"/>
                  </a:cubicBezTo>
                  <a:lnTo>
                    <a:pt x="11779" y="20355"/>
                  </a:lnTo>
                  <a:cubicBezTo>
                    <a:pt x="11978" y="20216"/>
                    <a:pt x="12197" y="19977"/>
                    <a:pt x="12277" y="19778"/>
                  </a:cubicBezTo>
                  <a:cubicBezTo>
                    <a:pt x="12387" y="19684"/>
                    <a:pt x="12447" y="19466"/>
                    <a:pt x="12458" y="19466"/>
                  </a:cubicBezTo>
                  <a:cubicBezTo>
                    <a:pt x="12461" y="19466"/>
                    <a:pt x="12460" y="19481"/>
                    <a:pt x="12456" y="19519"/>
                  </a:cubicBezTo>
                  <a:lnTo>
                    <a:pt x="12774" y="18982"/>
                  </a:lnTo>
                  <a:lnTo>
                    <a:pt x="12794" y="19002"/>
                  </a:lnTo>
                  <a:cubicBezTo>
                    <a:pt x="13192" y="18524"/>
                    <a:pt x="13431" y="17888"/>
                    <a:pt x="14028" y="17470"/>
                  </a:cubicBezTo>
                  <a:cubicBezTo>
                    <a:pt x="14127" y="17291"/>
                    <a:pt x="14247" y="17092"/>
                    <a:pt x="14485" y="16853"/>
                  </a:cubicBezTo>
                  <a:lnTo>
                    <a:pt x="14605" y="16853"/>
                  </a:lnTo>
                  <a:cubicBezTo>
                    <a:pt x="14744" y="16634"/>
                    <a:pt x="15182" y="16296"/>
                    <a:pt x="15162" y="16137"/>
                  </a:cubicBezTo>
                  <a:cubicBezTo>
                    <a:pt x="15560" y="16097"/>
                    <a:pt x="16017" y="15182"/>
                    <a:pt x="16336" y="14844"/>
                  </a:cubicBezTo>
                  <a:lnTo>
                    <a:pt x="16256" y="14744"/>
                  </a:lnTo>
                  <a:cubicBezTo>
                    <a:pt x="16455" y="14485"/>
                    <a:pt x="16614" y="14227"/>
                    <a:pt x="16813" y="13889"/>
                  </a:cubicBezTo>
                  <a:lnTo>
                    <a:pt x="16714" y="13829"/>
                  </a:lnTo>
                  <a:cubicBezTo>
                    <a:pt x="16853" y="13491"/>
                    <a:pt x="17331" y="13192"/>
                    <a:pt x="17649" y="12754"/>
                  </a:cubicBezTo>
                  <a:lnTo>
                    <a:pt x="17649" y="12754"/>
                  </a:lnTo>
                  <a:cubicBezTo>
                    <a:pt x="17669" y="12814"/>
                    <a:pt x="17569" y="12914"/>
                    <a:pt x="17490" y="12973"/>
                  </a:cubicBezTo>
                  <a:cubicBezTo>
                    <a:pt x="18106" y="12635"/>
                    <a:pt x="18186" y="11780"/>
                    <a:pt x="18703" y="11441"/>
                  </a:cubicBezTo>
                  <a:cubicBezTo>
                    <a:pt x="18763" y="11302"/>
                    <a:pt x="18843" y="11222"/>
                    <a:pt x="18942" y="11163"/>
                  </a:cubicBezTo>
                  <a:lnTo>
                    <a:pt x="18942" y="11163"/>
                  </a:lnTo>
                  <a:cubicBezTo>
                    <a:pt x="18922" y="11183"/>
                    <a:pt x="18922" y="11183"/>
                    <a:pt x="18922" y="11203"/>
                  </a:cubicBezTo>
                  <a:cubicBezTo>
                    <a:pt x="18922" y="11183"/>
                    <a:pt x="18942" y="11163"/>
                    <a:pt x="18962" y="11143"/>
                  </a:cubicBezTo>
                  <a:cubicBezTo>
                    <a:pt x="19022" y="11103"/>
                    <a:pt x="19081" y="11083"/>
                    <a:pt x="19141" y="11023"/>
                  </a:cubicBezTo>
                  <a:lnTo>
                    <a:pt x="19141" y="11023"/>
                  </a:lnTo>
                  <a:cubicBezTo>
                    <a:pt x="19081" y="11063"/>
                    <a:pt x="19022" y="11083"/>
                    <a:pt x="18982" y="11123"/>
                  </a:cubicBezTo>
                  <a:cubicBezTo>
                    <a:pt x="19042" y="11043"/>
                    <a:pt x="19141" y="10884"/>
                    <a:pt x="19221" y="10745"/>
                  </a:cubicBezTo>
                  <a:lnTo>
                    <a:pt x="19360" y="10765"/>
                  </a:lnTo>
                  <a:cubicBezTo>
                    <a:pt x="19380" y="10745"/>
                    <a:pt x="19380" y="10745"/>
                    <a:pt x="19380" y="10725"/>
                  </a:cubicBezTo>
                  <a:cubicBezTo>
                    <a:pt x="19496" y="10642"/>
                    <a:pt x="19446" y="10601"/>
                    <a:pt x="19357" y="10601"/>
                  </a:cubicBezTo>
                  <a:cubicBezTo>
                    <a:pt x="19339" y="10601"/>
                    <a:pt x="19320" y="10602"/>
                    <a:pt x="19300" y="10606"/>
                  </a:cubicBezTo>
                  <a:cubicBezTo>
                    <a:pt x="19320" y="10526"/>
                    <a:pt x="19360" y="10446"/>
                    <a:pt x="19380" y="10387"/>
                  </a:cubicBezTo>
                  <a:cubicBezTo>
                    <a:pt x="19385" y="10387"/>
                    <a:pt x="19391" y="10387"/>
                    <a:pt x="19396" y="10387"/>
                  </a:cubicBezTo>
                  <a:cubicBezTo>
                    <a:pt x="19618" y="10387"/>
                    <a:pt x="19605" y="9989"/>
                    <a:pt x="19877" y="9989"/>
                  </a:cubicBezTo>
                  <a:cubicBezTo>
                    <a:pt x="19877" y="9850"/>
                    <a:pt x="20275" y="9352"/>
                    <a:pt x="20235" y="9113"/>
                  </a:cubicBezTo>
                  <a:cubicBezTo>
                    <a:pt x="20235" y="9094"/>
                    <a:pt x="20235" y="9074"/>
                    <a:pt x="20215" y="9054"/>
                  </a:cubicBezTo>
                  <a:lnTo>
                    <a:pt x="20215" y="9054"/>
                  </a:lnTo>
                  <a:cubicBezTo>
                    <a:pt x="20255" y="9074"/>
                    <a:pt x="20295" y="9054"/>
                    <a:pt x="20235" y="9113"/>
                  </a:cubicBezTo>
                  <a:cubicBezTo>
                    <a:pt x="20375" y="8994"/>
                    <a:pt x="20514" y="8855"/>
                    <a:pt x="20574" y="8696"/>
                  </a:cubicBezTo>
                  <a:lnTo>
                    <a:pt x="20753" y="8715"/>
                  </a:lnTo>
                  <a:lnTo>
                    <a:pt x="20832" y="8278"/>
                  </a:lnTo>
                  <a:cubicBezTo>
                    <a:pt x="20946" y="8212"/>
                    <a:pt x="21028" y="8168"/>
                    <a:pt x="21076" y="8168"/>
                  </a:cubicBezTo>
                  <a:cubicBezTo>
                    <a:pt x="21130" y="8168"/>
                    <a:pt x="21142" y="8221"/>
                    <a:pt x="21111" y="8357"/>
                  </a:cubicBezTo>
                  <a:cubicBezTo>
                    <a:pt x="21330" y="7780"/>
                    <a:pt x="21369" y="7940"/>
                    <a:pt x="21529" y="7422"/>
                  </a:cubicBezTo>
                  <a:lnTo>
                    <a:pt x="21588" y="7502"/>
                  </a:lnTo>
                  <a:cubicBezTo>
                    <a:pt x="21708" y="7363"/>
                    <a:pt x="21787" y="7044"/>
                    <a:pt x="21907" y="7024"/>
                  </a:cubicBezTo>
                  <a:cubicBezTo>
                    <a:pt x="22324" y="6825"/>
                    <a:pt x="23200" y="5472"/>
                    <a:pt x="23976" y="4776"/>
                  </a:cubicBezTo>
                  <a:cubicBezTo>
                    <a:pt x="23618" y="4736"/>
                    <a:pt x="24394" y="4478"/>
                    <a:pt x="24235" y="4299"/>
                  </a:cubicBezTo>
                  <a:cubicBezTo>
                    <a:pt x="24284" y="4299"/>
                    <a:pt x="24339" y="4279"/>
                    <a:pt x="24374" y="4279"/>
                  </a:cubicBezTo>
                  <a:cubicBezTo>
                    <a:pt x="24409" y="4279"/>
                    <a:pt x="24424" y="4299"/>
                    <a:pt x="24394" y="4378"/>
                  </a:cubicBezTo>
                  <a:cubicBezTo>
                    <a:pt x="24672" y="3920"/>
                    <a:pt x="24991" y="3841"/>
                    <a:pt x="25070" y="3423"/>
                  </a:cubicBezTo>
                  <a:cubicBezTo>
                    <a:pt x="25145" y="3423"/>
                    <a:pt x="25079" y="3564"/>
                    <a:pt x="25137" y="3564"/>
                  </a:cubicBezTo>
                  <a:cubicBezTo>
                    <a:pt x="25141" y="3564"/>
                    <a:pt x="25145" y="3564"/>
                    <a:pt x="25150" y="3562"/>
                  </a:cubicBezTo>
                  <a:cubicBezTo>
                    <a:pt x="25150" y="3523"/>
                    <a:pt x="25190" y="3383"/>
                    <a:pt x="25269" y="3383"/>
                  </a:cubicBezTo>
                  <a:cubicBezTo>
                    <a:pt x="25274" y="3382"/>
                    <a:pt x="25279" y="3381"/>
                    <a:pt x="25282" y="3381"/>
                  </a:cubicBezTo>
                  <a:cubicBezTo>
                    <a:pt x="25319" y="3381"/>
                    <a:pt x="25266" y="3472"/>
                    <a:pt x="25229" y="3562"/>
                  </a:cubicBezTo>
                  <a:cubicBezTo>
                    <a:pt x="25568" y="3125"/>
                    <a:pt x="25428" y="2946"/>
                    <a:pt x="25289" y="2786"/>
                  </a:cubicBezTo>
                  <a:cubicBezTo>
                    <a:pt x="25349" y="2747"/>
                    <a:pt x="25408" y="2707"/>
                    <a:pt x="25468" y="2647"/>
                  </a:cubicBezTo>
                  <a:cubicBezTo>
                    <a:pt x="25508" y="2607"/>
                    <a:pt x="25568" y="2548"/>
                    <a:pt x="25587" y="2508"/>
                  </a:cubicBezTo>
                  <a:cubicBezTo>
                    <a:pt x="25667" y="2408"/>
                    <a:pt x="25687" y="2309"/>
                    <a:pt x="25707" y="2190"/>
                  </a:cubicBezTo>
                  <a:cubicBezTo>
                    <a:pt x="25778" y="2149"/>
                    <a:pt x="25870" y="2087"/>
                    <a:pt x="25908" y="2087"/>
                  </a:cubicBezTo>
                  <a:cubicBezTo>
                    <a:pt x="25945" y="2087"/>
                    <a:pt x="25933" y="2144"/>
                    <a:pt x="25806" y="2329"/>
                  </a:cubicBezTo>
                  <a:cubicBezTo>
                    <a:pt x="25866" y="2249"/>
                    <a:pt x="26065" y="2030"/>
                    <a:pt x="26244" y="1811"/>
                  </a:cubicBezTo>
                  <a:cubicBezTo>
                    <a:pt x="26184" y="1712"/>
                    <a:pt x="26105" y="1632"/>
                    <a:pt x="26025" y="1533"/>
                  </a:cubicBezTo>
                  <a:cubicBezTo>
                    <a:pt x="25985" y="1493"/>
                    <a:pt x="25966" y="1453"/>
                    <a:pt x="25926" y="1394"/>
                  </a:cubicBezTo>
                  <a:cubicBezTo>
                    <a:pt x="25886" y="1354"/>
                    <a:pt x="25826" y="1294"/>
                    <a:pt x="25786" y="1254"/>
                  </a:cubicBezTo>
                  <a:cubicBezTo>
                    <a:pt x="25747" y="1215"/>
                    <a:pt x="25707" y="1155"/>
                    <a:pt x="25667" y="1115"/>
                  </a:cubicBezTo>
                  <a:cubicBezTo>
                    <a:pt x="25607" y="1075"/>
                    <a:pt x="25607" y="1075"/>
                    <a:pt x="25587" y="1055"/>
                  </a:cubicBezTo>
                  <a:cubicBezTo>
                    <a:pt x="25548" y="1036"/>
                    <a:pt x="25528" y="1036"/>
                    <a:pt x="25488" y="1036"/>
                  </a:cubicBezTo>
                  <a:cubicBezTo>
                    <a:pt x="25488" y="1036"/>
                    <a:pt x="25488" y="996"/>
                    <a:pt x="25468" y="976"/>
                  </a:cubicBezTo>
                  <a:cubicBezTo>
                    <a:pt x="25448" y="956"/>
                    <a:pt x="25428" y="936"/>
                    <a:pt x="25389" y="896"/>
                  </a:cubicBezTo>
                  <a:cubicBezTo>
                    <a:pt x="25329" y="817"/>
                    <a:pt x="25249" y="737"/>
                    <a:pt x="25209" y="717"/>
                  </a:cubicBezTo>
                  <a:cubicBezTo>
                    <a:pt x="25030" y="478"/>
                    <a:pt x="24931" y="339"/>
                    <a:pt x="24812" y="220"/>
                  </a:cubicBezTo>
                  <a:cubicBezTo>
                    <a:pt x="24772" y="160"/>
                    <a:pt x="24712" y="100"/>
                    <a:pt x="24652" y="21"/>
                  </a:cubicBezTo>
                  <a:cubicBezTo>
                    <a:pt x="24652" y="21"/>
                    <a:pt x="24652" y="1"/>
                    <a:pt x="2463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18"/>
            <p:cNvSpPr/>
            <p:nvPr/>
          </p:nvSpPr>
          <p:spPr>
            <a:xfrm rot="2843414">
              <a:off x="2526740" y="3195069"/>
              <a:ext cx="1240550" cy="1447845"/>
            </a:xfrm>
            <a:custGeom>
              <a:rect b="b" l="l" r="r" t="t"/>
              <a:pathLst>
                <a:path extrusionOk="0" h="27238" w="23339">
                  <a:moveTo>
                    <a:pt x="7819" y="15440"/>
                  </a:moveTo>
                  <a:cubicBezTo>
                    <a:pt x="7814" y="15449"/>
                    <a:pt x="7810" y="15458"/>
                    <a:pt x="7806" y="15466"/>
                  </a:cubicBezTo>
                  <a:lnTo>
                    <a:pt x="7806" y="15466"/>
                  </a:lnTo>
                  <a:lnTo>
                    <a:pt x="7819" y="15440"/>
                  </a:lnTo>
                  <a:close/>
                  <a:moveTo>
                    <a:pt x="7502" y="21482"/>
                  </a:moveTo>
                  <a:lnTo>
                    <a:pt x="7501" y="21488"/>
                  </a:lnTo>
                  <a:cubicBezTo>
                    <a:pt x="7502" y="21486"/>
                    <a:pt x="7502" y="21484"/>
                    <a:pt x="7502" y="21482"/>
                  </a:cubicBezTo>
                  <a:close/>
                  <a:moveTo>
                    <a:pt x="7402" y="21607"/>
                  </a:moveTo>
                  <a:cubicBezTo>
                    <a:pt x="7400" y="21608"/>
                    <a:pt x="7398" y="21609"/>
                    <a:pt x="7396" y="21610"/>
                  </a:cubicBezTo>
                  <a:lnTo>
                    <a:pt x="7396" y="21610"/>
                  </a:lnTo>
                  <a:cubicBezTo>
                    <a:pt x="7398" y="21609"/>
                    <a:pt x="7400" y="21608"/>
                    <a:pt x="7402" y="21607"/>
                  </a:cubicBezTo>
                  <a:close/>
                  <a:moveTo>
                    <a:pt x="2105" y="22387"/>
                  </a:moveTo>
                  <a:cubicBezTo>
                    <a:pt x="2100" y="22400"/>
                    <a:pt x="2095" y="22413"/>
                    <a:pt x="2089" y="22423"/>
                  </a:cubicBezTo>
                  <a:cubicBezTo>
                    <a:pt x="2096" y="22410"/>
                    <a:pt x="2101" y="22398"/>
                    <a:pt x="2105" y="22387"/>
                  </a:cubicBezTo>
                  <a:close/>
                  <a:moveTo>
                    <a:pt x="2845" y="26522"/>
                  </a:moveTo>
                  <a:lnTo>
                    <a:pt x="2845" y="26522"/>
                  </a:lnTo>
                  <a:cubicBezTo>
                    <a:pt x="2806" y="26621"/>
                    <a:pt x="2706" y="26701"/>
                    <a:pt x="2607" y="26760"/>
                  </a:cubicBezTo>
                  <a:cubicBezTo>
                    <a:pt x="2666" y="26661"/>
                    <a:pt x="2746" y="26581"/>
                    <a:pt x="2845" y="26522"/>
                  </a:cubicBezTo>
                  <a:close/>
                  <a:moveTo>
                    <a:pt x="21627" y="0"/>
                  </a:moveTo>
                  <a:cubicBezTo>
                    <a:pt x="21568" y="40"/>
                    <a:pt x="21508" y="80"/>
                    <a:pt x="21468" y="139"/>
                  </a:cubicBezTo>
                  <a:cubicBezTo>
                    <a:pt x="21349" y="139"/>
                    <a:pt x="21548" y="40"/>
                    <a:pt x="21468" y="20"/>
                  </a:cubicBezTo>
                  <a:lnTo>
                    <a:pt x="21468" y="20"/>
                  </a:lnTo>
                  <a:cubicBezTo>
                    <a:pt x="21409" y="100"/>
                    <a:pt x="21329" y="179"/>
                    <a:pt x="21170" y="239"/>
                  </a:cubicBezTo>
                  <a:cubicBezTo>
                    <a:pt x="21110" y="299"/>
                    <a:pt x="21030" y="378"/>
                    <a:pt x="20931" y="458"/>
                  </a:cubicBezTo>
                  <a:lnTo>
                    <a:pt x="20951" y="418"/>
                  </a:lnTo>
                  <a:lnTo>
                    <a:pt x="20951" y="418"/>
                  </a:lnTo>
                  <a:cubicBezTo>
                    <a:pt x="20851" y="517"/>
                    <a:pt x="20772" y="617"/>
                    <a:pt x="20692" y="716"/>
                  </a:cubicBezTo>
                  <a:cubicBezTo>
                    <a:pt x="20633" y="796"/>
                    <a:pt x="20593" y="856"/>
                    <a:pt x="20533" y="915"/>
                  </a:cubicBezTo>
                  <a:cubicBezTo>
                    <a:pt x="20414" y="1035"/>
                    <a:pt x="20314" y="1134"/>
                    <a:pt x="20215" y="1234"/>
                  </a:cubicBezTo>
                  <a:cubicBezTo>
                    <a:pt x="19996" y="1453"/>
                    <a:pt x="19757" y="1651"/>
                    <a:pt x="19439" y="1990"/>
                  </a:cubicBezTo>
                  <a:lnTo>
                    <a:pt x="19578" y="2010"/>
                  </a:lnTo>
                  <a:cubicBezTo>
                    <a:pt x="19439" y="2149"/>
                    <a:pt x="19379" y="2149"/>
                    <a:pt x="19300" y="2209"/>
                  </a:cubicBezTo>
                  <a:cubicBezTo>
                    <a:pt x="19300" y="2257"/>
                    <a:pt x="19310" y="2276"/>
                    <a:pt x="19328" y="2276"/>
                  </a:cubicBezTo>
                  <a:cubicBezTo>
                    <a:pt x="19395" y="2276"/>
                    <a:pt x="19562" y="2013"/>
                    <a:pt x="19648" y="2013"/>
                  </a:cubicBezTo>
                  <a:cubicBezTo>
                    <a:pt x="19672" y="2013"/>
                    <a:pt x="19690" y="2034"/>
                    <a:pt x="19697" y="2089"/>
                  </a:cubicBezTo>
                  <a:cubicBezTo>
                    <a:pt x="19346" y="2109"/>
                    <a:pt x="18823" y="3085"/>
                    <a:pt x="18502" y="3085"/>
                  </a:cubicBezTo>
                  <a:cubicBezTo>
                    <a:pt x="18496" y="3085"/>
                    <a:pt x="18490" y="3085"/>
                    <a:pt x="18484" y="3084"/>
                  </a:cubicBezTo>
                  <a:lnTo>
                    <a:pt x="18484" y="3084"/>
                  </a:lnTo>
                  <a:cubicBezTo>
                    <a:pt x="18285" y="3303"/>
                    <a:pt x="18643" y="3104"/>
                    <a:pt x="18444" y="3323"/>
                  </a:cubicBezTo>
                  <a:lnTo>
                    <a:pt x="18344" y="3343"/>
                  </a:lnTo>
                  <a:lnTo>
                    <a:pt x="18364" y="3462"/>
                  </a:lnTo>
                  <a:cubicBezTo>
                    <a:pt x="18266" y="3561"/>
                    <a:pt x="18167" y="3600"/>
                    <a:pt x="18104" y="3600"/>
                  </a:cubicBezTo>
                  <a:cubicBezTo>
                    <a:pt x="18078" y="3600"/>
                    <a:pt x="18058" y="3593"/>
                    <a:pt x="18046" y="3581"/>
                  </a:cubicBezTo>
                  <a:cubicBezTo>
                    <a:pt x="18066" y="3542"/>
                    <a:pt x="18106" y="3462"/>
                    <a:pt x="18146" y="3422"/>
                  </a:cubicBezTo>
                  <a:lnTo>
                    <a:pt x="18146" y="3422"/>
                  </a:lnTo>
                  <a:cubicBezTo>
                    <a:pt x="17927" y="3542"/>
                    <a:pt x="17728" y="3940"/>
                    <a:pt x="17648" y="4019"/>
                  </a:cubicBezTo>
                  <a:lnTo>
                    <a:pt x="17847" y="3860"/>
                  </a:lnTo>
                  <a:lnTo>
                    <a:pt x="17847" y="3860"/>
                  </a:lnTo>
                  <a:cubicBezTo>
                    <a:pt x="17389" y="4517"/>
                    <a:pt x="16653" y="5213"/>
                    <a:pt x="16275" y="5929"/>
                  </a:cubicBezTo>
                  <a:lnTo>
                    <a:pt x="16355" y="5909"/>
                  </a:lnTo>
                  <a:lnTo>
                    <a:pt x="16355" y="5909"/>
                  </a:lnTo>
                  <a:cubicBezTo>
                    <a:pt x="16056" y="6446"/>
                    <a:pt x="15997" y="6247"/>
                    <a:pt x="15619" y="6785"/>
                  </a:cubicBezTo>
                  <a:lnTo>
                    <a:pt x="15619" y="6765"/>
                  </a:lnTo>
                  <a:cubicBezTo>
                    <a:pt x="15579" y="6904"/>
                    <a:pt x="15499" y="7043"/>
                    <a:pt x="15360" y="7183"/>
                  </a:cubicBezTo>
                  <a:cubicBezTo>
                    <a:pt x="15374" y="7142"/>
                    <a:pt x="15366" y="7128"/>
                    <a:pt x="15346" y="7128"/>
                  </a:cubicBezTo>
                  <a:cubicBezTo>
                    <a:pt x="15303" y="7128"/>
                    <a:pt x="15200" y="7200"/>
                    <a:pt x="15154" y="7200"/>
                  </a:cubicBezTo>
                  <a:cubicBezTo>
                    <a:pt x="15130" y="7200"/>
                    <a:pt x="15120" y="7181"/>
                    <a:pt x="15141" y="7123"/>
                  </a:cubicBezTo>
                  <a:lnTo>
                    <a:pt x="15141" y="7123"/>
                  </a:lnTo>
                  <a:cubicBezTo>
                    <a:pt x="14823" y="7700"/>
                    <a:pt x="15002" y="7421"/>
                    <a:pt x="14902" y="7899"/>
                  </a:cubicBezTo>
                  <a:lnTo>
                    <a:pt x="14763" y="7919"/>
                  </a:lnTo>
                  <a:cubicBezTo>
                    <a:pt x="14743" y="8078"/>
                    <a:pt x="14763" y="8118"/>
                    <a:pt x="14564" y="8396"/>
                  </a:cubicBezTo>
                  <a:cubicBezTo>
                    <a:pt x="14606" y="8305"/>
                    <a:pt x="14589" y="8286"/>
                    <a:pt x="14553" y="8286"/>
                  </a:cubicBezTo>
                  <a:cubicBezTo>
                    <a:pt x="14527" y="8286"/>
                    <a:pt x="14490" y="8296"/>
                    <a:pt x="14461" y="8296"/>
                  </a:cubicBezTo>
                  <a:cubicBezTo>
                    <a:pt x="14416" y="8296"/>
                    <a:pt x="14386" y="8273"/>
                    <a:pt x="14425" y="8158"/>
                  </a:cubicBezTo>
                  <a:lnTo>
                    <a:pt x="14425" y="8158"/>
                  </a:lnTo>
                  <a:cubicBezTo>
                    <a:pt x="13828" y="8536"/>
                    <a:pt x="13928" y="9073"/>
                    <a:pt x="13490" y="9113"/>
                  </a:cubicBezTo>
                  <a:cubicBezTo>
                    <a:pt x="13490" y="9203"/>
                    <a:pt x="13513" y="9238"/>
                    <a:pt x="13550" y="9238"/>
                  </a:cubicBezTo>
                  <a:cubicBezTo>
                    <a:pt x="13662" y="9238"/>
                    <a:pt x="13897" y="8906"/>
                    <a:pt x="13929" y="8906"/>
                  </a:cubicBezTo>
                  <a:cubicBezTo>
                    <a:pt x="13934" y="8906"/>
                    <a:pt x="13934" y="8914"/>
                    <a:pt x="13928" y="8933"/>
                  </a:cubicBezTo>
                  <a:cubicBezTo>
                    <a:pt x="13939" y="8929"/>
                    <a:pt x="13949" y="8927"/>
                    <a:pt x="13957" y="8927"/>
                  </a:cubicBezTo>
                  <a:cubicBezTo>
                    <a:pt x="14061" y="8927"/>
                    <a:pt x="13896" y="9263"/>
                    <a:pt x="13748" y="9411"/>
                  </a:cubicBezTo>
                  <a:cubicBezTo>
                    <a:pt x="13609" y="9570"/>
                    <a:pt x="13231" y="9471"/>
                    <a:pt x="12893" y="9908"/>
                  </a:cubicBezTo>
                  <a:cubicBezTo>
                    <a:pt x="12913" y="9869"/>
                    <a:pt x="12913" y="9849"/>
                    <a:pt x="12953" y="9809"/>
                  </a:cubicBezTo>
                  <a:lnTo>
                    <a:pt x="12953" y="9809"/>
                  </a:lnTo>
                  <a:cubicBezTo>
                    <a:pt x="12754" y="9928"/>
                    <a:pt x="12754" y="10167"/>
                    <a:pt x="12495" y="10306"/>
                  </a:cubicBezTo>
                  <a:cubicBezTo>
                    <a:pt x="12535" y="10505"/>
                    <a:pt x="12276" y="10545"/>
                    <a:pt x="12415" y="10704"/>
                  </a:cubicBezTo>
                  <a:lnTo>
                    <a:pt x="12714" y="10286"/>
                  </a:lnTo>
                  <a:lnTo>
                    <a:pt x="12714" y="10286"/>
                  </a:lnTo>
                  <a:cubicBezTo>
                    <a:pt x="12555" y="10545"/>
                    <a:pt x="12575" y="10903"/>
                    <a:pt x="12177" y="11202"/>
                  </a:cubicBezTo>
                  <a:cubicBezTo>
                    <a:pt x="12177" y="11142"/>
                    <a:pt x="12216" y="11003"/>
                    <a:pt x="12256" y="10903"/>
                  </a:cubicBezTo>
                  <a:lnTo>
                    <a:pt x="12256" y="10903"/>
                  </a:lnTo>
                  <a:cubicBezTo>
                    <a:pt x="12117" y="10983"/>
                    <a:pt x="12117" y="11142"/>
                    <a:pt x="11978" y="11202"/>
                  </a:cubicBezTo>
                  <a:cubicBezTo>
                    <a:pt x="11838" y="11042"/>
                    <a:pt x="12336" y="10704"/>
                    <a:pt x="12415" y="10366"/>
                  </a:cubicBezTo>
                  <a:lnTo>
                    <a:pt x="12415" y="10366"/>
                  </a:lnTo>
                  <a:cubicBezTo>
                    <a:pt x="12290" y="10413"/>
                    <a:pt x="12201" y="10721"/>
                    <a:pt x="12130" y="10721"/>
                  </a:cubicBezTo>
                  <a:cubicBezTo>
                    <a:pt x="12112" y="10721"/>
                    <a:pt x="12094" y="10699"/>
                    <a:pt x="12077" y="10645"/>
                  </a:cubicBezTo>
                  <a:lnTo>
                    <a:pt x="12077" y="10645"/>
                  </a:lnTo>
                  <a:cubicBezTo>
                    <a:pt x="12157" y="11003"/>
                    <a:pt x="11699" y="11042"/>
                    <a:pt x="11620" y="11480"/>
                  </a:cubicBezTo>
                  <a:lnTo>
                    <a:pt x="11540" y="11381"/>
                  </a:lnTo>
                  <a:cubicBezTo>
                    <a:pt x="11520" y="11421"/>
                    <a:pt x="11480" y="11560"/>
                    <a:pt x="11421" y="11639"/>
                  </a:cubicBezTo>
                  <a:lnTo>
                    <a:pt x="11421" y="11381"/>
                  </a:lnTo>
                  <a:cubicBezTo>
                    <a:pt x="11321" y="11719"/>
                    <a:pt x="10943" y="11759"/>
                    <a:pt x="10824" y="12037"/>
                  </a:cubicBezTo>
                  <a:cubicBezTo>
                    <a:pt x="10961" y="11864"/>
                    <a:pt x="11025" y="11814"/>
                    <a:pt x="11062" y="11814"/>
                  </a:cubicBezTo>
                  <a:cubicBezTo>
                    <a:pt x="11112" y="11814"/>
                    <a:pt x="11113" y="11906"/>
                    <a:pt x="11182" y="11906"/>
                  </a:cubicBezTo>
                  <a:cubicBezTo>
                    <a:pt x="11202" y="11906"/>
                    <a:pt x="11227" y="11898"/>
                    <a:pt x="11261" y="11878"/>
                  </a:cubicBezTo>
                  <a:lnTo>
                    <a:pt x="11261" y="11878"/>
                  </a:lnTo>
                  <a:cubicBezTo>
                    <a:pt x="10903" y="12555"/>
                    <a:pt x="10744" y="12037"/>
                    <a:pt x="10267" y="12654"/>
                  </a:cubicBezTo>
                  <a:cubicBezTo>
                    <a:pt x="10320" y="12587"/>
                    <a:pt x="10428" y="12511"/>
                    <a:pt x="10474" y="12511"/>
                  </a:cubicBezTo>
                  <a:cubicBezTo>
                    <a:pt x="10497" y="12511"/>
                    <a:pt x="10505" y="12529"/>
                    <a:pt x="10485" y="12574"/>
                  </a:cubicBezTo>
                  <a:cubicBezTo>
                    <a:pt x="10366" y="12694"/>
                    <a:pt x="10187" y="12813"/>
                    <a:pt x="10088" y="12853"/>
                  </a:cubicBezTo>
                  <a:cubicBezTo>
                    <a:pt x="9948" y="13024"/>
                    <a:pt x="9938" y="13064"/>
                    <a:pt x="9974" y="13064"/>
                  </a:cubicBezTo>
                  <a:cubicBezTo>
                    <a:pt x="10006" y="13064"/>
                    <a:pt x="10075" y="13032"/>
                    <a:pt x="10118" y="13032"/>
                  </a:cubicBezTo>
                  <a:cubicBezTo>
                    <a:pt x="10150" y="13032"/>
                    <a:pt x="10168" y="13050"/>
                    <a:pt x="10147" y="13112"/>
                  </a:cubicBezTo>
                  <a:cubicBezTo>
                    <a:pt x="9908" y="13151"/>
                    <a:pt x="10008" y="13350"/>
                    <a:pt x="9889" y="13569"/>
                  </a:cubicBezTo>
                  <a:lnTo>
                    <a:pt x="9789" y="13490"/>
                  </a:lnTo>
                  <a:lnTo>
                    <a:pt x="9789" y="13490"/>
                  </a:lnTo>
                  <a:cubicBezTo>
                    <a:pt x="9312" y="13927"/>
                    <a:pt x="9889" y="13788"/>
                    <a:pt x="9431" y="14166"/>
                  </a:cubicBezTo>
                  <a:lnTo>
                    <a:pt x="9451" y="13868"/>
                  </a:lnTo>
                  <a:lnTo>
                    <a:pt x="9292" y="14126"/>
                  </a:lnTo>
                  <a:lnTo>
                    <a:pt x="9232" y="13987"/>
                  </a:lnTo>
                  <a:cubicBezTo>
                    <a:pt x="9093" y="14305"/>
                    <a:pt x="9013" y="14365"/>
                    <a:pt x="8774" y="14584"/>
                  </a:cubicBezTo>
                  <a:cubicBezTo>
                    <a:pt x="8894" y="14584"/>
                    <a:pt x="8934" y="14763"/>
                    <a:pt x="8735" y="14982"/>
                  </a:cubicBezTo>
                  <a:cubicBezTo>
                    <a:pt x="8702" y="15000"/>
                    <a:pt x="8681" y="15006"/>
                    <a:pt x="8666" y="15006"/>
                  </a:cubicBezTo>
                  <a:cubicBezTo>
                    <a:pt x="8634" y="15006"/>
                    <a:pt x="8634" y="14976"/>
                    <a:pt x="8620" y="14976"/>
                  </a:cubicBezTo>
                  <a:cubicBezTo>
                    <a:pt x="8606" y="14976"/>
                    <a:pt x="8575" y="15009"/>
                    <a:pt x="8476" y="15141"/>
                  </a:cubicBezTo>
                  <a:cubicBezTo>
                    <a:pt x="8476" y="15022"/>
                    <a:pt x="8456" y="14882"/>
                    <a:pt x="8655" y="14823"/>
                  </a:cubicBezTo>
                  <a:cubicBezTo>
                    <a:pt x="8635" y="14783"/>
                    <a:pt x="8655" y="14703"/>
                    <a:pt x="8635" y="14664"/>
                  </a:cubicBezTo>
                  <a:cubicBezTo>
                    <a:pt x="8436" y="14763"/>
                    <a:pt x="8297" y="15042"/>
                    <a:pt x="8197" y="15161"/>
                  </a:cubicBezTo>
                  <a:cubicBezTo>
                    <a:pt x="8237" y="15121"/>
                    <a:pt x="8277" y="15062"/>
                    <a:pt x="8317" y="15062"/>
                  </a:cubicBezTo>
                  <a:lnTo>
                    <a:pt x="8078" y="15619"/>
                  </a:lnTo>
                  <a:cubicBezTo>
                    <a:pt x="8068" y="15621"/>
                    <a:pt x="8058" y="15622"/>
                    <a:pt x="8050" y="15622"/>
                  </a:cubicBezTo>
                  <a:cubicBezTo>
                    <a:pt x="7983" y="15622"/>
                    <a:pt x="8001" y="15551"/>
                    <a:pt x="8018" y="15479"/>
                  </a:cubicBezTo>
                  <a:lnTo>
                    <a:pt x="8018" y="15479"/>
                  </a:lnTo>
                  <a:cubicBezTo>
                    <a:pt x="7959" y="15579"/>
                    <a:pt x="7939" y="15678"/>
                    <a:pt x="7839" y="15818"/>
                  </a:cubicBezTo>
                  <a:cubicBezTo>
                    <a:pt x="7801" y="15722"/>
                    <a:pt x="7708" y="15663"/>
                    <a:pt x="7806" y="15466"/>
                  </a:cubicBezTo>
                  <a:lnTo>
                    <a:pt x="7806" y="15466"/>
                  </a:lnTo>
                  <a:lnTo>
                    <a:pt x="7561" y="15937"/>
                  </a:lnTo>
                  <a:cubicBezTo>
                    <a:pt x="7514" y="15937"/>
                    <a:pt x="7372" y="16021"/>
                    <a:pt x="7320" y="16021"/>
                  </a:cubicBezTo>
                  <a:cubicBezTo>
                    <a:pt x="7305" y="16021"/>
                    <a:pt x="7298" y="16014"/>
                    <a:pt x="7302" y="15997"/>
                  </a:cubicBezTo>
                  <a:lnTo>
                    <a:pt x="7302" y="15997"/>
                  </a:lnTo>
                  <a:cubicBezTo>
                    <a:pt x="7043" y="16196"/>
                    <a:pt x="6964" y="16693"/>
                    <a:pt x="6626" y="16952"/>
                  </a:cubicBezTo>
                  <a:cubicBezTo>
                    <a:pt x="6626" y="16991"/>
                    <a:pt x="6626" y="17031"/>
                    <a:pt x="6566" y="17111"/>
                  </a:cubicBezTo>
                  <a:cubicBezTo>
                    <a:pt x="6307" y="17389"/>
                    <a:pt x="5989" y="17549"/>
                    <a:pt x="5810" y="17986"/>
                  </a:cubicBezTo>
                  <a:lnTo>
                    <a:pt x="5492" y="18066"/>
                  </a:lnTo>
                  <a:cubicBezTo>
                    <a:pt x="5424" y="18167"/>
                    <a:pt x="5450" y="18186"/>
                    <a:pt x="5502" y="18186"/>
                  </a:cubicBezTo>
                  <a:cubicBezTo>
                    <a:pt x="5532" y="18186"/>
                    <a:pt x="5570" y="18180"/>
                    <a:pt x="5603" y="18180"/>
                  </a:cubicBezTo>
                  <a:cubicBezTo>
                    <a:pt x="5680" y="18180"/>
                    <a:pt x="5727" y="18214"/>
                    <a:pt x="5571" y="18444"/>
                  </a:cubicBezTo>
                  <a:cubicBezTo>
                    <a:pt x="5485" y="18574"/>
                    <a:pt x="5432" y="18612"/>
                    <a:pt x="5394" y="18612"/>
                  </a:cubicBezTo>
                  <a:cubicBezTo>
                    <a:pt x="5338" y="18612"/>
                    <a:pt x="5312" y="18531"/>
                    <a:pt x="5254" y="18531"/>
                  </a:cubicBezTo>
                  <a:cubicBezTo>
                    <a:pt x="5242" y="18531"/>
                    <a:pt x="5229" y="18534"/>
                    <a:pt x="5213" y="18543"/>
                  </a:cubicBezTo>
                  <a:cubicBezTo>
                    <a:pt x="5153" y="18762"/>
                    <a:pt x="5054" y="19160"/>
                    <a:pt x="4696" y="19359"/>
                  </a:cubicBezTo>
                  <a:cubicBezTo>
                    <a:pt x="4755" y="19240"/>
                    <a:pt x="4835" y="19180"/>
                    <a:pt x="4895" y="19081"/>
                  </a:cubicBezTo>
                  <a:lnTo>
                    <a:pt x="4895" y="19081"/>
                  </a:lnTo>
                  <a:lnTo>
                    <a:pt x="4636" y="19220"/>
                  </a:lnTo>
                  <a:cubicBezTo>
                    <a:pt x="4716" y="18932"/>
                    <a:pt x="4873" y="18773"/>
                    <a:pt x="4777" y="18773"/>
                  </a:cubicBezTo>
                  <a:cubicBezTo>
                    <a:pt x="4753" y="18773"/>
                    <a:pt x="4715" y="18782"/>
                    <a:pt x="4656" y="18802"/>
                  </a:cubicBezTo>
                  <a:cubicBezTo>
                    <a:pt x="4895" y="19081"/>
                    <a:pt x="3940" y="19697"/>
                    <a:pt x="4178" y="19956"/>
                  </a:cubicBezTo>
                  <a:lnTo>
                    <a:pt x="3999" y="20055"/>
                  </a:lnTo>
                  <a:cubicBezTo>
                    <a:pt x="4039" y="20016"/>
                    <a:pt x="4039" y="19996"/>
                    <a:pt x="4079" y="19956"/>
                  </a:cubicBezTo>
                  <a:lnTo>
                    <a:pt x="4079" y="19956"/>
                  </a:lnTo>
                  <a:cubicBezTo>
                    <a:pt x="3701" y="20135"/>
                    <a:pt x="4079" y="20334"/>
                    <a:pt x="3721" y="20672"/>
                  </a:cubicBezTo>
                  <a:cubicBezTo>
                    <a:pt x="3648" y="20733"/>
                    <a:pt x="3576" y="20778"/>
                    <a:pt x="3539" y="20778"/>
                  </a:cubicBezTo>
                  <a:cubicBezTo>
                    <a:pt x="3515" y="20778"/>
                    <a:pt x="3506" y="20759"/>
                    <a:pt x="3522" y="20712"/>
                  </a:cubicBezTo>
                  <a:lnTo>
                    <a:pt x="3522" y="20712"/>
                  </a:lnTo>
                  <a:lnTo>
                    <a:pt x="3343" y="21050"/>
                  </a:lnTo>
                  <a:cubicBezTo>
                    <a:pt x="3319" y="21082"/>
                    <a:pt x="3298" y="21095"/>
                    <a:pt x="3284" y="21095"/>
                  </a:cubicBezTo>
                  <a:cubicBezTo>
                    <a:pt x="3264" y="21095"/>
                    <a:pt x="3259" y="21066"/>
                    <a:pt x="3283" y="21030"/>
                  </a:cubicBezTo>
                  <a:lnTo>
                    <a:pt x="3283" y="21030"/>
                  </a:lnTo>
                  <a:lnTo>
                    <a:pt x="2965" y="21448"/>
                  </a:lnTo>
                  <a:lnTo>
                    <a:pt x="2945" y="21428"/>
                  </a:lnTo>
                  <a:cubicBezTo>
                    <a:pt x="2945" y="21528"/>
                    <a:pt x="2885" y="21727"/>
                    <a:pt x="2845" y="21826"/>
                  </a:cubicBezTo>
                  <a:cubicBezTo>
                    <a:pt x="2821" y="21842"/>
                    <a:pt x="2808" y="21849"/>
                    <a:pt x="2801" y="21849"/>
                  </a:cubicBezTo>
                  <a:cubicBezTo>
                    <a:pt x="2774" y="21849"/>
                    <a:pt x="2853" y="21747"/>
                    <a:pt x="2806" y="21747"/>
                  </a:cubicBezTo>
                  <a:lnTo>
                    <a:pt x="2666" y="22045"/>
                  </a:lnTo>
                  <a:cubicBezTo>
                    <a:pt x="2660" y="22046"/>
                    <a:pt x="2654" y="22046"/>
                    <a:pt x="2649" y="22046"/>
                  </a:cubicBezTo>
                  <a:cubicBezTo>
                    <a:pt x="2517" y="22046"/>
                    <a:pt x="2633" y="21820"/>
                    <a:pt x="2786" y="21667"/>
                  </a:cubicBezTo>
                  <a:cubicBezTo>
                    <a:pt x="2769" y="21666"/>
                    <a:pt x="2754" y="21666"/>
                    <a:pt x="2740" y="21666"/>
                  </a:cubicBezTo>
                  <a:cubicBezTo>
                    <a:pt x="2331" y="21666"/>
                    <a:pt x="2647" y="21937"/>
                    <a:pt x="2089" y="22264"/>
                  </a:cubicBezTo>
                  <a:lnTo>
                    <a:pt x="2248" y="22005"/>
                  </a:lnTo>
                  <a:cubicBezTo>
                    <a:pt x="1970" y="22005"/>
                    <a:pt x="1870" y="22244"/>
                    <a:pt x="1552" y="22403"/>
                  </a:cubicBezTo>
                  <a:cubicBezTo>
                    <a:pt x="1629" y="22390"/>
                    <a:pt x="1893" y="22271"/>
                    <a:pt x="2031" y="22271"/>
                  </a:cubicBezTo>
                  <a:cubicBezTo>
                    <a:pt x="2100" y="22271"/>
                    <a:pt x="2137" y="22301"/>
                    <a:pt x="2105" y="22387"/>
                  </a:cubicBezTo>
                  <a:lnTo>
                    <a:pt x="2105" y="22387"/>
                  </a:lnTo>
                  <a:cubicBezTo>
                    <a:pt x="2141" y="22299"/>
                    <a:pt x="2182" y="22164"/>
                    <a:pt x="2268" y="22164"/>
                  </a:cubicBezTo>
                  <a:cubicBezTo>
                    <a:pt x="2328" y="22344"/>
                    <a:pt x="2229" y="22344"/>
                    <a:pt x="2089" y="22423"/>
                  </a:cubicBezTo>
                  <a:cubicBezTo>
                    <a:pt x="2010" y="22483"/>
                    <a:pt x="1910" y="22562"/>
                    <a:pt x="1831" y="22761"/>
                  </a:cubicBezTo>
                  <a:cubicBezTo>
                    <a:pt x="1811" y="22746"/>
                    <a:pt x="1792" y="22738"/>
                    <a:pt x="1773" y="22738"/>
                  </a:cubicBezTo>
                  <a:cubicBezTo>
                    <a:pt x="1697" y="22738"/>
                    <a:pt x="1620" y="22856"/>
                    <a:pt x="1492" y="23000"/>
                  </a:cubicBezTo>
                  <a:lnTo>
                    <a:pt x="1393" y="22881"/>
                  </a:lnTo>
                  <a:cubicBezTo>
                    <a:pt x="1254" y="23100"/>
                    <a:pt x="1333" y="23139"/>
                    <a:pt x="1293" y="23299"/>
                  </a:cubicBezTo>
                  <a:cubicBezTo>
                    <a:pt x="1179" y="23401"/>
                    <a:pt x="1085" y="23432"/>
                    <a:pt x="1002" y="23432"/>
                  </a:cubicBezTo>
                  <a:cubicBezTo>
                    <a:pt x="941" y="23432"/>
                    <a:pt x="887" y="23415"/>
                    <a:pt x="836" y="23398"/>
                  </a:cubicBezTo>
                  <a:cubicBezTo>
                    <a:pt x="727" y="23514"/>
                    <a:pt x="745" y="23535"/>
                    <a:pt x="796" y="23535"/>
                  </a:cubicBezTo>
                  <a:cubicBezTo>
                    <a:pt x="826" y="23535"/>
                    <a:pt x="866" y="23528"/>
                    <a:pt x="900" y="23528"/>
                  </a:cubicBezTo>
                  <a:cubicBezTo>
                    <a:pt x="969" y="23528"/>
                    <a:pt x="1012" y="23557"/>
                    <a:pt x="876" y="23736"/>
                  </a:cubicBezTo>
                  <a:cubicBezTo>
                    <a:pt x="796" y="23776"/>
                    <a:pt x="736" y="23836"/>
                    <a:pt x="677" y="23895"/>
                  </a:cubicBezTo>
                  <a:cubicBezTo>
                    <a:pt x="657" y="23935"/>
                    <a:pt x="637" y="23955"/>
                    <a:pt x="597" y="23995"/>
                  </a:cubicBezTo>
                  <a:cubicBezTo>
                    <a:pt x="557" y="24035"/>
                    <a:pt x="517" y="24075"/>
                    <a:pt x="478" y="24134"/>
                  </a:cubicBezTo>
                  <a:cubicBezTo>
                    <a:pt x="398" y="24234"/>
                    <a:pt x="318" y="24333"/>
                    <a:pt x="239" y="24453"/>
                  </a:cubicBezTo>
                  <a:cubicBezTo>
                    <a:pt x="219" y="24512"/>
                    <a:pt x="120" y="24552"/>
                    <a:pt x="239" y="24651"/>
                  </a:cubicBezTo>
                  <a:cubicBezTo>
                    <a:pt x="279" y="24691"/>
                    <a:pt x="318" y="24731"/>
                    <a:pt x="358" y="24771"/>
                  </a:cubicBezTo>
                  <a:cubicBezTo>
                    <a:pt x="378" y="24811"/>
                    <a:pt x="338" y="24831"/>
                    <a:pt x="338" y="24850"/>
                  </a:cubicBezTo>
                  <a:cubicBezTo>
                    <a:pt x="288" y="24926"/>
                    <a:pt x="266" y="24949"/>
                    <a:pt x="257" y="24949"/>
                  </a:cubicBezTo>
                  <a:cubicBezTo>
                    <a:pt x="240" y="24949"/>
                    <a:pt x="265" y="24875"/>
                    <a:pt x="254" y="24875"/>
                  </a:cubicBezTo>
                  <a:cubicBezTo>
                    <a:pt x="252" y="24875"/>
                    <a:pt x="247" y="24880"/>
                    <a:pt x="239" y="24890"/>
                  </a:cubicBezTo>
                  <a:cubicBezTo>
                    <a:pt x="219" y="24970"/>
                    <a:pt x="199" y="25030"/>
                    <a:pt x="179" y="25089"/>
                  </a:cubicBezTo>
                  <a:cubicBezTo>
                    <a:pt x="168" y="25113"/>
                    <a:pt x="156" y="25122"/>
                    <a:pt x="148" y="25122"/>
                  </a:cubicBezTo>
                  <a:cubicBezTo>
                    <a:pt x="143" y="25122"/>
                    <a:pt x="139" y="25117"/>
                    <a:pt x="139" y="25109"/>
                  </a:cubicBezTo>
                  <a:lnTo>
                    <a:pt x="139" y="25109"/>
                  </a:lnTo>
                  <a:cubicBezTo>
                    <a:pt x="80" y="25248"/>
                    <a:pt x="179" y="25149"/>
                    <a:pt x="80" y="25288"/>
                  </a:cubicBezTo>
                  <a:cubicBezTo>
                    <a:pt x="80" y="25308"/>
                    <a:pt x="60" y="25308"/>
                    <a:pt x="40" y="25328"/>
                  </a:cubicBezTo>
                  <a:cubicBezTo>
                    <a:pt x="40" y="25348"/>
                    <a:pt x="40" y="25348"/>
                    <a:pt x="40" y="25348"/>
                  </a:cubicBezTo>
                  <a:cubicBezTo>
                    <a:pt x="20" y="25368"/>
                    <a:pt x="20" y="25368"/>
                    <a:pt x="20" y="25368"/>
                  </a:cubicBezTo>
                  <a:lnTo>
                    <a:pt x="0" y="25368"/>
                  </a:lnTo>
                  <a:lnTo>
                    <a:pt x="20" y="25388"/>
                  </a:lnTo>
                  <a:cubicBezTo>
                    <a:pt x="40" y="25427"/>
                    <a:pt x="60" y="25467"/>
                    <a:pt x="80" y="25527"/>
                  </a:cubicBezTo>
                  <a:cubicBezTo>
                    <a:pt x="120" y="25646"/>
                    <a:pt x="100" y="25825"/>
                    <a:pt x="159" y="25965"/>
                  </a:cubicBezTo>
                  <a:cubicBezTo>
                    <a:pt x="259" y="26004"/>
                    <a:pt x="358" y="26044"/>
                    <a:pt x="458" y="26064"/>
                  </a:cubicBezTo>
                  <a:cubicBezTo>
                    <a:pt x="537" y="26164"/>
                    <a:pt x="318" y="26104"/>
                    <a:pt x="279" y="26164"/>
                  </a:cubicBezTo>
                  <a:cubicBezTo>
                    <a:pt x="1094" y="26442"/>
                    <a:pt x="995" y="26422"/>
                    <a:pt x="1453" y="26462"/>
                  </a:cubicBezTo>
                  <a:cubicBezTo>
                    <a:pt x="1512" y="26542"/>
                    <a:pt x="1671" y="26661"/>
                    <a:pt x="1811" y="26780"/>
                  </a:cubicBezTo>
                  <a:cubicBezTo>
                    <a:pt x="1652" y="26621"/>
                    <a:pt x="1711" y="26581"/>
                    <a:pt x="1831" y="26562"/>
                  </a:cubicBezTo>
                  <a:cubicBezTo>
                    <a:pt x="1950" y="26542"/>
                    <a:pt x="2109" y="26542"/>
                    <a:pt x="2229" y="26542"/>
                  </a:cubicBezTo>
                  <a:cubicBezTo>
                    <a:pt x="2229" y="26542"/>
                    <a:pt x="2209" y="26522"/>
                    <a:pt x="2209" y="26502"/>
                  </a:cubicBezTo>
                  <a:lnTo>
                    <a:pt x="2209" y="26502"/>
                  </a:lnTo>
                  <a:lnTo>
                    <a:pt x="2288" y="26542"/>
                  </a:lnTo>
                  <a:lnTo>
                    <a:pt x="2229" y="26542"/>
                  </a:lnTo>
                  <a:cubicBezTo>
                    <a:pt x="2248" y="26562"/>
                    <a:pt x="2268" y="26601"/>
                    <a:pt x="2288" y="26621"/>
                  </a:cubicBezTo>
                  <a:cubicBezTo>
                    <a:pt x="2308" y="26601"/>
                    <a:pt x="2328" y="26581"/>
                    <a:pt x="2348" y="26581"/>
                  </a:cubicBezTo>
                  <a:lnTo>
                    <a:pt x="2408" y="26621"/>
                  </a:lnTo>
                  <a:cubicBezTo>
                    <a:pt x="2408" y="26621"/>
                    <a:pt x="2447" y="26562"/>
                    <a:pt x="2507" y="26502"/>
                  </a:cubicBezTo>
                  <a:lnTo>
                    <a:pt x="2507" y="26502"/>
                  </a:lnTo>
                  <a:cubicBezTo>
                    <a:pt x="2527" y="26562"/>
                    <a:pt x="2507" y="26661"/>
                    <a:pt x="2467" y="26800"/>
                  </a:cubicBezTo>
                  <a:lnTo>
                    <a:pt x="2447" y="26800"/>
                  </a:lnTo>
                  <a:cubicBezTo>
                    <a:pt x="2447" y="26800"/>
                    <a:pt x="2427" y="26780"/>
                    <a:pt x="2427" y="26780"/>
                  </a:cubicBezTo>
                  <a:lnTo>
                    <a:pt x="2368" y="26721"/>
                  </a:lnTo>
                  <a:lnTo>
                    <a:pt x="2288" y="26621"/>
                  </a:lnTo>
                  <a:cubicBezTo>
                    <a:pt x="2189" y="26681"/>
                    <a:pt x="2069" y="26741"/>
                    <a:pt x="2089" y="26860"/>
                  </a:cubicBezTo>
                  <a:cubicBezTo>
                    <a:pt x="2109" y="26860"/>
                    <a:pt x="2189" y="26880"/>
                    <a:pt x="2268" y="26900"/>
                  </a:cubicBezTo>
                  <a:cubicBezTo>
                    <a:pt x="2229" y="26920"/>
                    <a:pt x="2209" y="26940"/>
                    <a:pt x="2229" y="26959"/>
                  </a:cubicBezTo>
                  <a:cubicBezTo>
                    <a:pt x="2238" y="26979"/>
                    <a:pt x="2258" y="26984"/>
                    <a:pt x="2286" y="26984"/>
                  </a:cubicBezTo>
                  <a:cubicBezTo>
                    <a:pt x="2313" y="26984"/>
                    <a:pt x="2348" y="26979"/>
                    <a:pt x="2388" y="26979"/>
                  </a:cubicBezTo>
                  <a:lnTo>
                    <a:pt x="2467" y="27139"/>
                  </a:lnTo>
                  <a:lnTo>
                    <a:pt x="2507" y="27218"/>
                  </a:lnTo>
                  <a:cubicBezTo>
                    <a:pt x="2527" y="27238"/>
                    <a:pt x="2547" y="27238"/>
                    <a:pt x="2547" y="27238"/>
                  </a:cubicBezTo>
                  <a:lnTo>
                    <a:pt x="2547" y="27119"/>
                  </a:lnTo>
                  <a:cubicBezTo>
                    <a:pt x="2766" y="26959"/>
                    <a:pt x="2985" y="26760"/>
                    <a:pt x="3203" y="26542"/>
                  </a:cubicBezTo>
                  <a:cubicBezTo>
                    <a:pt x="3243" y="26462"/>
                    <a:pt x="3283" y="26382"/>
                    <a:pt x="3323" y="26323"/>
                  </a:cubicBezTo>
                  <a:lnTo>
                    <a:pt x="3363" y="26144"/>
                  </a:lnTo>
                  <a:cubicBezTo>
                    <a:pt x="3382" y="26024"/>
                    <a:pt x="3422" y="25905"/>
                    <a:pt x="3462" y="25786"/>
                  </a:cubicBezTo>
                  <a:cubicBezTo>
                    <a:pt x="3542" y="25527"/>
                    <a:pt x="3641" y="25268"/>
                    <a:pt x="3840" y="24990"/>
                  </a:cubicBezTo>
                  <a:cubicBezTo>
                    <a:pt x="3840" y="25209"/>
                    <a:pt x="3979" y="25169"/>
                    <a:pt x="4099" y="25268"/>
                  </a:cubicBezTo>
                  <a:cubicBezTo>
                    <a:pt x="3860" y="25308"/>
                    <a:pt x="3800" y="25726"/>
                    <a:pt x="3542" y="25985"/>
                  </a:cubicBezTo>
                  <a:cubicBezTo>
                    <a:pt x="3599" y="25927"/>
                    <a:pt x="3639" y="25907"/>
                    <a:pt x="3666" y="25907"/>
                  </a:cubicBezTo>
                  <a:cubicBezTo>
                    <a:pt x="3704" y="25907"/>
                    <a:pt x="3713" y="25949"/>
                    <a:pt x="3701" y="25985"/>
                  </a:cubicBezTo>
                  <a:lnTo>
                    <a:pt x="3999" y="25388"/>
                  </a:lnTo>
                  <a:cubicBezTo>
                    <a:pt x="4024" y="25412"/>
                    <a:pt x="4047" y="25422"/>
                    <a:pt x="4070" y="25422"/>
                  </a:cubicBezTo>
                  <a:cubicBezTo>
                    <a:pt x="4142" y="25422"/>
                    <a:pt x="4213" y="25328"/>
                    <a:pt x="4318" y="25268"/>
                  </a:cubicBezTo>
                  <a:cubicBezTo>
                    <a:pt x="4039" y="25189"/>
                    <a:pt x="4497" y="24791"/>
                    <a:pt x="4616" y="24532"/>
                  </a:cubicBezTo>
                  <a:lnTo>
                    <a:pt x="4616" y="24532"/>
                  </a:lnTo>
                  <a:cubicBezTo>
                    <a:pt x="4696" y="24592"/>
                    <a:pt x="4716" y="24691"/>
                    <a:pt x="4497" y="24910"/>
                  </a:cubicBezTo>
                  <a:cubicBezTo>
                    <a:pt x="4875" y="24791"/>
                    <a:pt x="4556" y="24373"/>
                    <a:pt x="4895" y="24214"/>
                  </a:cubicBezTo>
                  <a:lnTo>
                    <a:pt x="4895" y="24214"/>
                  </a:lnTo>
                  <a:cubicBezTo>
                    <a:pt x="4855" y="24273"/>
                    <a:pt x="4815" y="24313"/>
                    <a:pt x="4835" y="24353"/>
                  </a:cubicBezTo>
                  <a:cubicBezTo>
                    <a:pt x="4885" y="24202"/>
                    <a:pt x="5132" y="23968"/>
                    <a:pt x="5198" y="23968"/>
                  </a:cubicBezTo>
                  <a:cubicBezTo>
                    <a:pt x="5210" y="23968"/>
                    <a:pt x="5216" y="23976"/>
                    <a:pt x="5213" y="23995"/>
                  </a:cubicBezTo>
                  <a:lnTo>
                    <a:pt x="5173" y="24055"/>
                  </a:lnTo>
                  <a:cubicBezTo>
                    <a:pt x="5531" y="23696"/>
                    <a:pt x="6188" y="22881"/>
                    <a:pt x="6068" y="22662"/>
                  </a:cubicBezTo>
                  <a:lnTo>
                    <a:pt x="6068" y="22662"/>
                  </a:lnTo>
                  <a:cubicBezTo>
                    <a:pt x="6108" y="22682"/>
                    <a:pt x="6228" y="22901"/>
                    <a:pt x="6248" y="22940"/>
                  </a:cubicBezTo>
                  <a:lnTo>
                    <a:pt x="6267" y="22125"/>
                  </a:lnTo>
                  <a:cubicBezTo>
                    <a:pt x="6327" y="22045"/>
                    <a:pt x="6387" y="21985"/>
                    <a:pt x="6447" y="21906"/>
                  </a:cubicBezTo>
                  <a:cubicBezTo>
                    <a:pt x="6645" y="22005"/>
                    <a:pt x="6864" y="22125"/>
                    <a:pt x="6725" y="22403"/>
                  </a:cubicBezTo>
                  <a:cubicBezTo>
                    <a:pt x="6825" y="22324"/>
                    <a:pt x="6944" y="22224"/>
                    <a:pt x="7063" y="21985"/>
                  </a:cubicBezTo>
                  <a:lnTo>
                    <a:pt x="7063" y="21985"/>
                  </a:lnTo>
                  <a:cubicBezTo>
                    <a:pt x="7044" y="22000"/>
                    <a:pt x="7015" y="22006"/>
                    <a:pt x="6982" y="22006"/>
                  </a:cubicBezTo>
                  <a:cubicBezTo>
                    <a:pt x="6878" y="22006"/>
                    <a:pt x="6739" y="21942"/>
                    <a:pt x="6785" y="21866"/>
                  </a:cubicBezTo>
                  <a:cubicBezTo>
                    <a:pt x="7141" y="21767"/>
                    <a:pt x="7005" y="21786"/>
                    <a:pt x="7396" y="21610"/>
                  </a:cubicBezTo>
                  <a:lnTo>
                    <a:pt x="7396" y="21610"/>
                  </a:lnTo>
                  <a:cubicBezTo>
                    <a:pt x="7387" y="21614"/>
                    <a:pt x="7378" y="21615"/>
                    <a:pt x="7369" y="21615"/>
                  </a:cubicBezTo>
                  <a:cubicBezTo>
                    <a:pt x="7260" y="21615"/>
                    <a:pt x="7155" y="21356"/>
                    <a:pt x="7282" y="21229"/>
                  </a:cubicBezTo>
                  <a:lnTo>
                    <a:pt x="7282" y="21229"/>
                  </a:lnTo>
                  <a:cubicBezTo>
                    <a:pt x="7302" y="21268"/>
                    <a:pt x="7510" y="21401"/>
                    <a:pt x="7502" y="21482"/>
                  </a:cubicBezTo>
                  <a:lnTo>
                    <a:pt x="7502" y="21482"/>
                  </a:lnTo>
                  <a:lnTo>
                    <a:pt x="7595" y="20940"/>
                  </a:lnTo>
                  <a:lnTo>
                    <a:pt x="7595" y="20940"/>
                  </a:lnTo>
                  <a:cubicBezTo>
                    <a:pt x="7591" y="21036"/>
                    <a:pt x="7714" y="21075"/>
                    <a:pt x="7829" y="21075"/>
                  </a:cubicBezTo>
                  <a:cubicBezTo>
                    <a:pt x="7853" y="21075"/>
                    <a:pt x="7877" y="21073"/>
                    <a:pt x="7899" y="21070"/>
                  </a:cubicBezTo>
                  <a:cubicBezTo>
                    <a:pt x="7819" y="21070"/>
                    <a:pt x="8177" y="20752"/>
                    <a:pt x="8257" y="20632"/>
                  </a:cubicBezTo>
                  <a:lnTo>
                    <a:pt x="8257" y="20632"/>
                  </a:lnTo>
                  <a:lnTo>
                    <a:pt x="8058" y="20732"/>
                  </a:lnTo>
                  <a:cubicBezTo>
                    <a:pt x="8456" y="20334"/>
                    <a:pt x="8098" y="20055"/>
                    <a:pt x="8476" y="19638"/>
                  </a:cubicBezTo>
                  <a:cubicBezTo>
                    <a:pt x="8476" y="19712"/>
                    <a:pt x="8576" y="19887"/>
                    <a:pt x="8710" y="19887"/>
                  </a:cubicBezTo>
                  <a:cubicBezTo>
                    <a:pt x="8755" y="19887"/>
                    <a:pt x="8804" y="19867"/>
                    <a:pt x="8854" y="19817"/>
                  </a:cubicBezTo>
                  <a:cubicBezTo>
                    <a:pt x="8854" y="19717"/>
                    <a:pt x="8794" y="19459"/>
                    <a:pt x="8794" y="19180"/>
                  </a:cubicBezTo>
                  <a:cubicBezTo>
                    <a:pt x="8914" y="19021"/>
                    <a:pt x="9053" y="18862"/>
                    <a:pt x="9192" y="18703"/>
                  </a:cubicBezTo>
                  <a:lnTo>
                    <a:pt x="9192" y="18703"/>
                  </a:lnTo>
                  <a:cubicBezTo>
                    <a:pt x="9172" y="19041"/>
                    <a:pt x="9133" y="19399"/>
                    <a:pt x="9073" y="19618"/>
                  </a:cubicBezTo>
                  <a:cubicBezTo>
                    <a:pt x="9272" y="19518"/>
                    <a:pt x="9192" y="19658"/>
                    <a:pt x="9391" y="19399"/>
                  </a:cubicBezTo>
                  <a:cubicBezTo>
                    <a:pt x="9396" y="19398"/>
                    <a:pt x="9400" y="19398"/>
                    <a:pt x="9404" y="19398"/>
                  </a:cubicBezTo>
                  <a:cubicBezTo>
                    <a:pt x="9500" y="19398"/>
                    <a:pt x="9369" y="19621"/>
                    <a:pt x="9312" y="19697"/>
                  </a:cubicBezTo>
                  <a:lnTo>
                    <a:pt x="9829" y="19160"/>
                  </a:lnTo>
                  <a:cubicBezTo>
                    <a:pt x="9670" y="19081"/>
                    <a:pt x="10048" y="18623"/>
                    <a:pt x="9928" y="18563"/>
                  </a:cubicBezTo>
                  <a:lnTo>
                    <a:pt x="9928" y="18563"/>
                  </a:lnTo>
                  <a:lnTo>
                    <a:pt x="9550" y="19280"/>
                  </a:lnTo>
                  <a:cubicBezTo>
                    <a:pt x="9391" y="19180"/>
                    <a:pt x="9471" y="18603"/>
                    <a:pt x="9829" y="18225"/>
                  </a:cubicBezTo>
                  <a:cubicBezTo>
                    <a:pt x="9837" y="18223"/>
                    <a:pt x="9845" y="18222"/>
                    <a:pt x="9852" y="18222"/>
                  </a:cubicBezTo>
                  <a:cubicBezTo>
                    <a:pt x="9971" y="18222"/>
                    <a:pt x="9992" y="18506"/>
                    <a:pt x="10048" y="18543"/>
                  </a:cubicBezTo>
                  <a:cubicBezTo>
                    <a:pt x="10048" y="18444"/>
                    <a:pt x="10286" y="18086"/>
                    <a:pt x="10346" y="18086"/>
                  </a:cubicBezTo>
                  <a:lnTo>
                    <a:pt x="10267" y="18305"/>
                  </a:lnTo>
                  <a:cubicBezTo>
                    <a:pt x="10505" y="18126"/>
                    <a:pt x="10406" y="17807"/>
                    <a:pt x="10744" y="17648"/>
                  </a:cubicBezTo>
                  <a:cubicBezTo>
                    <a:pt x="10844" y="17568"/>
                    <a:pt x="11162" y="17529"/>
                    <a:pt x="11082" y="17449"/>
                  </a:cubicBezTo>
                  <a:cubicBezTo>
                    <a:pt x="10923" y="17449"/>
                    <a:pt x="10665" y="17330"/>
                    <a:pt x="10485" y="17171"/>
                  </a:cubicBezTo>
                  <a:cubicBezTo>
                    <a:pt x="10585" y="17071"/>
                    <a:pt x="10665" y="16972"/>
                    <a:pt x="10764" y="16852"/>
                  </a:cubicBezTo>
                  <a:lnTo>
                    <a:pt x="10804" y="16912"/>
                  </a:lnTo>
                  <a:lnTo>
                    <a:pt x="10844" y="16852"/>
                  </a:lnTo>
                  <a:lnTo>
                    <a:pt x="10804" y="16812"/>
                  </a:lnTo>
                  <a:cubicBezTo>
                    <a:pt x="10883" y="16713"/>
                    <a:pt x="10983" y="16613"/>
                    <a:pt x="11062" y="16494"/>
                  </a:cubicBezTo>
                  <a:cubicBezTo>
                    <a:pt x="11198" y="16572"/>
                    <a:pt x="11126" y="16933"/>
                    <a:pt x="11288" y="16933"/>
                  </a:cubicBezTo>
                  <a:cubicBezTo>
                    <a:pt x="11292" y="16933"/>
                    <a:pt x="11297" y="16932"/>
                    <a:pt x="11301" y="16932"/>
                  </a:cubicBezTo>
                  <a:cubicBezTo>
                    <a:pt x="11261" y="16892"/>
                    <a:pt x="11281" y="16773"/>
                    <a:pt x="11301" y="16713"/>
                  </a:cubicBezTo>
                  <a:cubicBezTo>
                    <a:pt x="11318" y="16704"/>
                    <a:pt x="11332" y="16701"/>
                    <a:pt x="11343" y="16701"/>
                  </a:cubicBezTo>
                  <a:cubicBezTo>
                    <a:pt x="11383" y="16701"/>
                    <a:pt x="11397" y="16739"/>
                    <a:pt x="11426" y="16739"/>
                  </a:cubicBezTo>
                  <a:cubicBezTo>
                    <a:pt x="11448" y="16739"/>
                    <a:pt x="11480" y="16716"/>
                    <a:pt x="11540" y="16633"/>
                  </a:cubicBezTo>
                  <a:cubicBezTo>
                    <a:pt x="11468" y="16518"/>
                    <a:pt x="11699" y="16350"/>
                    <a:pt x="11680" y="16350"/>
                  </a:cubicBezTo>
                  <a:cubicBezTo>
                    <a:pt x="11673" y="16350"/>
                    <a:pt x="11629" y="16374"/>
                    <a:pt x="11520" y="16434"/>
                  </a:cubicBezTo>
                  <a:cubicBezTo>
                    <a:pt x="11639" y="16196"/>
                    <a:pt x="11719" y="16255"/>
                    <a:pt x="11918" y="15997"/>
                  </a:cubicBezTo>
                  <a:cubicBezTo>
                    <a:pt x="11819" y="15997"/>
                    <a:pt x="11799" y="15798"/>
                    <a:pt x="11838" y="15599"/>
                  </a:cubicBezTo>
                  <a:cubicBezTo>
                    <a:pt x="11898" y="15499"/>
                    <a:pt x="11978" y="15420"/>
                    <a:pt x="12057" y="15320"/>
                  </a:cubicBezTo>
                  <a:lnTo>
                    <a:pt x="12077" y="15320"/>
                  </a:lnTo>
                  <a:cubicBezTo>
                    <a:pt x="12435" y="14922"/>
                    <a:pt x="12694" y="14743"/>
                    <a:pt x="13012" y="14365"/>
                  </a:cubicBezTo>
                  <a:cubicBezTo>
                    <a:pt x="13068" y="14351"/>
                    <a:pt x="13184" y="14278"/>
                    <a:pt x="13240" y="14278"/>
                  </a:cubicBezTo>
                  <a:cubicBezTo>
                    <a:pt x="13264" y="14278"/>
                    <a:pt x="13277" y="14290"/>
                    <a:pt x="13271" y="14325"/>
                  </a:cubicBezTo>
                  <a:cubicBezTo>
                    <a:pt x="13291" y="14246"/>
                    <a:pt x="13291" y="14166"/>
                    <a:pt x="13390" y="14047"/>
                  </a:cubicBezTo>
                  <a:cubicBezTo>
                    <a:pt x="13436" y="14027"/>
                    <a:pt x="13465" y="14018"/>
                    <a:pt x="13481" y="14018"/>
                  </a:cubicBezTo>
                  <a:cubicBezTo>
                    <a:pt x="13568" y="14018"/>
                    <a:pt x="13283" y="14272"/>
                    <a:pt x="13424" y="14272"/>
                  </a:cubicBezTo>
                  <a:cubicBezTo>
                    <a:pt x="13436" y="14272"/>
                    <a:pt x="13451" y="14270"/>
                    <a:pt x="13470" y="14266"/>
                  </a:cubicBezTo>
                  <a:cubicBezTo>
                    <a:pt x="13410" y="14186"/>
                    <a:pt x="13629" y="13868"/>
                    <a:pt x="13729" y="13649"/>
                  </a:cubicBezTo>
                  <a:cubicBezTo>
                    <a:pt x="13721" y="13647"/>
                    <a:pt x="13712" y="13646"/>
                    <a:pt x="13704" y="13646"/>
                  </a:cubicBezTo>
                  <a:cubicBezTo>
                    <a:pt x="13534" y="13646"/>
                    <a:pt x="13366" y="14037"/>
                    <a:pt x="13271" y="14246"/>
                  </a:cubicBezTo>
                  <a:cubicBezTo>
                    <a:pt x="13211" y="14186"/>
                    <a:pt x="13191" y="14107"/>
                    <a:pt x="13171" y="13987"/>
                  </a:cubicBezTo>
                  <a:cubicBezTo>
                    <a:pt x="13530" y="13569"/>
                    <a:pt x="13888" y="13151"/>
                    <a:pt x="14226" y="12754"/>
                  </a:cubicBezTo>
                  <a:cubicBezTo>
                    <a:pt x="14524" y="12515"/>
                    <a:pt x="15062" y="11759"/>
                    <a:pt x="15479" y="11401"/>
                  </a:cubicBezTo>
                  <a:cubicBezTo>
                    <a:pt x="15499" y="11321"/>
                    <a:pt x="15559" y="11222"/>
                    <a:pt x="15539" y="11162"/>
                  </a:cubicBezTo>
                  <a:cubicBezTo>
                    <a:pt x="15997" y="10625"/>
                    <a:pt x="16454" y="10087"/>
                    <a:pt x="16872" y="9570"/>
                  </a:cubicBezTo>
                  <a:cubicBezTo>
                    <a:pt x="16892" y="9590"/>
                    <a:pt x="16912" y="9590"/>
                    <a:pt x="16932" y="9610"/>
                  </a:cubicBezTo>
                  <a:lnTo>
                    <a:pt x="17051" y="9351"/>
                  </a:lnTo>
                  <a:cubicBezTo>
                    <a:pt x="17051" y="9351"/>
                    <a:pt x="17071" y="9331"/>
                    <a:pt x="17071" y="9331"/>
                  </a:cubicBezTo>
                  <a:cubicBezTo>
                    <a:pt x="17088" y="9348"/>
                    <a:pt x="17077" y="9420"/>
                    <a:pt x="17107" y="9420"/>
                  </a:cubicBezTo>
                  <a:cubicBezTo>
                    <a:pt x="17113" y="9420"/>
                    <a:pt x="17121" y="9418"/>
                    <a:pt x="17131" y="9411"/>
                  </a:cubicBezTo>
                  <a:cubicBezTo>
                    <a:pt x="17111" y="9371"/>
                    <a:pt x="17111" y="9331"/>
                    <a:pt x="17131" y="9272"/>
                  </a:cubicBezTo>
                  <a:cubicBezTo>
                    <a:pt x="17230" y="9152"/>
                    <a:pt x="17310" y="9033"/>
                    <a:pt x="17409" y="8914"/>
                  </a:cubicBezTo>
                  <a:lnTo>
                    <a:pt x="17429" y="8914"/>
                  </a:lnTo>
                  <a:cubicBezTo>
                    <a:pt x="17429" y="8894"/>
                    <a:pt x="17429" y="8894"/>
                    <a:pt x="17429" y="8894"/>
                  </a:cubicBezTo>
                  <a:cubicBezTo>
                    <a:pt x="17509" y="8794"/>
                    <a:pt x="17588" y="8695"/>
                    <a:pt x="17668" y="8615"/>
                  </a:cubicBezTo>
                  <a:cubicBezTo>
                    <a:pt x="17668" y="8595"/>
                    <a:pt x="17688" y="8595"/>
                    <a:pt x="17708" y="8575"/>
                  </a:cubicBezTo>
                  <a:cubicBezTo>
                    <a:pt x="17708" y="8555"/>
                    <a:pt x="17748" y="8536"/>
                    <a:pt x="17748" y="8496"/>
                  </a:cubicBezTo>
                  <a:cubicBezTo>
                    <a:pt x="20255" y="5472"/>
                    <a:pt x="22264" y="2905"/>
                    <a:pt x="23040" y="1711"/>
                  </a:cubicBezTo>
                  <a:lnTo>
                    <a:pt x="23179" y="1651"/>
                  </a:lnTo>
                  <a:cubicBezTo>
                    <a:pt x="23159" y="1651"/>
                    <a:pt x="23120" y="1632"/>
                    <a:pt x="23100" y="1632"/>
                  </a:cubicBezTo>
                  <a:cubicBezTo>
                    <a:pt x="23199" y="1453"/>
                    <a:pt x="23279" y="1313"/>
                    <a:pt x="23338" y="1214"/>
                  </a:cubicBezTo>
                  <a:cubicBezTo>
                    <a:pt x="23338" y="1214"/>
                    <a:pt x="23060" y="1114"/>
                    <a:pt x="22742" y="975"/>
                  </a:cubicBezTo>
                  <a:cubicBezTo>
                    <a:pt x="22662" y="836"/>
                    <a:pt x="22602" y="677"/>
                    <a:pt x="22682" y="577"/>
                  </a:cubicBezTo>
                  <a:lnTo>
                    <a:pt x="22682" y="577"/>
                  </a:lnTo>
                  <a:cubicBezTo>
                    <a:pt x="22664" y="583"/>
                    <a:pt x="22647" y="585"/>
                    <a:pt x="22629" y="585"/>
                  </a:cubicBezTo>
                  <a:cubicBezTo>
                    <a:pt x="22587" y="585"/>
                    <a:pt x="22545" y="571"/>
                    <a:pt x="22503" y="557"/>
                  </a:cubicBezTo>
                  <a:cubicBezTo>
                    <a:pt x="22483" y="537"/>
                    <a:pt x="22463" y="537"/>
                    <a:pt x="22423" y="517"/>
                  </a:cubicBezTo>
                  <a:lnTo>
                    <a:pt x="22403" y="497"/>
                  </a:lnTo>
                  <a:lnTo>
                    <a:pt x="22383" y="478"/>
                  </a:lnTo>
                  <a:lnTo>
                    <a:pt x="22324" y="438"/>
                  </a:lnTo>
                  <a:cubicBezTo>
                    <a:pt x="22145" y="338"/>
                    <a:pt x="21906" y="179"/>
                    <a:pt x="21747" y="80"/>
                  </a:cubicBezTo>
                  <a:cubicBezTo>
                    <a:pt x="21727" y="60"/>
                    <a:pt x="21687" y="60"/>
                    <a:pt x="21667" y="40"/>
                  </a:cubicBezTo>
                  <a:cubicBezTo>
                    <a:pt x="21647" y="20"/>
                    <a:pt x="21647" y="0"/>
                    <a:pt x="21627"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18"/>
            <p:cNvSpPr/>
            <p:nvPr/>
          </p:nvSpPr>
          <p:spPr>
            <a:xfrm flipH="1" rot="-2843414">
              <a:off x="1205040" y="3195069"/>
              <a:ext cx="1240550" cy="1447845"/>
            </a:xfrm>
            <a:custGeom>
              <a:rect b="b" l="l" r="r" t="t"/>
              <a:pathLst>
                <a:path extrusionOk="0" h="27238" w="23339">
                  <a:moveTo>
                    <a:pt x="7819" y="15440"/>
                  </a:moveTo>
                  <a:cubicBezTo>
                    <a:pt x="7814" y="15449"/>
                    <a:pt x="7810" y="15458"/>
                    <a:pt x="7806" y="15466"/>
                  </a:cubicBezTo>
                  <a:lnTo>
                    <a:pt x="7806" y="15466"/>
                  </a:lnTo>
                  <a:lnTo>
                    <a:pt x="7819" y="15440"/>
                  </a:lnTo>
                  <a:close/>
                  <a:moveTo>
                    <a:pt x="7502" y="21482"/>
                  </a:moveTo>
                  <a:lnTo>
                    <a:pt x="7501" y="21488"/>
                  </a:lnTo>
                  <a:cubicBezTo>
                    <a:pt x="7502" y="21486"/>
                    <a:pt x="7502" y="21484"/>
                    <a:pt x="7502" y="21482"/>
                  </a:cubicBezTo>
                  <a:close/>
                  <a:moveTo>
                    <a:pt x="7402" y="21607"/>
                  </a:moveTo>
                  <a:cubicBezTo>
                    <a:pt x="7400" y="21608"/>
                    <a:pt x="7398" y="21609"/>
                    <a:pt x="7396" y="21610"/>
                  </a:cubicBezTo>
                  <a:lnTo>
                    <a:pt x="7396" y="21610"/>
                  </a:lnTo>
                  <a:cubicBezTo>
                    <a:pt x="7398" y="21609"/>
                    <a:pt x="7400" y="21608"/>
                    <a:pt x="7402" y="21607"/>
                  </a:cubicBezTo>
                  <a:close/>
                  <a:moveTo>
                    <a:pt x="2105" y="22387"/>
                  </a:moveTo>
                  <a:cubicBezTo>
                    <a:pt x="2100" y="22400"/>
                    <a:pt x="2095" y="22413"/>
                    <a:pt x="2089" y="22423"/>
                  </a:cubicBezTo>
                  <a:cubicBezTo>
                    <a:pt x="2096" y="22410"/>
                    <a:pt x="2101" y="22398"/>
                    <a:pt x="2105" y="22387"/>
                  </a:cubicBezTo>
                  <a:close/>
                  <a:moveTo>
                    <a:pt x="2845" y="26522"/>
                  </a:moveTo>
                  <a:lnTo>
                    <a:pt x="2845" y="26522"/>
                  </a:lnTo>
                  <a:cubicBezTo>
                    <a:pt x="2806" y="26621"/>
                    <a:pt x="2706" y="26701"/>
                    <a:pt x="2607" y="26760"/>
                  </a:cubicBezTo>
                  <a:cubicBezTo>
                    <a:pt x="2666" y="26661"/>
                    <a:pt x="2746" y="26581"/>
                    <a:pt x="2845" y="26522"/>
                  </a:cubicBezTo>
                  <a:close/>
                  <a:moveTo>
                    <a:pt x="21627" y="0"/>
                  </a:moveTo>
                  <a:cubicBezTo>
                    <a:pt x="21568" y="40"/>
                    <a:pt x="21508" y="80"/>
                    <a:pt x="21468" y="139"/>
                  </a:cubicBezTo>
                  <a:cubicBezTo>
                    <a:pt x="21349" y="139"/>
                    <a:pt x="21548" y="40"/>
                    <a:pt x="21468" y="20"/>
                  </a:cubicBezTo>
                  <a:lnTo>
                    <a:pt x="21468" y="20"/>
                  </a:lnTo>
                  <a:cubicBezTo>
                    <a:pt x="21409" y="100"/>
                    <a:pt x="21329" y="179"/>
                    <a:pt x="21170" y="239"/>
                  </a:cubicBezTo>
                  <a:cubicBezTo>
                    <a:pt x="21110" y="299"/>
                    <a:pt x="21030" y="378"/>
                    <a:pt x="20931" y="458"/>
                  </a:cubicBezTo>
                  <a:lnTo>
                    <a:pt x="20951" y="418"/>
                  </a:lnTo>
                  <a:lnTo>
                    <a:pt x="20951" y="418"/>
                  </a:lnTo>
                  <a:cubicBezTo>
                    <a:pt x="20851" y="517"/>
                    <a:pt x="20772" y="617"/>
                    <a:pt x="20692" y="716"/>
                  </a:cubicBezTo>
                  <a:cubicBezTo>
                    <a:pt x="20633" y="796"/>
                    <a:pt x="20593" y="856"/>
                    <a:pt x="20533" y="915"/>
                  </a:cubicBezTo>
                  <a:cubicBezTo>
                    <a:pt x="20414" y="1035"/>
                    <a:pt x="20314" y="1134"/>
                    <a:pt x="20215" y="1234"/>
                  </a:cubicBezTo>
                  <a:cubicBezTo>
                    <a:pt x="19996" y="1453"/>
                    <a:pt x="19757" y="1651"/>
                    <a:pt x="19439" y="1990"/>
                  </a:cubicBezTo>
                  <a:lnTo>
                    <a:pt x="19578" y="2010"/>
                  </a:lnTo>
                  <a:cubicBezTo>
                    <a:pt x="19439" y="2149"/>
                    <a:pt x="19379" y="2149"/>
                    <a:pt x="19300" y="2209"/>
                  </a:cubicBezTo>
                  <a:cubicBezTo>
                    <a:pt x="19300" y="2257"/>
                    <a:pt x="19310" y="2276"/>
                    <a:pt x="19328" y="2276"/>
                  </a:cubicBezTo>
                  <a:cubicBezTo>
                    <a:pt x="19395" y="2276"/>
                    <a:pt x="19562" y="2013"/>
                    <a:pt x="19648" y="2013"/>
                  </a:cubicBezTo>
                  <a:cubicBezTo>
                    <a:pt x="19672" y="2013"/>
                    <a:pt x="19690" y="2034"/>
                    <a:pt x="19697" y="2089"/>
                  </a:cubicBezTo>
                  <a:cubicBezTo>
                    <a:pt x="19346" y="2109"/>
                    <a:pt x="18823" y="3085"/>
                    <a:pt x="18502" y="3085"/>
                  </a:cubicBezTo>
                  <a:cubicBezTo>
                    <a:pt x="18496" y="3085"/>
                    <a:pt x="18490" y="3085"/>
                    <a:pt x="18484" y="3084"/>
                  </a:cubicBezTo>
                  <a:lnTo>
                    <a:pt x="18484" y="3084"/>
                  </a:lnTo>
                  <a:cubicBezTo>
                    <a:pt x="18285" y="3303"/>
                    <a:pt x="18643" y="3104"/>
                    <a:pt x="18444" y="3323"/>
                  </a:cubicBezTo>
                  <a:lnTo>
                    <a:pt x="18344" y="3343"/>
                  </a:lnTo>
                  <a:lnTo>
                    <a:pt x="18364" y="3462"/>
                  </a:lnTo>
                  <a:cubicBezTo>
                    <a:pt x="18266" y="3561"/>
                    <a:pt x="18167" y="3600"/>
                    <a:pt x="18104" y="3600"/>
                  </a:cubicBezTo>
                  <a:cubicBezTo>
                    <a:pt x="18078" y="3600"/>
                    <a:pt x="18058" y="3593"/>
                    <a:pt x="18046" y="3581"/>
                  </a:cubicBezTo>
                  <a:cubicBezTo>
                    <a:pt x="18066" y="3542"/>
                    <a:pt x="18106" y="3462"/>
                    <a:pt x="18146" y="3422"/>
                  </a:cubicBezTo>
                  <a:lnTo>
                    <a:pt x="18146" y="3422"/>
                  </a:lnTo>
                  <a:cubicBezTo>
                    <a:pt x="17927" y="3542"/>
                    <a:pt x="17728" y="3940"/>
                    <a:pt x="17648" y="4019"/>
                  </a:cubicBezTo>
                  <a:lnTo>
                    <a:pt x="17847" y="3860"/>
                  </a:lnTo>
                  <a:lnTo>
                    <a:pt x="17847" y="3860"/>
                  </a:lnTo>
                  <a:cubicBezTo>
                    <a:pt x="17389" y="4517"/>
                    <a:pt x="16653" y="5213"/>
                    <a:pt x="16275" y="5929"/>
                  </a:cubicBezTo>
                  <a:lnTo>
                    <a:pt x="16355" y="5909"/>
                  </a:lnTo>
                  <a:lnTo>
                    <a:pt x="16355" y="5909"/>
                  </a:lnTo>
                  <a:cubicBezTo>
                    <a:pt x="16056" y="6446"/>
                    <a:pt x="15997" y="6247"/>
                    <a:pt x="15619" y="6785"/>
                  </a:cubicBezTo>
                  <a:lnTo>
                    <a:pt x="15619" y="6765"/>
                  </a:lnTo>
                  <a:cubicBezTo>
                    <a:pt x="15579" y="6904"/>
                    <a:pt x="15499" y="7043"/>
                    <a:pt x="15360" y="7183"/>
                  </a:cubicBezTo>
                  <a:cubicBezTo>
                    <a:pt x="15374" y="7142"/>
                    <a:pt x="15366" y="7128"/>
                    <a:pt x="15346" y="7128"/>
                  </a:cubicBezTo>
                  <a:cubicBezTo>
                    <a:pt x="15303" y="7128"/>
                    <a:pt x="15200" y="7200"/>
                    <a:pt x="15154" y="7200"/>
                  </a:cubicBezTo>
                  <a:cubicBezTo>
                    <a:pt x="15130" y="7200"/>
                    <a:pt x="15120" y="7181"/>
                    <a:pt x="15141" y="7123"/>
                  </a:cubicBezTo>
                  <a:lnTo>
                    <a:pt x="15141" y="7123"/>
                  </a:lnTo>
                  <a:cubicBezTo>
                    <a:pt x="14823" y="7700"/>
                    <a:pt x="15002" y="7421"/>
                    <a:pt x="14902" y="7899"/>
                  </a:cubicBezTo>
                  <a:lnTo>
                    <a:pt x="14763" y="7919"/>
                  </a:lnTo>
                  <a:cubicBezTo>
                    <a:pt x="14743" y="8078"/>
                    <a:pt x="14763" y="8118"/>
                    <a:pt x="14564" y="8396"/>
                  </a:cubicBezTo>
                  <a:cubicBezTo>
                    <a:pt x="14606" y="8305"/>
                    <a:pt x="14589" y="8286"/>
                    <a:pt x="14553" y="8286"/>
                  </a:cubicBezTo>
                  <a:cubicBezTo>
                    <a:pt x="14527" y="8286"/>
                    <a:pt x="14490" y="8296"/>
                    <a:pt x="14461" y="8296"/>
                  </a:cubicBezTo>
                  <a:cubicBezTo>
                    <a:pt x="14416" y="8296"/>
                    <a:pt x="14386" y="8273"/>
                    <a:pt x="14425" y="8158"/>
                  </a:cubicBezTo>
                  <a:lnTo>
                    <a:pt x="14425" y="8158"/>
                  </a:lnTo>
                  <a:cubicBezTo>
                    <a:pt x="13828" y="8536"/>
                    <a:pt x="13928" y="9073"/>
                    <a:pt x="13490" y="9113"/>
                  </a:cubicBezTo>
                  <a:cubicBezTo>
                    <a:pt x="13490" y="9203"/>
                    <a:pt x="13513" y="9238"/>
                    <a:pt x="13550" y="9238"/>
                  </a:cubicBezTo>
                  <a:cubicBezTo>
                    <a:pt x="13662" y="9238"/>
                    <a:pt x="13897" y="8906"/>
                    <a:pt x="13929" y="8906"/>
                  </a:cubicBezTo>
                  <a:cubicBezTo>
                    <a:pt x="13934" y="8906"/>
                    <a:pt x="13934" y="8914"/>
                    <a:pt x="13928" y="8933"/>
                  </a:cubicBezTo>
                  <a:cubicBezTo>
                    <a:pt x="13939" y="8929"/>
                    <a:pt x="13949" y="8927"/>
                    <a:pt x="13957" y="8927"/>
                  </a:cubicBezTo>
                  <a:cubicBezTo>
                    <a:pt x="14061" y="8927"/>
                    <a:pt x="13896" y="9263"/>
                    <a:pt x="13748" y="9411"/>
                  </a:cubicBezTo>
                  <a:cubicBezTo>
                    <a:pt x="13609" y="9570"/>
                    <a:pt x="13231" y="9471"/>
                    <a:pt x="12893" y="9908"/>
                  </a:cubicBezTo>
                  <a:cubicBezTo>
                    <a:pt x="12913" y="9869"/>
                    <a:pt x="12913" y="9849"/>
                    <a:pt x="12953" y="9809"/>
                  </a:cubicBezTo>
                  <a:lnTo>
                    <a:pt x="12953" y="9809"/>
                  </a:lnTo>
                  <a:cubicBezTo>
                    <a:pt x="12754" y="9928"/>
                    <a:pt x="12754" y="10167"/>
                    <a:pt x="12495" y="10306"/>
                  </a:cubicBezTo>
                  <a:cubicBezTo>
                    <a:pt x="12535" y="10505"/>
                    <a:pt x="12276" y="10545"/>
                    <a:pt x="12415" y="10704"/>
                  </a:cubicBezTo>
                  <a:lnTo>
                    <a:pt x="12714" y="10286"/>
                  </a:lnTo>
                  <a:lnTo>
                    <a:pt x="12714" y="10286"/>
                  </a:lnTo>
                  <a:cubicBezTo>
                    <a:pt x="12555" y="10545"/>
                    <a:pt x="12575" y="10903"/>
                    <a:pt x="12177" y="11202"/>
                  </a:cubicBezTo>
                  <a:cubicBezTo>
                    <a:pt x="12177" y="11142"/>
                    <a:pt x="12216" y="11003"/>
                    <a:pt x="12256" y="10903"/>
                  </a:cubicBezTo>
                  <a:lnTo>
                    <a:pt x="12256" y="10903"/>
                  </a:lnTo>
                  <a:cubicBezTo>
                    <a:pt x="12117" y="10983"/>
                    <a:pt x="12117" y="11142"/>
                    <a:pt x="11978" y="11202"/>
                  </a:cubicBezTo>
                  <a:cubicBezTo>
                    <a:pt x="11838" y="11042"/>
                    <a:pt x="12336" y="10704"/>
                    <a:pt x="12415" y="10366"/>
                  </a:cubicBezTo>
                  <a:lnTo>
                    <a:pt x="12415" y="10366"/>
                  </a:lnTo>
                  <a:cubicBezTo>
                    <a:pt x="12290" y="10413"/>
                    <a:pt x="12201" y="10721"/>
                    <a:pt x="12130" y="10721"/>
                  </a:cubicBezTo>
                  <a:cubicBezTo>
                    <a:pt x="12112" y="10721"/>
                    <a:pt x="12094" y="10699"/>
                    <a:pt x="12077" y="10645"/>
                  </a:cubicBezTo>
                  <a:lnTo>
                    <a:pt x="12077" y="10645"/>
                  </a:lnTo>
                  <a:cubicBezTo>
                    <a:pt x="12157" y="11003"/>
                    <a:pt x="11699" y="11042"/>
                    <a:pt x="11620" y="11480"/>
                  </a:cubicBezTo>
                  <a:lnTo>
                    <a:pt x="11540" y="11381"/>
                  </a:lnTo>
                  <a:cubicBezTo>
                    <a:pt x="11520" y="11421"/>
                    <a:pt x="11480" y="11560"/>
                    <a:pt x="11421" y="11639"/>
                  </a:cubicBezTo>
                  <a:lnTo>
                    <a:pt x="11421" y="11381"/>
                  </a:lnTo>
                  <a:cubicBezTo>
                    <a:pt x="11321" y="11719"/>
                    <a:pt x="10943" y="11759"/>
                    <a:pt x="10824" y="12037"/>
                  </a:cubicBezTo>
                  <a:cubicBezTo>
                    <a:pt x="10961" y="11864"/>
                    <a:pt x="11025" y="11814"/>
                    <a:pt x="11062" y="11814"/>
                  </a:cubicBezTo>
                  <a:cubicBezTo>
                    <a:pt x="11112" y="11814"/>
                    <a:pt x="11113" y="11906"/>
                    <a:pt x="11182" y="11906"/>
                  </a:cubicBezTo>
                  <a:cubicBezTo>
                    <a:pt x="11202" y="11906"/>
                    <a:pt x="11227" y="11898"/>
                    <a:pt x="11261" y="11878"/>
                  </a:cubicBezTo>
                  <a:lnTo>
                    <a:pt x="11261" y="11878"/>
                  </a:lnTo>
                  <a:cubicBezTo>
                    <a:pt x="10903" y="12555"/>
                    <a:pt x="10744" y="12037"/>
                    <a:pt x="10267" y="12654"/>
                  </a:cubicBezTo>
                  <a:cubicBezTo>
                    <a:pt x="10320" y="12587"/>
                    <a:pt x="10428" y="12511"/>
                    <a:pt x="10474" y="12511"/>
                  </a:cubicBezTo>
                  <a:cubicBezTo>
                    <a:pt x="10497" y="12511"/>
                    <a:pt x="10505" y="12529"/>
                    <a:pt x="10485" y="12574"/>
                  </a:cubicBezTo>
                  <a:cubicBezTo>
                    <a:pt x="10366" y="12694"/>
                    <a:pt x="10187" y="12813"/>
                    <a:pt x="10088" y="12853"/>
                  </a:cubicBezTo>
                  <a:cubicBezTo>
                    <a:pt x="9948" y="13024"/>
                    <a:pt x="9938" y="13064"/>
                    <a:pt x="9974" y="13064"/>
                  </a:cubicBezTo>
                  <a:cubicBezTo>
                    <a:pt x="10006" y="13064"/>
                    <a:pt x="10075" y="13032"/>
                    <a:pt x="10118" y="13032"/>
                  </a:cubicBezTo>
                  <a:cubicBezTo>
                    <a:pt x="10150" y="13032"/>
                    <a:pt x="10168" y="13050"/>
                    <a:pt x="10147" y="13112"/>
                  </a:cubicBezTo>
                  <a:cubicBezTo>
                    <a:pt x="9908" y="13151"/>
                    <a:pt x="10008" y="13350"/>
                    <a:pt x="9889" y="13569"/>
                  </a:cubicBezTo>
                  <a:lnTo>
                    <a:pt x="9789" y="13490"/>
                  </a:lnTo>
                  <a:lnTo>
                    <a:pt x="9789" y="13490"/>
                  </a:lnTo>
                  <a:cubicBezTo>
                    <a:pt x="9312" y="13927"/>
                    <a:pt x="9889" y="13788"/>
                    <a:pt x="9431" y="14166"/>
                  </a:cubicBezTo>
                  <a:lnTo>
                    <a:pt x="9451" y="13868"/>
                  </a:lnTo>
                  <a:lnTo>
                    <a:pt x="9292" y="14126"/>
                  </a:lnTo>
                  <a:lnTo>
                    <a:pt x="9232" y="13987"/>
                  </a:lnTo>
                  <a:cubicBezTo>
                    <a:pt x="9093" y="14305"/>
                    <a:pt x="9013" y="14365"/>
                    <a:pt x="8774" y="14584"/>
                  </a:cubicBezTo>
                  <a:cubicBezTo>
                    <a:pt x="8894" y="14584"/>
                    <a:pt x="8934" y="14763"/>
                    <a:pt x="8735" y="14982"/>
                  </a:cubicBezTo>
                  <a:cubicBezTo>
                    <a:pt x="8702" y="15000"/>
                    <a:pt x="8681" y="15006"/>
                    <a:pt x="8666" y="15006"/>
                  </a:cubicBezTo>
                  <a:cubicBezTo>
                    <a:pt x="8634" y="15006"/>
                    <a:pt x="8634" y="14976"/>
                    <a:pt x="8620" y="14976"/>
                  </a:cubicBezTo>
                  <a:cubicBezTo>
                    <a:pt x="8606" y="14976"/>
                    <a:pt x="8575" y="15009"/>
                    <a:pt x="8476" y="15141"/>
                  </a:cubicBezTo>
                  <a:cubicBezTo>
                    <a:pt x="8476" y="15022"/>
                    <a:pt x="8456" y="14882"/>
                    <a:pt x="8655" y="14823"/>
                  </a:cubicBezTo>
                  <a:cubicBezTo>
                    <a:pt x="8635" y="14783"/>
                    <a:pt x="8655" y="14703"/>
                    <a:pt x="8635" y="14664"/>
                  </a:cubicBezTo>
                  <a:cubicBezTo>
                    <a:pt x="8436" y="14763"/>
                    <a:pt x="8297" y="15042"/>
                    <a:pt x="8197" y="15161"/>
                  </a:cubicBezTo>
                  <a:cubicBezTo>
                    <a:pt x="8237" y="15121"/>
                    <a:pt x="8277" y="15062"/>
                    <a:pt x="8317" y="15062"/>
                  </a:cubicBezTo>
                  <a:lnTo>
                    <a:pt x="8078" y="15619"/>
                  </a:lnTo>
                  <a:cubicBezTo>
                    <a:pt x="8068" y="15621"/>
                    <a:pt x="8058" y="15622"/>
                    <a:pt x="8050" y="15622"/>
                  </a:cubicBezTo>
                  <a:cubicBezTo>
                    <a:pt x="7983" y="15622"/>
                    <a:pt x="8001" y="15551"/>
                    <a:pt x="8018" y="15479"/>
                  </a:cubicBezTo>
                  <a:lnTo>
                    <a:pt x="8018" y="15479"/>
                  </a:lnTo>
                  <a:cubicBezTo>
                    <a:pt x="7959" y="15579"/>
                    <a:pt x="7939" y="15678"/>
                    <a:pt x="7839" y="15818"/>
                  </a:cubicBezTo>
                  <a:cubicBezTo>
                    <a:pt x="7801" y="15722"/>
                    <a:pt x="7708" y="15663"/>
                    <a:pt x="7806" y="15466"/>
                  </a:cubicBezTo>
                  <a:lnTo>
                    <a:pt x="7806" y="15466"/>
                  </a:lnTo>
                  <a:lnTo>
                    <a:pt x="7561" y="15937"/>
                  </a:lnTo>
                  <a:cubicBezTo>
                    <a:pt x="7514" y="15937"/>
                    <a:pt x="7372" y="16021"/>
                    <a:pt x="7320" y="16021"/>
                  </a:cubicBezTo>
                  <a:cubicBezTo>
                    <a:pt x="7305" y="16021"/>
                    <a:pt x="7298" y="16014"/>
                    <a:pt x="7302" y="15997"/>
                  </a:cubicBezTo>
                  <a:lnTo>
                    <a:pt x="7302" y="15997"/>
                  </a:lnTo>
                  <a:cubicBezTo>
                    <a:pt x="7043" y="16196"/>
                    <a:pt x="6964" y="16693"/>
                    <a:pt x="6626" y="16952"/>
                  </a:cubicBezTo>
                  <a:cubicBezTo>
                    <a:pt x="6626" y="16991"/>
                    <a:pt x="6626" y="17031"/>
                    <a:pt x="6566" y="17111"/>
                  </a:cubicBezTo>
                  <a:cubicBezTo>
                    <a:pt x="6307" y="17389"/>
                    <a:pt x="5989" y="17549"/>
                    <a:pt x="5810" y="17986"/>
                  </a:cubicBezTo>
                  <a:lnTo>
                    <a:pt x="5492" y="18066"/>
                  </a:lnTo>
                  <a:cubicBezTo>
                    <a:pt x="5424" y="18167"/>
                    <a:pt x="5450" y="18186"/>
                    <a:pt x="5502" y="18186"/>
                  </a:cubicBezTo>
                  <a:cubicBezTo>
                    <a:pt x="5532" y="18186"/>
                    <a:pt x="5570" y="18180"/>
                    <a:pt x="5603" y="18180"/>
                  </a:cubicBezTo>
                  <a:cubicBezTo>
                    <a:pt x="5680" y="18180"/>
                    <a:pt x="5727" y="18214"/>
                    <a:pt x="5571" y="18444"/>
                  </a:cubicBezTo>
                  <a:cubicBezTo>
                    <a:pt x="5485" y="18574"/>
                    <a:pt x="5432" y="18612"/>
                    <a:pt x="5394" y="18612"/>
                  </a:cubicBezTo>
                  <a:cubicBezTo>
                    <a:pt x="5338" y="18612"/>
                    <a:pt x="5312" y="18531"/>
                    <a:pt x="5254" y="18531"/>
                  </a:cubicBezTo>
                  <a:cubicBezTo>
                    <a:pt x="5242" y="18531"/>
                    <a:pt x="5229" y="18534"/>
                    <a:pt x="5213" y="18543"/>
                  </a:cubicBezTo>
                  <a:cubicBezTo>
                    <a:pt x="5153" y="18762"/>
                    <a:pt x="5054" y="19160"/>
                    <a:pt x="4696" y="19359"/>
                  </a:cubicBezTo>
                  <a:cubicBezTo>
                    <a:pt x="4755" y="19240"/>
                    <a:pt x="4835" y="19180"/>
                    <a:pt x="4895" y="19081"/>
                  </a:cubicBezTo>
                  <a:lnTo>
                    <a:pt x="4895" y="19081"/>
                  </a:lnTo>
                  <a:lnTo>
                    <a:pt x="4636" y="19220"/>
                  </a:lnTo>
                  <a:cubicBezTo>
                    <a:pt x="4716" y="18932"/>
                    <a:pt x="4873" y="18773"/>
                    <a:pt x="4777" y="18773"/>
                  </a:cubicBezTo>
                  <a:cubicBezTo>
                    <a:pt x="4753" y="18773"/>
                    <a:pt x="4715" y="18782"/>
                    <a:pt x="4656" y="18802"/>
                  </a:cubicBezTo>
                  <a:cubicBezTo>
                    <a:pt x="4895" y="19081"/>
                    <a:pt x="3940" y="19697"/>
                    <a:pt x="4178" y="19956"/>
                  </a:cubicBezTo>
                  <a:lnTo>
                    <a:pt x="3999" y="20055"/>
                  </a:lnTo>
                  <a:cubicBezTo>
                    <a:pt x="4039" y="20016"/>
                    <a:pt x="4039" y="19996"/>
                    <a:pt x="4079" y="19956"/>
                  </a:cubicBezTo>
                  <a:lnTo>
                    <a:pt x="4079" y="19956"/>
                  </a:lnTo>
                  <a:cubicBezTo>
                    <a:pt x="3701" y="20135"/>
                    <a:pt x="4079" y="20334"/>
                    <a:pt x="3721" y="20672"/>
                  </a:cubicBezTo>
                  <a:cubicBezTo>
                    <a:pt x="3648" y="20733"/>
                    <a:pt x="3576" y="20778"/>
                    <a:pt x="3539" y="20778"/>
                  </a:cubicBezTo>
                  <a:cubicBezTo>
                    <a:pt x="3515" y="20778"/>
                    <a:pt x="3506" y="20759"/>
                    <a:pt x="3522" y="20712"/>
                  </a:cubicBezTo>
                  <a:lnTo>
                    <a:pt x="3522" y="20712"/>
                  </a:lnTo>
                  <a:lnTo>
                    <a:pt x="3343" y="21050"/>
                  </a:lnTo>
                  <a:cubicBezTo>
                    <a:pt x="3319" y="21082"/>
                    <a:pt x="3298" y="21095"/>
                    <a:pt x="3284" y="21095"/>
                  </a:cubicBezTo>
                  <a:cubicBezTo>
                    <a:pt x="3264" y="21095"/>
                    <a:pt x="3259" y="21066"/>
                    <a:pt x="3283" y="21030"/>
                  </a:cubicBezTo>
                  <a:lnTo>
                    <a:pt x="3283" y="21030"/>
                  </a:lnTo>
                  <a:lnTo>
                    <a:pt x="2965" y="21448"/>
                  </a:lnTo>
                  <a:lnTo>
                    <a:pt x="2945" y="21428"/>
                  </a:lnTo>
                  <a:cubicBezTo>
                    <a:pt x="2945" y="21528"/>
                    <a:pt x="2885" y="21727"/>
                    <a:pt x="2845" y="21826"/>
                  </a:cubicBezTo>
                  <a:cubicBezTo>
                    <a:pt x="2821" y="21842"/>
                    <a:pt x="2808" y="21849"/>
                    <a:pt x="2801" y="21849"/>
                  </a:cubicBezTo>
                  <a:cubicBezTo>
                    <a:pt x="2774" y="21849"/>
                    <a:pt x="2853" y="21747"/>
                    <a:pt x="2806" y="21747"/>
                  </a:cubicBezTo>
                  <a:lnTo>
                    <a:pt x="2666" y="22045"/>
                  </a:lnTo>
                  <a:cubicBezTo>
                    <a:pt x="2660" y="22046"/>
                    <a:pt x="2654" y="22046"/>
                    <a:pt x="2649" y="22046"/>
                  </a:cubicBezTo>
                  <a:cubicBezTo>
                    <a:pt x="2517" y="22046"/>
                    <a:pt x="2633" y="21820"/>
                    <a:pt x="2786" y="21667"/>
                  </a:cubicBezTo>
                  <a:cubicBezTo>
                    <a:pt x="2769" y="21666"/>
                    <a:pt x="2754" y="21666"/>
                    <a:pt x="2740" y="21666"/>
                  </a:cubicBezTo>
                  <a:cubicBezTo>
                    <a:pt x="2331" y="21666"/>
                    <a:pt x="2647" y="21937"/>
                    <a:pt x="2089" y="22264"/>
                  </a:cubicBezTo>
                  <a:lnTo>
                    <a:pt x="2248" y="22005"/>
                  </a:lnTo>
                  <a:cubicBezTo>
                    <a:pt x="1970" y="22005"/>
                    <a:pt x="1870" y="22244"/>
                    <a:pt x="1552" y="22403"/>
                  </a:cubicBezTo>
                  <a:cubicBezTo>
                    <a:pt x="1629" y="22390"/>
                    <a:pt x="1893" y="22271"/>
                    <a:pt x="2031" y="22271"/>
                  </a:cubicBezTo>
                  <a:cubicBezTo>
                    <a:pt x="2100" y="22271"/>
                    <a:pt x="2137" y="22301"/>
                    <a:pt x="2105" y="22387"/>
                  </a:cubicBezTo>
                  <a:lnTo>
                    <a:pt x="2105" y="22387"/>
                  </a:lnTo>
                  <a:cubicBezTo>
                    <a:pt x="2141" y="22299"/>
                    <a:pt x="2182" y="22164"/>
                    <a:pt x="2268" y="22164"/>
                  </a:cubicBezTo>
                  <a:cubicBezTo>
                    <a:pt x="2328" y="22344"/>
                    <a:pt x="2229" y="22344"/>
                    <a:pt x="2089" y="22423"/>
                  </a:cubicBezTo>
                  <a:cubicBezTo>
                    <a:pt x="2010" y="22483"/>
                    <a:pt x="1910" y="22562"/>
                    <a:pt x="1831" y="22761"/>
                  </a:cubicBezTo>
                  <a:cubicBezTo>
                    <a:pt x="1811" y="22746"/>
                    <a:pt x="1792" y="22738"/>
                    <a:pt x="1773" y="22738"/>
                  </a:cubicBezTo>
                  <a:cubicBezTo>
                    <a:pt x="1697" y="22738"/>
                    <a:pt x="1620" y="22856"/>
                    <a:pt x="1492" y="23000"/>
                  </a:cubicBezTo>
                  <a:lnTo>
                    <a:pt x="1393" y="22881"/>
                  </a:lnTo>
                  <a:cubicBezTo>
                    <a:pt x="1254" y="23100"/>
                    <a:pt x="1333" y="23139"/>
                    <a:pt x="1293" y="23299"/>
                  </a:cubicBezTo>
                  <a:cubicBezTo>
                    <a:pt x="1179" y="23401"/>
                    <a:pt x="1085" y="23432"/>
                    <a:pt x="1002" y="23432"/>
                  </a:cubicBezTo>
                  <a:cubicBezTo>
                    <a:pt x="941" y="23432"/>
                    <a:pt x="887" y="23415"/>
                    <a:pt x="836" y="23398"/>
                  </a:cubicBezTo>
                  <a:cubicBezTo>
                    <a:pt x="727" y="23514"/>
                    <a:pt x="745" y="23535"/>
                    <a:pt x="796" y="23535"/>
                  </a:cubicBezTo>
                  <a:cubicBezTo>
                    <a:pt x="826" y="23535"/>
                    <a:pt x="866" y="23528"/>
                    <a:pt x="900" y="23528"/>
                  </a:cubicBezTo>
                  <a:cubicBezTo>
                    <a:pt x="969" y="23528"/>
                    <a:pt x="1012" y="23557"/>
                    <a:pt x="876" y="23736"/>
                  </a:cubicBezTo>
                  <a:cubicBezTo>
                    <a:pt x="796" y="23776"/>
                    <a:pt x="736" y="23836"/>
                    <a:pt x="677" y="23895"/>
                  </a:cubicBezTo>
                  <a:cubicBezTo>
                    <a:pt x="657" y="23935"/>
                    <a:pt x="637" y="23955"/>
                    <a:pt x="597" y="23995"/>
                  </a:cubicBezTo>
                  <a:cubicBezTo>
                    <a:pt x="557" y="24035"/>
                    <a:pt x="517" y="24075"/>
                    <a:pt x="478" y="24134"/>
                  </a:cubicBezTo>
                  <a:cubicBezTo>
                    <a:pt x="398" y="24234"/>
                    <a:pt x="318" y="24333"/>
                    <a:pt x="239" y="24453"/>
                  </a:cubicBezTo>
                  <a:cubicBezTo>
                    <a:pt x="219" y="24512"/>
                    <a:pt x="120" y="24552"/>
                    <a:pt x="239" y="24651"/>
                  </a:cubicBezTo>
                  <a:cubicBezTo>
                    <a:pt x="279" y="24691"/>
                    <a:pt x="318" y="24731"/>
                    <a:pt x="358" y="24771"/>
                  </a:cubicBezTo>
                  <a:cubicBezTo>
                    <a:pt x="378" y="24811"/>
                    <a:pt x="338" y="24831"/>
                    <a:pt x="338" y="24850"/>
                  </a:cubicBezTo>
                  <a:cubicBezTo>
                    <a:pt x="288" y="24926"/>
                    <a:pt x="266" y="24949"/>
                    <a:pt x="257" y="24949"/>
                  </a:cubicBezTo>
                  <a:cubicBezTo>
                    <a:pt x="240" y="24949"/>
                    <a:pt x="265" y="24875"/>
                    <a:pt x="254" y="24875"/>
                  </a:cubicBezTo>
                  <a:cubicBezTo>
                    <a:pt x="252" y="24875"/>
                    <a:pt x="247" y="24880"/>
                    <a:pt x="239" y="24890"/>
                  </a:cubicBezTo>
                  <a:cubicBezTo>
                    <a:pt x="219" y="24970"/>
                    <a:pt x="199" y="25030"/>
                    <a:pt x="179" y="25089"/>
                  </a:cubicBezTo>
                  <a:cubicBezTo>
                    <a:pt x="168" y="25113"/>
                    <a:pt x="156" y="25122"/>
                    <a:pt x="148" y="25122"/>
                  </a:cubicBezTo>
                  <a:cubicBezTo>
                    <a:pt x="143" y="25122"/>
                    <a:pt x="139" y="25117"/>
                    <a:pt x="139" y="25109"/>
                  </a:cubicBezTo>
                  <a:lnTo>
                    <a:pt x="139" y="25109"/>
                  </a:lnTo>
                  <a:cubicBezTo>
                    <a:pt x="80" y="25248"/>
                    <a:pt x="179" y="25149"/>
                    <a:pt x="80" y="25288"/>
                  </a:cubicBezTo>
                  <a:cubicBezTo>
                    <a:pt x="80" y="25308"/>
                    <a:pt x="60" y="25308"/>
                    <a:pt x="40" y="25328"/>
                  </a:cubicBezTo>
                  <a:cubicBezTo>
                    <a:pt x="40" y="25348"/>
                    <a:pt x="40" y="25348"/>
                    <a:pt x="40" y="25348"/>
                  </a:cubicBezTo>
                  <a:cubicBezTo>
                    <a:pt x="20" y="25368"/>
                    <a:pt x="20" y="25368"/>
                    <a:pt x="20" y="25368"/>
                  </a:cubicBezTo>
                  <a:lnTo>
                    <a:pt x="0" y="25368"/>
                  </a:lnTo>
                  <a:lnTo>
                    <a:pt x="20" y="25388"/>
                  </a:lnTo>
                  <a:cubicBezTo>
                    <a:pt x="40" y="25427"/>
                    <a:pt x="60" y="25467"/>
                    <a:pt x="80" y="25527"/>
                  </a:cubicBezTo>
                  <a:cubicBezTo>
                    <a:pt x="120" y="25646"/>
                    <a:pt x="100" y="25825"/>
                    <a:pt x="159" y="25965"/>
                  </a:cubicBezTo>
                  <a:cubicBezTo>
                    <a:pt x="259" y="26004"/>
                    <a:pt x="358" y="26044"/>
                    <a:pt x="458" y="26064"/>
                  </a:cubicBezTo>
                  <a:cubicBezTo>
                    <a:pt x="537" y="26164"/>
                    <a:pt x="318" y="26104"/>
                    <a:pt x="279" y="26164"/>
                  </a:cubicBezTo>
                  <a:cubicBezTo>
                    <a:pt x="1094" y="26442"/>
                    <a:pt x="995" y="26422"/>
                    <a:pt x="1453" y="26462"/>
                  </a:cubicBezTo>
                  <a:cubicBezTo>
                    <a:pt x="1512" y="26542"/>
                    <a:pt x="1671" y="26661"/>
                    <a:pt x="1811" y="26780"/>
                  </a:cubicBezTo>
                  <a:cubicBezTo>
                    <a:pt x="1652" y="26621"/>
                    <a:pt x="1711" y="26581"/>
                    <a:pt x="1831" y="26562"/>
                  </a:cubicBezTo>
                  <a:cubicBezTo>
                    <a:pt x="1950" y="26542"/>
                    <a:pt x="2109" y="26542"/>
                    <a:pt x="2229" y="26542"/>
                  </a:cubicBezTo>
                  <a:cubicBezTo>
                    <a:pt x="2229" y="26542"/>
                    <a:pt x="2209" y="26522"/>
                    <a:pt x="2209" y="26502"/>
                  </a:cubicBezTo>
                  <a:lnTo>
                    <a:pt x="2209" y="26502"/>
                  </a:lnTo>
                  <a:lnTo>
                    <a:pt x="2288" y="26542"/>
                  </a:lnTo>
                  <a:lnTo>
                    <a:pt x="2229" y="26542"/>
                  </a:lnTo>
                  <a:cubicBezTo>
                    <a:pt x="2248" y="26562"/>
                    <a:pt x="2268" y="26601"/>
                    <a:pt x="2288" y="26621"/>
                  </a:cubicBezTo>
                  <a:cubicBezTo>
                    <a:pt x="2308" y="26601"/>
                    <a:pt x="2328" y="26581"/>
                    <a:pt x="2348" y="26581"/>
                  </a:cubicBezTo>
                  <a:lnTo>
                    <a:pt x="2408" y="26621"/>
                  </a:lnTo>
                  <a:cubicBezTo>
                    <a:pt x="2408" y="26621"/>
                    <a:pt x="2447" y="26562"/>
                    <a:pt x="2507" y="26502"/>
                  </a:cubicBezTo>
                  <a:lnTo>
                    <a:pt x="2507" y="26502"/>
                  </a:lnTo>
                  <a:cubicBezTo>
                    <a:pt x="2527" y="26562"/>
                    <a:pt x="2507" y="26661"/>
                    <a:pt x="2467" y="26800"/>
                  </a:cubicBezTo>
                  <a:lnTo>
                    <a:pt x="2447" y="26800"/>
                  </a:lnTo>
                  <a:cubicBezTo>
                    <a:pt x="2447" y="26800"/>
                    <a:pt x="2427" y="26780"/>
                    <a:pt x="2427" y="26780"/>
                  </a:cubicBezTo>
                  <a:lnTo>
                    <a:pt x="2368" y="26721"/>
                  </a:lnTo>
                  <a:lnTo>
                    <a:pt x="2288" y="26621"/>
                  </a:lnTo>
                  <a:cubicBezTo>
                    <a:pt x="2189" y="26681"/>
                    <a:pt x="2069" y="26741"/>
                    <a:pt x="2089" y="26860"/>
                  </a:cubicBezTo>
                  <a:cubicBezTo>
                    <a:pt x="2109" y="26860"/>
                    <a:pt x="2189" y="26880"/>
                    <a:pt x="2268" y="26900"/>
                  </a:cubicBezTo>
                  <a:cubicBezTo>
                    <a:pt x="2229" y="26920"/>
                    <a:pt x="2209" y="26940"/>
                    <a:pt x="2229" y="26959"/>
                  </a:cubicBezTo>
                  <a:cubicBezTo>
                    <a:pt x="2238" y="26979"/>
                    <a:pt x="2258" y="26984"/>
                    <a:pt x="2286" y="26984"/>
                  </a:cubicBezTo>
                  <a:cubicBezTo>
                    <a:pt x="2313" y="26984"/>
                    <a:pt x="2348" y="26979"/>
                    <a:pt x="2388" y="26979"/>
                  </a:cubicBezTo>
                  <a:lnTo>
                    <a:pt x="2467" y="27139"/>
                  </a:lnTo>
                  <a:lnTo>
                    <a:pt x="2507" y="27218"/>
                  </a:lnTo>
                  <a:cubicBezTo>
                    <a:pt x="2527" y="27238"/>
                    <a:pt x="2547" y="27238"/>
                    <a:pt x="2547" y="27238"/>
                  </a:cubicBezTo>
                  <a:lnTo>
                    <a:pt x="2547" y="27119"/>
                  </a:lnTo>
                  <a:cubicBezTo>
                    <a:pt x="2766" y="26959"/>
                    <a:pt x="2985" y="26760"/>
                    <a:pt x="3203" y="26542"/>
                  </a:cubicBezTo>
                  <a:cubicBezTo>
                    <a:pt x="3243" y="26462"/>
                    <a:pt x="3283" y="26382"/>
                    <a:pt x="3323" y="26323"/>
                  </a:cubicBezTo>
                  <a:lnTo>
                    <a:pt x="3363" y="26144"/>
                  </a:lnTo>
                  <a:cubicBezTo>
                    <a:pt x="3382" y="26024"/>
                    <a:pt x="3422" y="25905"/>
                    <a:pt x="3462" y="25786"/>
                  </a:cubicBezTo>
                  <a:cubicBezTo>
                    <a:pt x="3542" y="25527"/>
                    <a:pt x="3641" y="25268"/>
                    <a:pt x="3840" y="24990"/>
                  </a:cubicBezTo>
                  <a:cubicBezTo>
                    <a:pt x="3840" y="25209"/>
                    <a:pt x="3979" y="25169"/>
                    <a:pt x="4099" y="25268"/>
                  </a:cubicBezTo>
                  <a:cubicBezTo>
                    <a:pt x="3860" y="25308"/>
                    <a:pt x="3800" y="25726"/>
                    <a:pt x="3542" y="25985"/>
                  </a:cubicBezTo>
                  <a:cubicBezTo>
                    <a:pt x="3599" y="25927"/>
                    <a:pt x="3639" y="25907"/>
                    <a:pt x="3666" y="25907"/>
                  </a:cubicBezTo>
                  <a:cubicBezTo>
                    <a:pt x="3704" y="25907"/>
                    <a:pt x="3713" y="25949"/>
                    <a:pt x="3701" y="25985"/>
                  </a:cubicBezTo>
                  <a:lnTo>
                    <a:pt x="3999" y="25388"/>
                  </a:lnTo>
                  <a:cubicBezTo>
                    <a:pt x="4024" y="25412"/>
                    <a:pt x="4047" y="25422"/>
                    <a:pt x="4070" y="25422"/>
                  </a:cubicBezTo>
                  <a:cubicBezTo>
                    <a:pt x="4142" y="25422"/>
                    <a:pt x="4213" y="25328"/>
                    <a:pt x="4318" y="25268"/>
                  </a:cubicBezTo>
                  <a:cubicBezTo>
                    <a:pt x="4039" y="25189"/>
                    <a:pt x="4497" y="24791"/>
                    <a:pt x="4616" y="24532"/>
                  </a:cubicBezTo>
                  <a:lnTo>
                    <a:pt x="4616" y="24532"/>
                  </a:lnTo>
                  <a:cubicBezTo>
                    <a:pt x="4696" y="24592"/>
                    <a:pt x="4716" y="24691"/>
                    <a:pt x="4497" y="24910"/>
                  </a:cubicBezTo>
                  <a:cubicBezTo>
                    <a:pt x="4875" y="24791"/>
                    <a:pt x="4556" y="24373"/>
                    <a:pt x="4895" y="24214"/>
                  </a:cubicBezTo>
                  <a:lnTo>
                    <a:pt x="4895" y="24214"/>
                  </a:lnTo>
                  <a:cubicBezTo>
                    <a:pt x="4855" y="24273"/>
                    <a:pt x="4815" y="24313"/>
                    <a:pt x="4835" y="24353"/>
                  </a:cubicBezTo>
                  <a:cubicBezTo>
                    <a:pt x="4885" y="24202"/>
                    <a:pt x="5132" y="23968"/>
                    <a:pt x="5198" y="23968"/>
                  </a:cubicBezTo>
                  <a:cubicBezTo>
                    <a:pt x="5210" y="23968"/>
                    <a:pt x="5216" y="23976"/>
                    <a:pt x="5213" y="23995"/>
                  </a:cubicBezTo>
                  <a:lnTo>
                    <a:pt x="5173" y="24055"/>
                  </a:lnTo>
                  <a:cubicBezTo>
                    <a:pt x="5531" y="23696"/>
                    <a:pt x="6188" y="22881"/>
                    <a:pt x="6068" y="22662"/>
                  </a:cubicBezTo>
                  <a:lnTo>
                    <a:pt x="6068" y="22662"/>
                  </a:lnTo>
                  <a:cubicBezTo>
                    <a:pt x="6108" y="22682"/>
                    <a:pt x="6228" y="22901"/>
                    <a:pt x="6248" y="22940"/>
                  </a:cubicBezTo>
                  <a:lnTo>
                    <a:pt x="6267" y="22125"/>
                  </a:lnTo>
                  <a:cubicBezTo>
                    <a:pt x="6327" y="22045"/>
                    <a:pt x="6387" y="21985"/>
                    <a:pt x="6447" y="21906"/>
                  </a:cubicBezTo>
                  <a:cubicBezTo>
                    <a:pt x="6645" y="22005"/>
                    <a:pt x="6864" y="22125"/>
                    <a:pt x="6725" y="22403"/>
                  </a:cubicBezTo>
                  <a:cubicBezTo>
                    <a:pt x="6825" y="22324"/>
                    <a:pt x="6944" y="22224"/>
                    <a:pt x="7063" y="21985"/>
                  </a:cubicBezTo>
                  <a:lnTo>
                    <a:pt x="7063" y="21985"/>
                  </a:lnTo>
                  <a:cubicBezTo>
                    <a:pt x="7044" y="22000"/>
                    <a:pt x="7015" y="22006"/>
                    <a:pt x="6982" y="22006"/>
                  </a:cubicBezTo>
                  <a:cubicBezTo>
                    <a:pt x="6878" y="22006"/>
                    <a:pt x="6739" y="21942"/>
                    <a:pt x="6785" y="21866"/>
                  </a:cubicBezTo>
                  <a:cubicBezTo>
                    <a:pt x="7141" y="21767"/>
                    <a:pt x="7005" y="21786"/>
                    <a:pt x="7396" y="21610"/>
                  </a:cubicBezTo>
                  <a:lnTo>
                    <a:pt x="7396" y="21610"/>
                  </a:lnTo>
                  <a:cubicBezTo>
                    <a:pt x="7387" y="21614"/>
                    <a:pt x="7378" y="21615"/>
                    <a:pt x="7369" y="21615"/>
                  </a:cubicBezTo>
                  <a:cubicBezTo>
                    <a:pt x="7260" y="21615"/>
                    <a:pt x="7155" y="21356"/>
                    <a:pt x="7282" y="21229"/>
                  </a:cubicBezTo>
                  <a:lnTo>
                    <a:pt x="7282" y="21229"/>
                  </a:lnTo>
                  <a:cubicBezTo>
                    <a:pt x="7302" y="21268"/>
                    <a:pt x="7510" y="21401"/>
                    <a:pt x="7502" y="21482"/>
                  </a:cubicBezTo>
                  <a:lnTo>
                    <a:pt x="7502" y="21482"/>
                  </a:lnTo>
                  <a:lnTo>
                    <a:pt x="7595" y="20940"/>
                  </a:lnTo>
                  <a:lnTo>
                    <a:pt x="7595" y="20940"/>
                  </a:lnTo>
                  <a:cubicBezTo>
                    <a:pt x="7591" y="21036"/>
                    <a:pt x="7714" y="21075"/>
                    <a:pt x="7829" y="21075"/>
                  </a:cubicBezTo>
                  <a:cubicBezTo>
                    <a:pt x="7853" y="21075"/>
                    <a:pt x="7877" y="21073"/>
                    <a:pt x="7899" y="21070"/>
                  </a:cubicBezTo>
                  <a:cubicBezTo>
                    <a:pt x="7819" y="21070"/>
                    <a:pt x="8177" y="20752"/>
                    <a:pt x="8257" y="20632"/>
                  </a:cubicBezTo>
                  <a:lnTo>
                    <a:pt x="8257" y="20632"/>
                  </a:lnTo>
                  <a:lnTo>
                    <a:pt x="8058" y="20732"/>
                  </a:lnTo>
                  <a:cubicBezTo>
                    <a:pt x="8456" y="20334"/>
                    <a:pt x="8098" y="20055"/>
                    <a:pt x="8476" y="19638"/>
                  </a:cubicBezTo>
                  <a:cubicBezTo>
                    <a:pt x="8476" y="19712"/>
                    <a:pt x="8576" y="19887"/>
                    <a:pt x="8710" y="19887"/>
                  </a:cubicBezTo>
                  <a:cubicBezTo>
                    <a:pt x="8755" y="19887"/>
                    <a:pt x="8804" y="19867"/>
                    <a:pt x="8854" y="19817"/>
                  </a:cubicBezTo>
                  <a:cubicBezTo>
                    <a:pt x="8854" y="19717"/>
                    <a:pt x="8794" y="19459"/>
                    <a:pt x="8794" y="19180"/>
                  </a:cubicBezTo>
                  <a:cubicBezTo>
                    <a:pt x="8914" y="19021"/>
                    <a:pt x="9053" y="18862"/>
                    <a:pt x="9192" y="18703"/>
                  </a:cubicBezTo>
                  <a:lnTo>
                    <a:pt x="9192" y="18703"/>
                  </a:lnTo>
                  <a:cubicBezTo>
                    <a:pt x="9172" y="19041"/>
                    <a:pt x="9133" y="19399"/>
                    <a:pt x="9073" y="19618"/>
                  </a:cubicBezTo>
                  <a:cubicBezTo>
                    <a:pt x="9272" y="19518"/>
                    <a:pt x="9192" y="19658"/>
                    <a:pt x="9391" y="19399"/>
                  </a:cubicBezTo>
                  <a:cubicBezTo>
                    <a:pt x="9396" y="19398"/>
                    <a:pt x="9400" y="19398"/>
                    <a:pt x="9404" y="19398"/>
                  </a:cubicBezTo>
                  <a:cubicBezTo>
                    <a:pt x="9500" y="19398"/>
                    <a:pt x="9369" y="19621"/>
                    <a:pt x="9312" y="19697"/>
                  </a:cubicBezTo>
                  <a:lnTo>
                    <a:pt x="9829" y="19160"/>
                  </a:lnTo>
                  <a:cubicBezTo>
                    <a:pt x="9670" y="19081"/>
                    <a:pt x="10048" y="18623"/>
                    <a:pt x="9928" y="18563"/>
                  </a:cubicBezTo>
                  <a:lnTo>
                    <a:pt x="9928" y="18563"/>
                  </a:lnTo>
                  <a:lnTo>
                    <a:pt x="9550" y="19280"/>
                  </a:lnTo>
                  <a:cubicBezTo>
                    <a:pt x="9391" y="19180"/>
                    <a:pt x="9471" y="18603"/>
                    <a:pt x="9829" y="18225"/>
                  </a:cubicBezTo>
                  <a:cubicBezTo>
                    <a:pt x="9837" y="18223"/>
                    <a:pt x="9845" y="18222"/>
                    <a:pt x="9852" y="18222"/>
                  </a:cubicBezTo>
                  <a:cubicBezTo>
                    <a:pt x="9971" y="18222"/>
                    <a:pt x="9992" y="18506"/>
                    <a:pt x="10048" y="18543"/>
                  </a:cubicBezTo>
                  <a:cubicBezTo>
                    <a:pt x="10048" y="18444"/>
                    <a:pt x="10286" y="18086"/>
                    <a:pt x="10346" y="18086"/>
                  </a:cubicBezTo>
                  <a:lnTo>
                    <a:pt x="10267" y="18305"/>
                  </a:lnTo>
                  <a:cubicBezTo>
                    <a:pt x="10505" y="18126"/>
                    <a:pt x="10406" y="17807"/>
                    <a:pt x="10744" y="17648"/>
                  </a:cubicBezTo>
                  <a:cubicBezTo>
                    <a:pt x="10844" y="17568"/>
                    <a:pt x="11162" y="17529"/>
                    <a:pt x="11082" y="17449"/>
                  </a:cubicBezTo>
                  <a:cubicBezTo>
                    <a:pt x="10923" y="17449"/>
                    <a:pt x="10665" y="17330"/>
                    <a:pt x="10485" y="17171"/>
                  </a:cubicBezTo>
                  <a:cubicBezTo>
                    <a:pt x="10585" y="17071"/>
                    <a:pt x="10665" y="16972"/>
                    <a:pt x="10764" y="16852"/>
                  </a:cubicBezTo>
                  <a:lnTo>
                    <a:pt x="10804" y="16912"/>
                  </a:lnTo>
                  <a:lnTo>
                    <a:pt x="10844" y="16852"/>
                  </a:lnTo>
                  <a:lnTo>
                    <a:pt x="10804" y="16812"/>
                  </a:lnTo>
                  <a:cubicBezTo>
                    <a:pt x="10883" y="16713"/>
                    <a:pt x="10983" y="16613"/>
                    <a:pt x="11062" y="16494"/>
                  </a:cubicBezTo>
                  <a:cubicBezTo>
                    <a:pt x="11198" y="16572"/>
                    <a:pt x="11126" y="16933"/>
                    <a:pt x="11288" y="16933"/>
                  </a:cubicBezTo>
                  <a:cubicBezTo>
                    <a:pt x="11292" y="16933"/>
                    <a:pt x="11297" y="16932"/>
                    <a:pt x="11301" y="16932"/>
                  </a:cubicBezTo>
                  <a:cubicBezTo>
                    <a:pt x="11261" y="16892"/>
                    <a:pt x="11281" y="16773"/>
                    <a:pt x="11301" y="16713"/>
                  </a:cubicBezTo>
                  <a:cubicBezTo>
                    <a:pt x="11318" y="16704"/>
                    <a:pt x="11332" y="16701"/>
                    <a:pt x="11343" y="16701"/>
                  </a:cubicBezTo>
                  <a:cubicBezTo>
                    <a:pt x="11383" y="16701"/>
                    <a:pt x="11397" y="16739"/>
                    <a:pt x="11426" y="16739"/>
                  </a:cubicBezTo>
                  <a:cubicBezTo>
                    <a:pt x="11448" y="16739"/>
                    <a:pt x="11480" y="16716"/>
                    <a:pt x="11540" y="16633"/>
                  </a:cubicBezTo>
                  <a:cubicBezTo>
                    <a:pt x="11468" y="16518"/>
                    <a:pt x="11699" y="16350"/>
                    <a:pt x="11680" y="16350"/>
                  </a:cubicBezTo>
                  <a:cubicBezTo>
                    <a:pt x="11673" y="16350"/>
                    <a:pt x="11629" y="16374"/>
                    <a:pt x="11520" y="16434"/>
                  </a:cubicBezTo>
                  <a:cubicBezTo>
                    <a:pt x="11639" y="16196"/>
                    <a:pt x="11719" y="16255"/>
                    <a:pt x="11918" y="15997"/>
                  </a:cubicBezTo>
                  <a:cubicBezTo>
                    <a:pt x="11819" y="15997"/>
                    <a:pt x="11799" y="15798"/>
                    <a:pt x="11838" y="15599"/>
                  </a:cubicBezTo>
                  <a:cubicBezTo>
                    <a:pt x="11898" y="15499"/>
                    <a:pt x="11978" y="15420"/>
                    <a:pt x="12057" y="15320"/>
                  </a:cubicBezTo>
                  <a:lnTo>
                    <a:pt x="12077" y="15320"/>
                  </a:lnTo>
                  <a:cubicBezTo>
                    <a:pt x="12435" y="14922"/>
                    <a:pt x="12694" y="14743"/>
                    <a:pt x="13012" y="14365"/>
                  </a:cubicBezTo>
                  <a:cubicBezTo>
                    <a:pt x="13068" y="14351"/>
                    <a:pt x="13184" y="14278"/>
                    <a:pt x="13240" y="14278"/>
                  </a:cubicBezTo>
                  <a:cubicBezTo>
                    <a:pt x="13264" y="14278"/>
                    <a:pt x="13277" y="14290"/>
                    <a:pt x="13271" y="14325"/>
                  </a:cubicBezTo>
                  <a:cubicBezTo>
                    <a:pt x="13291" y="14246"/>
                    <a:pt x="13291" y="14166"/>
                    <a:pt x="13390" y="14047"/>
                  </a:cubicBezTo>
                  <a:cubicBezTo>
                    <a:pt x="13436" y="14027"/>
                    <a:pt x="13465" y="14018"/>
                    <a:pt x="13481" y="14018"/>
                  </a:cubicBezTo>
                  <a:cubicBezTo>
                    <a:pt x="13568" y="14018"/>
                    <a:pt x="13283" y="14272"/>
                    <a:pt x="13424" y="14272"/>
                  </a:cubicBezTo>
                  <a:cubicBezTo>
                    <a:pt x="13436" y="14272"/>
                    <a:pt x="13451" y="14270"/>
                    <a:pt x="13470" y="14266"/>
                  </a:cubicBezTo>
                  <a:cubicBezTo>
                    <a:pt x="13410" y="14186"/>
                    <a:pt x="13629" y="13868"/>
                    <a:pt x="13729" y="13649"/>
                  </a:cubicBezTo>
                  <a:cubicBezTo>
                    <a:pt x="13721" y="13647"/>
                    <a:pt x="13712" y="13646"/>
                    <a:pt x="13704" y="13646"/>
                  </a:cubicBezTo>
                  <a:cubicBezTo>
                    <a:pt x="13534" y="13646"/>
                    <a:pt x="13366" y="14037"/>
                    <a:pt x="13271" y="14246"/>
                  </a:cubicBezTo>
                  <a:cubicBezTo>
                    <a:pt x="13211" y="14186"/>
                    <a:pt x="13191" y="14107"/>
                    <a:pt x="13171" y="13987"/>
                  </a:cubicBezTo>
                  <a:cubicBezTo>
                    <a:pt x="13530" y="13569"/>
                    <a:pt x="13888" y="13151"/>
                    <a:pt x="14226" y="12754"/>
                  </a:cubicBezTo>
                  <a:cubicBezTo>
                    <a:pt x="14524" y="12515"/>
                    <a:pt x="15062" y="11759"/>
                    <a:pt x="15479" y="11401"/>
                  </a:cubicBezTo>
                  <a:cubicBezTo>
                    <a:pt x="15499" y="11321"/>
                    <a:pt x="15559" y="11222"/>
                    <a:pt x="15539" y="11162"/>
                  </a:cubicBezTo>
                  <a:cubicBezTo>
                    <a:pt x="15997" y="10625"/>
                    <a:pt x="16454" y="10087"/>
                    <a:pt x="16872" y="9570"/>
                  </a:cubicBezTo>
                  <a:cubicBezTo>
                    <a:pt x="16892" y="9590"/>
                    <a:pt x="16912" y="9590"/>
                    <a:pt x="16932" y="9610"/>
                  </a:cubicBezTo>
                  <a:lnTo>
                    <a:pt x="17051" y="9351"/>
                  </a:lnTo>
                  <a:cubicBezTo>
                    <a:pt x="17051" y="9351"/>
                    <a:pt x="17071" y="9331"/>
                    <a:pt x="17071" y="9331"/>
                  </a:cubicBezTo>
                  <a:cubicBezTo>
                    <a:pt x="17088" y="9348"/>
                    <a:pt x="17077" y="9420"/>
                    <a:pt x="17107" y="9420"/>
                  </a:cubicBezTo>
                  <a:cubicBezTo>
                    <a:pt x="17113" y="9420"/>
                    <a:pt x="17121" y="9418"/>
                    <a:pt x="17131" y="9411"/>
                  </a:cubicBezTo>
                  <a:cubicBezTo>
                    <a:pt x="17111" y="9371"/>
                    <a:pt x="17111" y="9331"/>
                    <a:pt x="17131" y="9272"/>
                  </a:cubicBezTo>
                  <a:cubicBezTo>
                    <a:pt x="17230" y="9152"/>
                    <a:pt x="17310" y="9033"/>
                    <a:pt x="17409" y="8914"/>
                  </a:cubicBezTo>
                  <a:lnTo>
                    <a:pt x="17429" y="8914"/>
                  </a:lnTo>
                  <a:cubicBezTo>
                    <a:pt x="17429" y="8894"/>
                    <a:pt x="17429" y="8894"/>
                    <a:pt x="17429" y="8894"/>
                  </a:cubicBezTo>
                  <a:cubicBezTo>
                    <a:pt x="17509" y="8794"/>
                    <a:pt x="17588" y="8695"/>
                    <a:pt x="17668" y="8615"/>
                  </a:cubicBezTo>
                  <a:cubicBezTo>
                    <a:pt x="17668" y="8595"/>
                    <a:pt x="17688" y="8595"/>
                    <a:pt x="17708" y="8575"/>
                  </a:cubicBezTo>
                  <a:cubicBezTo>
                    <a:pt x="17708" y="8555"/>
                    <a:pt x="17748" y="8536"/>
                    <a:pt x="17748" y="8496"/>
                  </a:cubicBezTo>
                  <a:cubicBezTo>
                    <a:pt x="20255" y="5472"/>
                    <a:pt x="22264" y="2905"/>
                    <a:pt x="23040" y="1711"/>
                  </a:cubicBezTo>
                  <a:lnTo>
                    <a:pt x="23179" y="1651"/>
                  </a:lnTo>
                  <a:cubicBezTo>
                    <a:pt x="23159" y="1651"/>
                    <a:pt x="23120" y="1632"/>
                    <a:pt x="23100" y="1632"/>
                  </a:cubicBezTo>
                  <a:cubicBezTo>
                    <a:pt x="23199" y="1453"/>
                    <a:pt x="23279" y="1313"/>
                    <a:pt x="23338" y="1214"/>
                  </a:cubicBezTo>
                  <a:cubicBezTo>
                    <a:pt x="23338" y="1214"/>
                    <a:pt x="23060" y="1114"/>
                    <a:pt x="22742" y="975"/>
                  </a:cubicBezTo>
                  <a:cubicBezTo>
                    <a:pt x="22662" y="836"/>
                    <a:pt x="22602" y="677"/>
                    <a:pt x="22682" y="577"/>
                  </a:cubicBezTo>
                  <a:lnTo>
                    <a:pt x="22682" y="577"/>
                  </a:lnTo>
                  <a:cubicBezTo>
                    <a:pt x="22664" y="583"/>
                    <a:pt x="22647" y="585"/>
                    <a:pt x="22629" y="585"/>
                  </a:cubicBezTo>
                  <a:cubicBezTo>
                    <a:pt x="22587" y="585"/>
                    <a:pt x="22545" y="571"/>
                    <a:pt x="22503" y="557"/>
                  </a:cubicBezTo>
                  <a:cubicBezTo>
                    <a:pt x="22483" y="537"/>
                    <a:pt x="22463" y="537"/>
                    <a:pt x="22423" y="517"/>
                  </a:cubicBezTo>
                  <a:lnTo>
                    <a:pt x="22403" y="497"/>
                  </a:lnTo>
                  <a:lnTo>
                    <a:pt x="22383" y="478"/>
                  </a:lnTo>
                  <a:lnTo>
                    <a:pt x="22324" y="438"/>
                  </a:lnTo>
                  <a:cubicBezTo>
                    <a:pt x="22145" y="338"/>
                    <a:pt x="21906" y="179"/>
                    <a:pt x="21747" y="80"/>
                  </a:cubicBezTo>
                  <a:cubicBezTo>
                    <a:pt x="21727" y="60"/>
                    <a:pt x="21687" y="60"/>
                    <a:pt x="21667" y="40"/>
                  </a:cubicBezTo>
                  <a:cubicBezTo>
                    <a:pt x="21647" y="20"/>
                    <a:pt x="21647" y="0"/>
                    <a:pt x="21627"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18"/>
            <p:cNvSpPr/>
            <p:nvPr/>
          </p:nvSpPr>
          <p:spPr>
            <a:xfrm flipH="1" rot="-3051725">
              <a:off x="6696060" y="3141221"/>
              <a:ext cx="1240553" cy="1447852"/>
            </a:xfrm>
            <a:custGeom>
              <a:rect b="b" l="l" r="r" t="t"/>
              <a:pathLst>
                <a:path extrusionOk="0" h="27238" w="23339">
                  <a:moveTo>
                    <a:pt x="7819" y="15440"/>
                  </a:moveTo>
                  <a:cubicBezTo>
                    <a:pt x="7814" y="15449"/>
                    <a:pt x="7810" y="15458"/>
                    <a:pt x="7806" y="15466"/>
                  </a:cubicBezTo>
                  <a:lnTo>
                    <a:pt x="7806" y="15466"/>
                  </a:lnTo>
                  <a:lnTo>
                    <a:pt x="7819" y="15440"/>
                  </a:lnTo>
                  <a:close/>
                  <a:moveTo>
                    <a:pt x="7502" y="21482"/>
                  </a:moveTo>
                  <a:lnTo>
                    <a:pt x="7501" y="21488"/>
                  </a:lnTo>
                  <a:cubicBezTo>
                    <a:pt x="7502" y="21486"/>
                    <a:pt x="7502" y="21484"/>
                    <a:pt x="7502" y="21482"/>
                  </a:cubicBezTo>
                  <a:close/>
                  <a:moveTo>
                    <a:pt x="7402" y="21607"/>
                  </a:moveTo>
                  <a:cubicBezTo>
                    <a:pt x="7400" y="21608"/>
                    <a:pt x="7398" y="21609"/>
                    <a:pt x="7396" y="21610"/>
                  </a:cubicBezTo>
                  <a:lnTo>
                    <a:pt x="7396" y="21610"/>
                  </a:lnTo>
                  <a:cubicBezTo>
                    <a:pt x="7398" y="21609"/>
                    <a:pt x="7400" y="21608"/>
                    <a:pt x="7402" y="21607"/>
                  </a:cubicBezTo>
                  <a:close/>
                  <a:moveTo>
                    <a:pt x="2105" y="22387"/>
                  </a:moveTo>
                  <a:cubicBezTo>
                    <a:pt x="2100" y="22400"/>
                    <a:pt x="2095" y="22413"/>
                    <a:pt x="2089" y="22423"/>
                  </a:cubicBezTo>
                  <a:cubicBezTo>
                    <a:pt x="2096" y="22410"/>
                    <a:pt x="2101" y="22398"/>
                    <a:pt x="2105" y="22387"/>
                  </a:cubicBezTo>
                  <a:close/>
                  <a:moveTo>
                    <a:pt x="2845" y="26522"/>
                  </a:moveTo>
                  <a:lnTo>
                    <a:pt x="2845" y="26522"/>
                  </a:lnTo>
                  <a:cubicBezTo>
                    <a:pt x="2806" y="26621"/>
                    <a:pt x="2706" y="26701"/>
                    <a:pt x="2607" y="26760"/>
                  </a:cubicBezTo>
                  <a:cubicBezTo>
                    <a:pt x="2666" y="26661"/>
                    <a:pt x="2746" y="26581"/>
                    <a:pt x="2845" y="26522"/>
                  </a:cubicBezTo>
                  <a:close/>
                  <a:moveTo>
                    <a:pt x="21627" y="0"/>
                  </a:moveTo>
                  <a:cubicBezTo>
                    <a:pt x="21568" y="40"/>
                    <a:pt x="21508" y="80"/>
                    <a:pt x="21468" y="139"/>
                  </a:cubicBezTo>
                  <a:cubicBezTo>
                    <a:pt x="21349" y="139"/>
                    <a:pt x="21548" y="40"/>
                    <a:pt x="21468" y="20"/>
                  </a:cubicBezTo>
                  <a:lnTo>
                    <a:pt x="21468" y="20"/>
                  </a:lnTo>
                  <a:cubicBezTo>
                    <a:pt x="21409" y="100"/>
                    <a:pt x="21329" y="179"/>
                    <a:pt x="21170" y="239"/>
                  </a:cubicBezTo>
                  <a:cubicBezTo>
                    <a:pt x="21110" y="299"/>
                    <a:pt x="21030" y="378"/>
                    <a:pt x="20931" y="458"/>
                  </a:cubicBezTo>
                  <a:lnTo>
                    <a:pt x="20951" y="418"/>
                  </a:lnTo>
                  <a:lnTo>
                    <a:pt x="20951" y="418"/>
                  </a:lnTo>
                  <a:cubicBezTo>
                    <a:pt x="20851" y="517"/>
                    <a:pt x="20772" y="617"/>
                    <a:pt x="20692" y="716"/>
                  </a:cubicBezTo>
                  <a:cubicBezTo>
                    <a:pt x="20633" y="796"/>
                    <a:pt x="20593" y="856"/>
                    <a:pt x="20533" y="915"/>
                  </a:cubicBezTo>
                  <a:cubicBezTo>
                    <a:pt x="20414" y="1035"/>
                    <a:pt x="20314" y="1134"/>
                    <a:pt x="20215" y="1234"/>
                  </a:cubicBezTo>
                  <a:cubicBezTo>
                    <a:pt x="19996" y="1453"/>
                    <a:pt x="19757" y="1651"/>
                    <a:pt x="19439" y="1990"/>
                  </a:cubicBezTo>
                  <a:lnTo>
                    <a:pt x="19578" y="2010"/>
                  </a:lnTo>
                  <a:cubicBezTo>
                    <a:pt x="19439" y="2149"/>
                    <a:pt x="19379" y="2149"/>
                    <a:pt x="19300" y="2209"/>
                  </a:cubicBezTo>
                  <a:cubicBezTo>
                    <a:pt x="19300" y="2257"/>
                    <a:pt x="19310" y="2276"/>
                    <a:pt x="19328" y="2276"/>
                  </a:cubicBezTo>
                  <a:cubicBezTo>
                    <a:pt x="19395" y="2276"/>
                    <a:pt x="19562" y="2013"/>
                    <a:pt x="19648" y="2013"/>
                  </a:cubicBezTo>
                  <a:cubicBezTo>
                    <a:pt x="19672" y="2013"/>
                    <a:pt x="19690" y="2034"/>
                    <a:pt x="19697" y="2089"/>
                  </a:cubicBezTo>
                  <a:cubicBezTo>
                    <a:pt x="19346" y="2109"/>
                    <a:pt x="18823" y="3085"/>
                    <a:pt x="18502" y="3085"/>
                  </a:cubicBezTo>
                  <a:cubicBezTo>
                    <a:pt x="18496" y="3085"/>
                    <a:pt x="18490" y="3085"/>
                    <a:pt x="18484" y="3084"/>
                  </a:cubicBezTo>
                  <a:lnTo>
                    <a:pt x="18484" y="3084"/>
                  </a:lnTo>
                  <a:cubicBezTo>
                    <a:pt x="18285" y="3303"/>
                    <a:pt x="18643" y="3104"/>
                    <a:pt x="18444" y="3323"/>
                  </a:cubicBezTo>
                  <a:lnTo>
                    <a:pt x="18344" y="3343"/>
                  </a:lnTo>
                  <a:lnTo>
                    <a:pt x="18364" y="3462"/>
                  </a:lnTo>
                  <a:cubicBezTo>
                    <a:pt x="18266" y="3561"/>
                    <a:pt x="18167" y="3600"/>
                    <a:pt x="18104" y="3600"/>
                  </a:cubicBezTo>
                  <a:cubicBezTo>
                    <a:pt x="18078" y="3600"/>
                    <a:pt x="18058" y="3593"/>
                    <a:pt x="18046" y="3581"/>
                  </a:cubicBezTo>
                  <a:cubicBezTo>
                    <a:pt x="18066" y="3542"/>
                    <a:pt x="18106" y="3462"/>
                    <a:pt x="18146" y="3422"/>
                  </a:cubicBezTo>
                  <a:lnTo>
                    <a:pt x="18146" y="3422"/>
                  </a:lnTo>
                  <a:cubicBezTo>
                    <a:pt x="17927" y="3542"/>
                    <a:pt x="17728" y="3940"/>
                    <a:pt x="17648" y="4019"/>
                  </a:cubicBezTo>
                  <a:lnTo>
                    <a:pt x="17847" y="3860"/>
                  </a:lnTo>
                  <a:lnTo>
                    <a:pt x="17847" y="3860"/>
                  </a:lnTo>
                  <a:cubicBezTo>
                    <a:pt x="17389" y="4517"/>
                    <a:pt x="16653" y="5213"/>
                    <a:pt x="16275" y="5929"/>
                  </a:cubicBezTo>
                  <a:lnTo>
                    <a:pt x="16355" y="5909"/>
                  </a:lnTo>
                  <a:lnTo>
                    <a:pt x="16355" y="5909"/>
                  </a:lnTo>
                  <a:cubicBezTo>
                    <a:pt x="16056" y="6446"/>
                    <a:pt x="15997" y="6247"/>
                    <a:pt x="15619" y="6785"/>
                  </a:cubicBezTo>
                  <a:lnTo>
                    <a:pt x="15619" y="6765"/>
                  </a:lnTo>
                  <a:cubicBezTo>
                    <a:pt x="15579" y="6904"/>
                    <a:pt x="15499" y="7043"/>
                    <a:pt x="15360" y="7183"/>
                  </a:cubicBezTo>
                  <a:cubicBezTo>
                    <a:pt x="15374" y="7142"/>
                    <a:pt x="15366" y="7128"/>
                    <a:pt x="15346" y="7128"/>
                  </a:cubicBezTo>
                  <a:cubicBezTo>
                    <a:pt x="15303" y="7128"/>
                    <a:pt x="15200" y="7200"/>
                    <a:pt x="15154" y="7200"/>
                  </a:cubicBezTo>
                  <a:cubicBezTo>
                    <a:pt x="15130" y="7200"/>
                    <a:pt x="15120" y="7181"/>
                    <a:pt x="15141" y="7123"/>
                  </a:cubicBezTo>
                  <a:lnTo>
                    <a:pt x="15141" y="7123"/>
                  </a:lnTo>
                  <a:cubicBezTo>
                    <a:pt x="14823" y="7700"/>
                    <a:pt x="15002" y="7421"/>
                    <a:pt x="14902" y="7899"/>
                  </a:cubicBezTo>
                  <a:lnTo>
                    <a:pt x="14763" y="7919"/>
                  </a:lnTo>
                  <a:cubicBezTo>
                    <a:pt x="14743" y="8078"/>
                    <a:pt x="14763" y="8118"/>
                    <a:pt x="14564" y="8396"/>
                  </a:cubicBezTo>
                  <a:cubicBezTo>
                    <a:pt x="14606" y="8305"/>
                    <a:pt x="14589" y="8286"/>
                    <a:pt x="14553" y="8286"/>
                  </a:cubicBezTo>
                  <a:cubicBezTo>
                    <a:pt x="14527" y="8286"/>
                    <a:pt x="14490" y="8296"/>
                    <a:pt x="14461" y="8296"/>
                  </a:cubicBezTo>
                  <a:cubicBezTo>
                    <a:pt x="14416" y="8296"/>
                    <a:pt x="14386" y="8273"/>
                    <a:pt x="14425" y="8158"/>
                  </a:cubicBezTo>
                  <a:lnTo>
                    <a:pt x="14425" y="8158"/>
                  </a:lnTo>
                  <a:cubicBezTo>
                    <a:pt x="13828" y="8536"/>
                    <a:pt x="13928" y="9073"/>
                    <a:pt x="13490" y="9113"/>
                  </a:cubicBezTo>
                  <a:cubicBezTo>
                    <a:pt x="13490" y="9203"/>
                    <a:pt x="13513" y="9238"/>
                    <a:pt x="13550" y="9238"/>
                  </a:cubicBezTo>
                  <a:cubicBezTo>
                    <a:pt x="13662" y="9238"/>
                    <a:pt x="13897" y="8906"/>
                    <a:pt x="13929" y="8906"/>
                  </a:cubicBezTo>
                  <a:cubicBezTo>
                    <a:pt x="13934" y="8906"/>
                    <a:pt x="13934" y="8914"/>
                    <a:pt x="13928" y="8933"/>
                  </a:cubicBezTo>
                  <a:cubicBezTo>
                    <a:pt x="13939" y="8929"/>
                    <a:pt x="13949" y="8927"/>
                    <a:pt x="13957" y="8927"/>
                  </a:cubicBezTo>
                  <a:cubicBezTo>
                    <a:pt x="14061" y="8927"/>
                    <a:pt x="13896" y="9263"/>
                    <a:pt x="13748" y="9411"/>
                  </a:cubicBezTo>
                  <a:cubicBezTo>
                    <a:pt x="13609" y="9570"/>
                    <a:pt x="13231" y="9471"/>
                    <a:pt x="12893" y="9908"/>
                  </a:cubicBezTo>
                  <a:cubicBezTo>
                    <a:pt x="12913" y="9869"/>
                    <a:pt x="12913" y="9849"/>
                    <a:pt x="12953" y="9809"/>
                  </a:cubicBezTo>
                  <a:lnTo>
                    <a:pt x="12953" y="9809"/>
                  </a:lnTo>
                  <a:cubicBezTo>
                    <a:pt x="12754" y="9928"/>
                    <a:pt x="12754" y="10167"/>
                    <a:pt x="12495" y="10306"/>
                  </a:cubicBezTo>
                  <a:cubicBezTo>
                    <a:pt x="12535" y="10505"/>
                    <a:pt x="12276" y="10545"/>
                    <a:pt x="12415" y="10704"/>
                  </a:cubicBezTo>
                  <a:lnTo>
                    <a:pt x="12714" y="10286"/>
                  </a:lnTo>
                  <a:lnTo>
                    <a:pt x="12714" y="10286"/>
                  </a:lnTo>
                  <a:cubicBezTo>
                    <a:pt x="12555" y="10545"/>
                    <a:pt x="12575" y="10903"/>
                    <a:pt x="12177" y="11202"/>
                  </a:cubicBezTo>
                  <a:cubicBezTo>
                    <a:pt x="12177" y="11142"/>
                    <a:pt x="12216" y="11003"/>
                    <a:pt x="12256" y="10903"/>
                  </a:cubicBezTo>
                  <a:lnTo>
                    <a:pt x="12256" y="10903"/>
                  </a:lnTo>
                  <a:cubicBezTo>
                    <a:pt x="12117" y="10983"/>
                    <a:pt x="12117" y="11142"/>
                    <a:pt x="11978" y="11202"/>
                  </a:cubicBezTo>
                  <a:cubicBezTo>
                    <a:pt x="11838" y="11042"/>
                    <a:pt x="12336" y="10704"/>
                    <a:pt x="12415" y="10366"/>
                  </a:cubicBezTo>
                  <a:lnTo>
                    <a:pt x="12415" y="10366"/>
                  </a:lnTo>
                  <a:cubicBezTo>
                    <a:pt x="12290" y="10413"/>
                    <a:pt x="12201" y="10721"/>
                    <a:pt x="12130" y="10721"/>
                  </a:cubicBezTo>
                  <a:cubicBezTo>
                    <a:pt x="12112" y="10721"/>
                    <a:pt x="12094" y="10699"/>
                    <a:pt x="12077" y="10645"/>
                  </a:cubicBezTo>
                  <a:lnTo>
                    <a:pt x="12077" y="10645"/>
                  </a:lnTo>
                  <a:cubicBezTo>
                    <a:pt x="12157" y="11003"/>
                    <a:pt x="11699" y="11042"/>
                    <a:pt x="11620" y="11480"/>
                  </a:cubicBezTo>
                  <a:lnTo>
                    <a:pt x="11540" y="11381"/>
                  </a:lnTo>
                  <a:cubicBezTo>
                    <a:pt x="11520" y="11421"/>
                    <a:pt x="11480" y="11560"/>
                    <a:pt x="11421" y="11639"/>
                  </a:cubicBezTo>
                  <a:lnTo>
                    <a:pt x="11421" y="11381"/>
                  </a:lnTo>
                  <a:cubicBezTo>
                    <a:pt x="11321" y="11719"/>
                    <a:pt x="10943" y="11759"/>
                    <a:pt x="10824" y="12037"/>
                  </a:cubicBezTo>
                  <a:cubicBezTo>
                    <a:pt x="10961" y="11864"/>
                    <a:pt x="11025" y="11814"/>
                    <a:pt x="11062" y="11814"/>
                  </a:cubicBezTo>
                  <a:cubicBezTo>
                    <a:pt x="11112" y="11814"/>
                    <a:pt x="11113" y="11906"/>
                    <a:pt x="11182" y="11906"/>
                  </a:cubicBezTo>
                  <a:cubicBezTo>
                    <a:pt x="11202" y="11906"/>
                    <a:pt x="11227" y="11898"/>
                    <a:pt x="11261" y="11878"/>
                  </a:cubicBezTo>
                  <a:lnTo>
                    <a:pt x="11261" y="11878"/>
                  </a:lnTo>
                  <a:cubicBezTo>
                    <a:pt x="10903" y="12555"/>
                    <a:pt x="10744" y="12037"/>
                    <a:pt x="10267" y="12654"/>
                  </a:cubicBezTo>
                  <a:cubicBezTo>
                    <a:pt x="10320" y="12587"/>
                    <a:pt x="10428" y="12511"/>
                    <a:pt x="10474" y="12511"/>
                  </a:cubicBezTo>
                  <a:cubicBezTo>
                    <a:pt x="10497" y="12511"/>
                    <a:pt x="10505" y="12529"/>
                    <a:pt x="10485" y="12574"/>
                  </a:cubicBezTo>
                  <a:cubicBezTo>
                    <a:pt x="10366" y="12694"/>
                    <a:pt x="10187" y="12813"/>
                    <a:pt x="10088" y="12853"/>
                  </a:cubicBezTo>
                  <a:cubicBezTo>
                    <a:pt x="9948" y="13024"/>
                    <a:pt x="9938" y="13064"/>
                    <a:pt x="9974" y="13064"/>
                  </a:cubicBezTo>
                  <a:cubicBezTo>
                    <a:pt x="10006" y="13064"/>
                    <a:pt x="10075" y="13032"/>
                    <a:pt x="10118" y="13032"/>
                  </a:cubicBezTo>
                  <a:cubicBezTo>
                    <a:pt x="10150" y="13032"/>
                    <a:pt x="10168" y="13050"/>
                    <a:pt x="10147" y="13112"/>
                  </a:cubicBezTo>
                  <a:cubicBezTo>
                    <a:pt x="9908" y="13151"/>
                    <a:pt x="10008" y="13350"/>
                    <a:pt x="9889" y="13569"/>
                  </a:cubicBezTo>
                  <a:lnTo>
                    <a:pt x="9789" y="13490"/>
                  </a:lnTo>
                  <a:lnTo>
                    <a:pt x="9789" y="13490"/>
                  </a:lnTo>
                  <a:cubicBezTo>
                    <a:pt x="9312" y="13927"/>
                    <a:pt x="9889" y="13788"/>
                    <a:pt x="9431" y="14166"/>
                  </a:cubicBezTo>
                  <a:lnTo>
                    <a:pt x="9451" y="13868"/>
                  </a:lnTo>
                  <a:lnTo>
                    <a:pt x="9292" y="14126"/>
                  </a:lnTo>
                  <a:lnTo>
                    <a:pt x="9232" y="13987"/>
                  </a:lnTo>
                  <a:cubicBezTo>
                    <a:pt x="9093" y="14305"/>
                    <a:pt x="9013" y="14365"/>
                    <a:pt x="8774" y="14584"/>
                  </a:cubicBezTo>
                  <a:cubicBezTo>
                    <a:pt x="8894" y="14584"/>
                    <a:pt x="8934" y="14763"/>
                    <a:pt x="8735" y="14982"/>
                  </a:cubicBezTo>
                  <a:cubicBezTo>
                    <a:pt x="8702" y="15000"/>
                    <a:pt x="8681" y="15006"/>
                    <a:pt x="8666" y="15006"/>
                  </a:cubicBezTo>
                  <a:cubicBezTo>
                    <a:pt x="8634" y="15006"/>
                    <a:pt x="8634" y="14976"/>
                    <a:pt x="8620" y="14976"/>
                  </a:cubicBezTo>
                  <a:cubicBezTo>
                    <a:pt x="8606" y="14976"/>
                    <a:pt x="8575" y="15009"/>
                    <a:pt x="8476" y="15141"/>
                  </a:cubicBezTo>
                  <a:cubicBezTo>
                    <a:pt x="8476" y="15022"/>
                    <a:pt x="8456" y="14882"/>
                    <a:pt x="8655" y="14823"/>
                  </a:cubicBezTo>
                  <a:cubicBezTo>
                    <a:pt x="8635" y="14783"/>
                    <a:pt x="8655" y="14703"/>
                    <a:pt x="8635" y="14664"/>
                  </a:cubicBezTo>
                  <a:cubicBezTo>
                    <a:pt x="8436" y="14763"/>
                    <a:pt x="8297" y="15042"/>
                    <a:pt x="8197" y="15161"/>
                  </a:cubicBezTo>
                  <a:cubicBezTo>
                    <a:pt x="8237" y="15121"/>
                    <a:pt x="8277" y="15062"/>
                    <a:pt x="8317" y="15062"/>
                  </a:cubicBezTo>
                  <a:lnTo>
                    <a:pt x="8078" y="15619"/>
                  </a:lnTo>
                  <a:cubicBezTo>
                    <a:pt x="8068" y="15621"/>
                    <a:pt x="8058" y="15622"/>
                    <a:pt x="8050" y="15622"/>
                  </a:cubicBezTo>
                  <a:cubicBezTo>
                    <a:pt x="7983" y="15622"/>
                    <a:pt x="8001" y="15551"/>
                    <a:pt x="8018" y="15479"/>
                  </a:cubicBezTo>
                  <a:lnTo>
                    <a:pt x="8018" y="15479"/>
                  </a:lnTo>
                  <a:cubicBezTo>
                    <a:pt x="7959" y="15579"/>
                    <a:pt x="7939" y="15678"/>
                    <a:pt x="7839" y="15818"/>
                  </a:cubicBezTo>
                  <a:cubicBezTo>
                    <a:pt x="7801" y="15722"/>
                    <a:pt x="7708" y="15663"/>
                    <a:pt x="7806" y="15466"/>
                  </a:cubicBezTo>
                  <a:lnTo>
                    <a:pt x="7806" y="15466"/>
                  </a:lnTo>
                  <a:lnTo>
                    <a:pt x="7561" y="15937"/>
                  </a:lnTo>
                  <a:cubicBezTo>
                    <a:pt x="7514" y="15937"/>
                    <a:pt x="7372" y="16021"/>
                    <a:pt x="7320" y="16021"/>
                  </a:cubicBezTo>
                  <a:cubicBezTo>
                    <a:pt x="7305" y="16021"/>
                    <a:pt x="7298" y="16014"/>
                    <a:pt x="7302" y="15997"/>
                  </a:cubicBezTo>
                  <a:lnTo>
                    <a:pt x="7302" y="15997"/>
                  </a:lnTo>
                  <a:cubicBezTo>
                    <a:pt x="7043" y="16196"/>
                    <a:pt x="6964" y="16693"/>
                    <a:pt x="6626" y="16952"/>
                  </a:cubicBezTo>
                  <a:cubicBezTo>
                    <a:pt x="6626" y="16991"/>
                    <a:pt x="6626" y="17031"/>
                    <a:pt x="6566" y="17111"/>
                  </a:cubicBezTo>
                  <a:cubicBezTo>
                    <a:pt x="6307" y="17389"/>
                    <a:pt x="5989" y="17549"/>
                    <a:pt x="5810" y="17986"/>
                  </a:cubicBezTo>
                  <a:lnTo>
                    <a:pt x="5492" y="18066"/>
                  </a:lnTo>
                  <a:cubicBezTo>
                    <a:pt x="5424" y="18167"/>
                    <a:pt x="5450" y="18186"/>
                    <a:pt x="5502" y="18186"/>
                  </a:cubicBezTo>
                  <a:cubicBezTo>
                    <a:pt x="5532" y="18186"/>
                    <a:pt x="5570" y="18180"/>
                    <a:pt x="5603" y="18180"/>
                  </a:cubicBezTo>
                  <a:cubicBezTo>
                    <a:pt x="5680" y="18180"/>
                    <a:pt x="5727" y="18214"/>
                    <a:pt x="5571" y="18444"/>
                  </a:cubicBezTo>
                  <a:cubicBezTo>
                    <a:pt x="5485" y="18574"/>
                    <a:pt x="5432" y="18612"/>
                    <a:pt x="5394" y="18612"/>
                  </a:cubicBezTo>
                  <a:cubicBezTo>
                    <a:pt x="5338" y="18612"/>
                    <a:pt x="5312" y="18531"/>
                    <a:pt x="5254" y="18531"/>
                  </a:cubicBezTo>
                  <a:cubicBezTo>
                    <a:pt x="5242" y="18531"/>
                    <a:pt x="5229" y="18534"/>
                    <a:pt x="5213" y="18543"/>
                  </a:cubicBezTo>
                  <a:cubicBezTo>
                    <a:pt x="5153" y="18762"/>
                    <a:pt x="5054" y="19160"/>
                    <a:pt x="4696" y="19359"/>
                  </a:cubicBezTo>
                  <a:cubicBezTo>
                    <a:pt x="4755" y="19240"/>
                    <a:pt x="4835" y="19180"/>
                    <a:pt x="4895" y="19081"/>
                  </a:cubicBezTo>
                  <a:lnTo>
                    <a:pt x="4895" y="19081"/>
                  </a:lnTo>
                  <a:lnTo>
                    <a:pt x="4636" y="19220"/>
                  </a:lnTo>
                  <a:cubicBezTo>
                    <a:pt x="4716" y="18932"/>
                    <a:pt x="4873" y="18773"/>
                    <a:pt x="4777" y="18773"/>
                  </a:cubicBezTo>
                  <a:cubicBezTo>
                    <a:pt x="4753" y="18773"/>
                    <a:pt x="4715" y="18782"/>
                    <a:pt x="4656" y="18802"/>
                  </a:cubicBezTo>
                  <a:cubicBezTo>
                    <a:pt x="4895" y="19081"/>
                    <a:pt x="3940" y="19697"/>
                    <a:pt x="4178" y="19956"/>
                  </a:cubicBezTo>
                  <a:lnTo>
                    <a:pt x="3999" y="20055"/>
                  </a:lnTo>
                  <a:cubicBezTo>
                    <a:pt x="4039" y="20016"/>
                    <a:pt x="4039" y="19996"/>
                    <a:pt x="4079" y="19956"/>
                  </a:cubicBezTo>
                  <a:lnTo>
                    <a:pt x="4079" y="19956"/>
                  </a:lnTo>
                  <a:cubicBezTo>
                    <a:pt x="3701" y="20135"/>
                    <a:pt x="4079" y="20334"/>
                    <a:pt x="3721" y="20672"/>
                  </a:cubicBezTo>
                  <a:cubicBezTo>
                    <a:pt x="3648" y="20733"/>
                    <a:pt x="3576" y="20778"/>
                    <a:pt x="3539" y="20778"/>
                  </a:cubicBezTo>
                  <a:cubicBezTo>
                    <a:pt x="3515" y="20778"/>
                    <a:pt x="3506" y="20759"/>
                    <a:pt x="3522" y="20712"/>
                  </a:cubicBezTo>
                  <a:lnTo>
                    <a:pt x="3522" y="20712"/>
                  </a:lnTo>
                  <a:lnTo>
                    <a:pt x="3343" y="21050"/>
                  </a:lnTo>
                  <a:cubicBezTo>
                    <a:pt x="3319" y="21082"/>
                    <a:pt x="3298" y="21095"/>
                    <a:pt x="3284" y="21095"/>
                  </a:cubicBezTo>
                  <a:cubicBezTo>
                    <a:pt x="3264" y="21095"/>
                    <a:pt x="3259" y="21066"/>
                    <a:pt x="3283" y="21030"/>
                  </a:cubicBezTo>
                  <a:lnTo>
                    <a:pt x="3283" y="21030"/>
                  </a:lnTo>
                  <a:lnTo>
                    <a:pt x="2965" y="21448"/>
                  </a:lnTo>
                  <a:lnTo>
                    <a:pt x="2945" y="21428"/>
                  </a:lnTo>
                  <a:cubicBezTo>
                    <a:pt x="2945" y="21528"/>
                    <a:pt x="2885" y="21727"/>
                    <a:pt x="2845" y="21826"/>
                  </a:cubicBezTo>
                  <a:cubicBezTo>
                    <a:pt x="2821" y="21842"/>
                    <a:pt x="2808" y="21849"/>
                    <a:pt x="2801" y="21849"/>
                  </a:cubicBezTo>
                  <a:cubicBezTo>
                    <a:pt x="2774" y="21849"/>
                    <a:pt x="2853" y="21747"/>
                    <a:pt x="2806" y="21747"/>
                  </a:cubicBezTo>
                  <a:lnTo>
                    <a:pt x="2666" y="22045"/>
                  </a:lnTo>
                  <a:cubicBezTo>
                    <a:pt x="2660" y="22046"/>
                    <a:pt x="2654" y="22046"/>
                    <a:pt x="2649" y="22046"/>
                  </a:cubicBezTo>
                  <a:cubicBezTo>
                    <a:pt x="2517" y="22046"/>
                    <a:pt x="2633" y="21820"/>
                    <a:pt x="2786" y="21667"/>
                  </a:cubicBezTo>
                  <a:cubicBezTo>
                    <a:pt x="2769" y="21666"/>
                    <a:pt x="2754" y="21666"/>
                    <a:pt x="2740" y="21666"/>
                  </a:cubicBezTo>
                  <a:cubicBezTo>
                    <a:pt x="2331" y="21666"/>
                    <a:pt x="2647" y="21937"/>
                    <a:pt x="2089" y="22264"/>
                  </a:cubicBezTo>
                  <a:lnTo>
                    <a:pt x="2248" y="22005"/>
                  </a:lnTo>
                  <a:cubicBezTo>
                    <a:pt x="1970" y="22005"/>
                    <a:pt x="1870" y="22244"/>
                    <a:pt x="1552" y="22403"/>
                  </a:cubicBezTo>
                  <a:cubicBezTo>
                    <a:pt x="1629" y="22390"/>
                    <a:pt x="1893" y="22271"/>
                    <a:pt x="2031" y="22271"/>
                  </a:cubicBezTo>
                  <a:cubicBezTo>
                    <a:pt x="2100" y="22271"/>
                    <a:pt x="2137" y="22301"/>
                    <a:pt x="2105" y="22387"/>
                  </a:cubicBezTo>
                  <a:lnTo>
                    <a:pt x="2105" y="22387"/>
                  </a:lnTo>
                  <a:cubicBezTo>
                    <a:pt x="2141" y="22299"/>
                    <a:pt x="2182" y="22164"/>
                    <a:pt x="2268" y="22164"/>
                  </a:cubicBezTo>
                  <a:cubicBezTo>
                    <a:pt x="2328" y="22344"/>
                    <a:pt x="2229" y="22344"/>
                    <a:pt x="2089" y="22423"/>
                  </a:cubicBezTo>
                  <a:cubicBezTo>
                    <a:pt x="2010" y="22483"/>
                    <a:pt x="1910" y="22562"/>
                    <a:pt x="1831" y="22761"/>
                  </a:cubicBezTo>
                  <a:cubicBezTo>
                    <a:pt x="1811" y="22746"/>
                    <a:pt x="1792" y="22738"/>
                    <a:pt x="1773" y="22738"/>
                  </a:cubicBezTo>
                  <a:cubicBezTo>
                    <a:pt x="1697" y="22738"/>
                    <a:pt x="1620" y="22856"/>
                    <a:pt x="1492" y="23000"/>
                  </a:cubicBezTo>
                  <a:lnTo>
                    <a:pt x="1393" y="22881"/>
                  </a:lnTo>
                  <a:cubicBezTo>
                    <a:pt x="1254" y="23100"/>
                    <a:pt x="1333" y="23139"/>
                    <a:pt x="1293" y="23299"/>
                  </a:cubicBezTo>
                  <a:cubicBezTo>
                    <a:pt x="1179" y="23401"/>
                    <a:pt x="1085" y="23432"/>
                    <a:pt x="1002" y="23432"/>
                  </a:cubicBezTo>
                  <a:cubicBezTo>
                    <a:pt x="941" y="23432"/>
                    <a:pt x="887" y="23415"/>
                    <a:pt x="836" y="23398"/>
                  </a:cubicBezTo>
                  <a:cubicBezTo>
                    <a:pt x="727" y="23514"/>
                    <a:pt x="745" y="23535"/>
                    <a:pt x="796" y="23535"/>
                  </a:cubicBezTo>
                  <a:cubicBezTo>
                    <a:pt x="826" y="23535"/>
                    <a:pt x="866" y="23528"/>
                    <a:pt x="900" y="23528"/>
                  </a:cubicBezTo>
                  <a:cubicBezTo>
                    <a:pt x="969" y="23528"/>
                    <a:pt x="1012" y="23557"/>
                    <a:pt x="876" y="23736"/>
                  </a:cubicBezTo>
                  <a:cubicBezTo>
                    <a:pt x="796" y="23776"/>
                    <a:pt x="736" y="23836"/>
                    <a:pt x="677" y="23895"/>
                  </a:cubicBezTo>
                  <a:cubicBezTo>
                    <a:pt x="657" y="23935"/>
                    <a:pt x="637" y="23955"/>
                    <a:pt x="597" y="23995"/>
                  </a:cubicBezTo>
                  <a:cubicBezTo>
                    <a:pt x="557" y="24035"/>
                    <a:pt x="517" y="24075"/>
                    <a:pt x="478" y="24134"/>
                  </a:cubicBezTo>
                  <a:cubicBezTo>
                    <a:pt x="398" y="24234"/>
                    <a:pt x="318" y="24333"/>
                    <a:pt x="239" y="24453"/>
                  </a:cubicBezTo>
                  <a:cubicBezTo>
                    <a:pt x="219" y="24512"/>
                    <a:pt x="120" y="24552"/>
                    <a:pt x="239" y="24651"/>
                  </a:cubicBezTo>
                  <a:cubicBezTo>
                    <a:pt x="279" y="24691"/>
                    <a:pt x="318" y="24731"/>
                    <a:pt x="358" y="24771"/>
                  </a:cubicBezTo>
                  <a:cubicBezTo>
                    <a:pt x="378" y="24811"/>
                    <a:pt x="338" y="24831"/>
                    <a:pt x="338" y="24850"/>
                  </a:cubicBezTo>
                  <a:cubicBezTo>
                    <a:pt x="288" y="24926"/>
                    <a:pt x="266" y="24949"/>
                    <a:pt x="257" y="24949"/>
                  </a:cubicBezTo>
                  <a:cubicBezTo>
                    <a:pt x="240" y="24949"/>
                    <a:pt x="265" y="24875"/>
                    <a:pt x="254" y="24875"/>
                  </a:cubicBezTo>
                  <a:cubicBezTo>
                    <a:pt x="252" y="24875"/>
                    <a:pt x="247" y="24880"/>
                    <a:pt x="239" y="24890"/>
                  </a:cubicBezTo>
                  <a:cubicBezTo>
                    <a:pt x="219" y="24970"/>
                    <a:pt x="199" y="25030"/>
                    <a:pt x="179" y="25089"/>
                  </a:cubicBezTo>
                  <a:cubicBezTo>
                    <a:pt x="168" y="25113"/>
                    <a:pt x="156" y="25122"/>
                    <a:pt x="148" y="25122"/>
                  </a:cubicBezTo>
                  <a:cubicBezTo>
                    <a:pt x="143" y="25122"/>
                    <a:pt x="139" y="25117"/>
                    <a:pt x="139" y="25109"/>
                  </a:cubicBezTo>
                  <a:lnTo>
                    <a:pt x="139" y="25109"/>
                  </a:lnTo>
                  <a:cubicBezTo>
                    <a:pt x="80" y="25248"/>
                    <a:pt x="179" y="25149"/>
                    <a:pt x="80" y="25288"/>
                  </a:cubicBezTo>
                  <a:cubicBezTo>
                    <a:pt x="80" y="25308"/>
                    <a:pt x="60" y="25308"/>
                    <a:pt x="40" y="25328"/>
                  </a:cubicBezTo>
                  <a:cubicBezTo>
                    <a:pt x="40" y="25348"/>
                    <a:pt x="40" y="25348"/>
                    <a:pt x="40" y="25348"/>
                  </a:cubicBezTo>
                  <a:cubicBezTo>
                    <a:pt x="20" y="25368"/>
                    <a:pt x="20" y="25368"/>
                    <a:pt x="20" y="25368"/>
                  </a:cubicBezTo>
                  <a:lnTo>
                    <a:pt x="0" y="25368"/>
                  </a:lnTo>
                  <a:lnTo>
                    <a:pt x="20" y="25388"/>
                  </a:lnTo>
                  <a:cubicBezTo>
                    <a:pt x="40" y="25427"/>
                    <a:pt x="60" y="25467"/>
                    <a:pt x="80" y="25527"/>
                  </a:cubicBezTo>
                  <a:cubicBezTo>
                    <a:pt x="120" y="25646"/>
                    <a:pt x="100" y="25825"/>
                    <a:pt x="159" y="25965"/>
                  </a:cubicBezTo>
                  <a:cubicBezTo>
                    <a:pt x="259" y="26004"/>
                    <a:pt x="358" y="26044"/>
                    <a:pt x="458" y="26064"/>
                  </a:cubicBezTo>
                  <a:cubicBezTo>
                    <a:pt x="537" y="26164"/>
                    <a:pt x="318" y="26104"/>
                    <a:pt x="279" y="26164"/>
                  </a:cubicBezTo>
                  <a:cubicBezTo>
                    <a:pt x="1094" y="26442"/>
                    <a:pt x="995" y="26422"/>
                    <a:pt x="1453" y="26462"/>
                  </a:cubicBezTo>
                  <a:cubicBezTo>
                    <a:pt x="1512" y="26542"/>
                    <a:pt x="1671" y="26661"/>
                    <a:pt x="1811" y="26780"/>
                  </a:cubicBezTo>
                  <a:cubicBezTo>
                    <a:pt x="1652" y="26621"/>
                    <a:pt x="1711" y="26581"/>
                    <a:pt x="1831" y="26562"/>
                  </a:cubicBezTo>
                  <a:cubicBezTo>
                    <a:pt x="1950" y="26542"/>
                    <a:pt x="2109" y="26542"/>
                    <a:pt x="2229" y="26542"/>
                  </a:cubicBezTo>
                  <a:cubicBezTo>
                    <a:pt x="2229" y="26542"/>
                    <a:pt x="2209" y="26522"/>
                    <a:pt x="2209" y="26502"/>
                  </a:cubicBezTo>
                  <a:lnTo>
                    <a:pt x="2209" y="26502"/>
                  </a:lnTo>
                  <a:lnTo>
                    <a:pt x="2288" y="26542"/>
                  </a:lnTo>
                  <a:lnTo>
                    <a:pt x="2229" y="26542"/>
                  </a:lnTo>
                  <a:cubicBezTo>
                    <a:pt x="2248" y="26562"/>
                    <a:pt x="2268" y="26601"/>
                    <a:pt x="2288" y="26621"/>
                  </a:cubicBezTo>
                  <a:cubicBezTo>
                    <a:pt x="2308" y="26601"/>
                    <a:pt x="2328" y="26581"/>
                    <a:pt x="2348" y="26581"/>
                  </a:cubicBezTo>
                  <a:lnTo>
                    <a:pt x="2408" y="26621"/>
                  </a:lnTo>
                  <a:cubicBezTo>
                    <a:pt x="2408" y="26621"/>
                    <a:pt x="2447" y="26562"/>
                    <a:pt x="2507" y="26502"/>
                  </a:cubicBezTo>
                  <a:lnTo>
                    <a:pt x="2507" y="26502"/>
                  </a:lnTo>
                  <a:cubicBezTo>
                    <a:pt x="2527" y="26562"/>
                    <a:pt x="2507" y="26661"/>
                    <a:pt x="2467" y="26800"/>
                  </a:cubicBezTo>
                  <a:lnTo>
                    <a:pt x="2447" y="26800"/>
                  </a:lnTo>
                  <a:cubicBezTo>
                    <a:pt x="2447" y="26800"/>
                    <a:pt x="2427" y="26780"/>
                    <a:pt x="2427" y="26780"/>
                  </a:cubicBezTo>
                  <a:lnTo>
                    <a:pt x="2368" y="26721"/>
                  </a:lnTo>
                  <a:lnTo>
                    <a:pt x="2288" y="26621"/>
                  </a:lnTo>
                  <a:cubicBezTo>
                    <a:pt x="2189" y="26681"/>
                    <a:pt x="2069" y="26741"/>
                    <a:pt x="2089" y="26860"/>
                  </a:cubicBezTo>
                  <a:cubicBezTo>
                    <a:pt x="2109" y="26860"/>
                    <a:pt x="2189" y="26880"/>
                    <a:pt x="2268" y="26900"/>
                  </a:cubicBezTo>
                  <a:cubicBezTo>
                    <a:pt x="2229" y="26920"/>
                    <a:pt x="2209" y="26940"/>
                    <a:pt x="2229" y="26959"/>
                  </a:cubicBezTo>
                  <a:cubicBezTo>
                    <a:pt x="2238" y="26979"/>
                    <a:pt x="2258" y="26984"/>
                    <a:pt x="2286" y="26984"/>
                  </a:cubicBezTo>
                  <a:cubicBezTo>
                    <a:pt x="2313" y="26984"/>
                    <a:pt x="2348" y="26979"/>
                    <a:pt x="2388" y="26979"/>
                  </a:cubicBezTo>
                  <a:lnTo>
                    <a:pt x="2467" y="27139"/>
                  </a:lnTo>
                  <a:lnTo>
                    <a:pt x="2507" y="27218"/>
                  </a:lnTo>
                  <a:cubicBezTo>
                    <a:pt x="2527" y="27238"/>
                    <a:pt x="2547" y="27238"/>
                    <a:pt x="2547" y="27238"/>
                  </a:cubicBezTo>
                  <a:lnTo>
                    <a:pt x="2547" y="27119"/>
                  </a:lnTo>
                  <a:cubicBezTo>
                    <a:pt x="2766" y="26959"/>
                    <a:pt x="2985" y="26760"/>
                    <a:pt x="3203" y="26542"/>
                  </a:cubicBezTo>
                  <a:cubicBezTo>
                    <a:pt x="3243" y="26462"/>
                    <a:pt x="3283" y="26382"/>
                    <a:pt x="3323" y="26323"/>
                  </a:cubicBezTo>
                  <a:lnTo>
                    <a:pt x="3363" y="26144"/>
                  </a:lnTo>
                  <a:cubicBezTo>
                    <a:pt x="3382" y="26024"/>
                    <a:pt x="3422" y="25905"/>
                    <a:pt x="3462" y="25786"/>
                  </a:cubicBezTo>
                  <a:cubicBezTo>
                    <a:pt x="3542" y="25527"/>
                    <a:pt x="3641" y="25268"/>
                    <a:pt x="3840" y="24990"/>
                  </a:cubicBezTo>
                  <a:cubicBezTo>
                    <a:pt x="3840" y="25209"/>
                    <a:pt x="3979" y="25169"/>
                    <a:pt x="4099" y="25268"/>
                  </a:cubicBezTo>
                  <a:cubicBezTo>
                    <a:pt x="3860" y="25308"/>
                    <a:pt x="3800" y="25726"/>
                    <a:pt x="3542" y="25985"/>
                  </a:cubicBezTo>
                  <a:cubicBezTo>
                    <a:pt x="3599" y="25927"/>
                    <a:pt x="3639" y="25907"/>
                    <a:pt x="3666" y="25907"/>
                  </a:cubicBezTo>
                  <a:cubicBezTo>
                    <a:pt x="3704" y="25907"/>
                    <a:pt x="3713" y="25949"/>
                    <a:pt x="3701" y="25985"/>
                  </a:cubicBezTo>
                  <a:lnTo>
                    <a:pt x="3999" y="25388"/>
                  </a:lnTo>
                  <a:cubicBezTo>
                    <a:pt x="4024" y="25412"/>
                    <a:pt x="4047" y="25422"/>
                    <a:pt x="4070" y="25422"/>
                  </a:cubicBezTo>
                  <a:cubicBezTo>
                    <a:pt x="4142" y="25422"/>
                    <a:pt x="4213" y="25328"/>
                    <a:pt x="4318" y="25268"/>
                  </a:cubicBezTo>
                  <a:cubicBezTo>
                    <a:pt x="4039" y="25189"/>
                    <a:pt x="4497" y="24791"/>
                    <a:pt x="4616" y="24532"/>
                  </a:cubicBezTo>
                  <a:lnTo>
                    <a:pt x="4616" y="24532"/>
                  </a:lnTo>
                  <a:cubicBezTo>
                    <a:pt x="4696" y="24592"/>
                    <a:pt x="4716" y="24691"/>
                    <a:pt x="4497" y="24910"/>
                  </a:cubicBezTo>
                  <a:cubicBezTo>
                    <a:pt x="4875" y="24791"/>
                    <a:pt x="4556" y="24373"/>
                    <a:pt x="4895" y="24214"/>
                  </a:cubicBezTo>
                  <a:lnTo>
                    <a:pt x="4895" y="24214"/>
                  </a:lnTo>
                  <a:cubicBezTo>
                    <a:pt x="4855" y="24273"/>
                    <a:pt x="4815" y="24313"/>
                    <a:pt x="4835" y="24353"/>
                  </a:cubicBezTo>
                  <a:cubicBezTo>
                    <a:pt x="4885" y="24202"/>
                    <a:pt x="5132" y="23968"/>
                    <a:pt x="5198" y="23968"/>
                  </a:cubicBezTo>
                  <a:cubicBezTo>
                    <a:pt x="5210" y="23968"/>
                    <a:pt x="5216" y="23976"/>
                    <a:pt x="5213" y="23995"/>
                  </a:cubicBezTo>
                  <a:lnTo>
                    <a:pt x="5173" y="24055"/>
                  </a:lnTo>
                  <a:cubicBezTo>
                    <a:pt x="5531" y="23696"/>
                    <a:pt x="6188" y="22881"/>
                    <a:pt x="6068" y="22662"/>
                  </a:cubicBezTo>
                  <a:lnTo>
                    <a:pt x="6068" y="22662"/>
                  </a:lnTo>
                  <a:cubicBezTo>
                    <a:pt x="6108" y="22682"/>
                    <a:pt x="6228" y="22901"/>
                    <a:pt x="6248" y="22940"/>
                  </a:cubicBezTo>
                  <a:lnTo>
                    <a:pt x="6267" y="22125"/>
                  </a:lnTo>
                  <a:cubicBezTo>
                    <a:pt x="6327" y="22045"/>
                    <a:pt x="6387" y="21985"/>
                    <a:pt x="6447" y="21906"/>
                  </a:cubicBezTo>
                  <a:cubicBezTo>
                    <a:pt x="6645" y="22005"/>
                    <a:pt x="6864" y="22125"/>
                    <a:pt x="6725" y="22403"/>
                  </a:cubicBezTo>
                  <a:cubicBezTo>
                    <a:pt x="6825" y="22324"/>
                    <a:pt x="6944" y="22224"/>
                    <a:pt x="7063" y="21985"/>
                  </a:cubicBezTo>
                  <a:lnTo>
                    <a:pt x="7063" y="21985"/>
                  </a:lnTo>
                  <a:cubicBezTo>
                    <a:pt x="7044" y="22000"/>
                    <a:pt x="7015" y="22006"/>
                    <a:pt x="6982" y="22006"/>
                  </a:cubicBezTo>
                  <a:cubicBezTo>
                    <a:pt x="6878" y="22006"/>
                    <a:pt x="6739" y="21942"/>
                    <a:pt x="6785" y="21866"/>
                  </a:cubicBezTo>
                  <a:cubicBezTo>
                    <a:pt x="7141" y="21767"/>
                    <a:pt x="7005" y="21786"/>
                    <a:pt x="7396" y="21610"/>
                  </a:cubicBezTo>
                  <a:lnTo>
                    <a:pt x="7396" y="21610"/>
                  </a:lnTo>
                  <a:cubicBezTo>
                    <a:pt x="7387" y="21614"/>
                    <a:pt x="7378" y="21615"/>
                    <a:pt x="7369" y="21615"/>
                  </a:cubicBezTo>
                  <a:cubicBezTo>
                    <a:pt x="7260" y="21615"/>
                    <a:pt x="7155" y="21356"/>
                    <a:pt x="7282" y="21229"/>
                  </a:cubicBezTo>
                  <a:lnTo>
                    <a:pt x="7282" y="21229"/>
                  </a:lnTo>
                  <a:cubicBezTo>
                    <a:pt x="7302" y="21268"/>
                    <a:pt x="7510" y="21401"/>
                    <a:pt x="7502" y="21482"/>
                  </a:cubicBezTo>
                  <a:lnTo>
                    <a:pt x="7502" y="21482"/>
                  </a:lnTo>
                  <a:lnTo>
                    <a:pt x="7595" y="20940"/>
                  </a:lnTo>
                  <a:lnTo>
                    <a:pt x="7595" y="20940"/>
                  </a:lnTo>
                  <a:cubicBezTo>
                    <a:pt x="7591" y="21036"/>
                    <a:pt x="7714" y="21075"/>
                    <a:pt x="7829" y="21075"/>
                  </a:cubicBezTo>
                  <a:cubicBezTo>
                    <a:pt x="7853" y="21075"/>
                    <a:pt x="7877" y="21073"/>
                    <a:pt x="7899" y="21070"/>
                  </a:cubicBezTo>
                  <a:cubicBezTo>
                    <a:pt x="7819" y="21070"/>
                    <a:pt x="8177" y="20752"/>
                    <a:pt x="8257" y="20632"/>
                  </a:cubicBezTo>
                  <a:lnTo>
                    <a:pt x="8257" y="20632"/>
                  </a:lnTo>
                  <a:lnTo>
                    <a:pt x="8058" y="20732"/>
                  </a:lnTo>
                  <a:cubicBezTo>
                    <a:pt x="8456" y="20334"/>
                    <a:pt x="8098" y="20055"/>
                    <a:pt x="8476" y="19638"/>
                  </a:cubicBezTo>
                  <a:cubicBezTo>
                    <a:pt x="8476" y="19712"/>
                    <a:pt x="8576" y="19887"/>
                    <a:pt x="8710" y="19887"/>
                  </a:cubicBezTo>
                  <a:cubicBezTo>
                    <a:pt x="8755" y="19887"/>
                    <a:pt x="8804" y="19867"/>
                    <a:pt x="8854" y="19817"/>
                  </a:cubicBezTo>
                  <a:cubicBezTo>
                    <a:pt x="8854" y="19717"/>
                    <a:pt x="8794" y="19459"/>
                    <a:pt x="8794" y="19180"/>
                  </a:cubicBezTo>
                  <a:cubicBezTo>
                    <a:pt x="8914" y="19021"/>
                    <a:pt x="9053" y="18862"/>
                    <a:pt x="9192" y="18703"/>
                  </a:cubicBezTo>
                  <a:lnTo>
                    <a:pt x="9192" y="18703"/>
                  </a:lnTo>
                  <a:cubicBezTo>
                    <a:pt x="9172" y="19041"/>
                    <a:pt x="9133" y="19399"/>
                    <a:pt x="9073" y="19618"/>
                  </a:cubicBezTo>
                  <a:cubicBezTo>
                    <a:pt x="9272" y="19518"/>
                    <a:pt x="9192" y="19658"/>
                    <a:pt x="9391" y="19399"/>
                  </a:cubicBezTo>
                  <a:cubicBezTo>
                    <a:pt x="9396" y="19398"/>
                    <a:pt x="9400" y="19398"/>
                    <a:pt x="9404" y="19398"/>
                  </a:cubicBezTo>
                  <a:cubicBezTo>
                    <a:pt x="9500" y="19398"/>
                    <a:pt x="9369" y="19621"/>
                    <a:pt x="9312" y="19697"/>
                  </a:cubicBezTo>
                  <a:lnTo>
                    <a:pt x="9829" y="19160"/>
                  </a:lnTo>
                  <a:cubicBezTo>
                    <a:pt x="9670" y="19081"/>
                    <a:pt x="10048" y="18623"/>
                    <a:pt x="9928" y="18563"/>
                  </a:cubicBezTo>
                  <a:lnTo>
                    <a:pt x="9928" y="18563"/>
                  </a:lnTo>
                  <a:lnTo>
                    <a:pt x="9550" y="19280"/>
                  </a:lnTo>
                  <a:cubicBezTo>
                    <a:pt x="9391" y="19180"/>
                    <a:pt x="9471" y="18603"/>
                    <a:pt x="9829" y="18225"/>
                  </a:cubicBezTo>
                  <a:cubicBezTo>
                    <a:pt x="9837" y="18223"/>
                    <a:pt x="9845" y="18222"/>
                    <a:pt x="9852" y="18222"/>
                  </a:cubicBezTo>
                  <a:cubicBezTo>
                    <a:pt x="9971" y="18222"/>
                    <a:pt x="9992" y="18506"/>
                    <a:pt x="10048" y="18543"/>
                  </a:cubicBezTo>
                  <a:cubicBezTo>
                    <a:pt x="10048" y="18444"/>
                    <a:pt x="10286" y="18086"/>
                    <a:pt x="10346" y="18086"/>
                  </a:cubicBezTo>
                  <a:lnTo>
                    <a:pt x="10267" y="18305"/>
                  </a:lnTo>
                  <a:cubicBezTo>
                    <a:pt x="10505" y="18126"/>
                    <a:pt x="10406" y="17807"/>
                    <a:pt x="10744" y="17648"/>
                  </a:cubicBezTo>
                  <a:cubicBezTo>
                    <a:pt x="10844" y="17568"/>
                    <a:pt x="11162" y="17529"/>
                    <a:pt x="11082" y="17449"/>
                  </a:cubicBezTo>
                  <a:cubicBezTo>
                    <a:pt x="10923" y="17449"/>
                    <a:pt x="10665" y="17330"/>
                    <a:pt x="10485" y="17171"/>
                  </a:cubicBezTo>
                  <a:cubicBezTo>
                    <a:pt x="10585" y="17071"/>
                    <a:pt x="10665" y="16972"/>
                    <a:pt x="10764" y="16852"/>
                  </a:cubicBezTo>
                  <a:lnTo>
                    <a:pt x="10804" y="16912"/>
                  </a:lnTo>
                  <a:lnTo>
                    <a:pt x="10844" y="16852"/>
                  </a:lnTo>
                  <a:lnTo>
                    <a:pt x="10804" y="16812"/>
                  </a:lnTo>
                  <a:cubicBezTo>
                    <a:pt x="10883" y="16713"/>
                    <a:pt x="10983" y="16613"/>
                    <a:pt x="11062" y="16494"/>
                  </a:cubicBezTo>
                  <a:cubicBezTo>
                    <a:pt x="11198" y="16572"/>
                    <a:pt x="11126" y="16933"/>
                    <a:pt x="11288" y="16933"/>
                  </a:cubicBezTo>
                  <a:cubicBezTo>
                    <a:pt x="11292" y="16933"/>
                    <a:pt x="11297" y="16932"/>
                    <a:pt x="11301" y="16932"/>
                  </a:cubicBezTo>
                  <a:cubicBezTo>
                    <a:pt x="11261" y="16892"/>
                    <a:pt x="11281" y="16773"/>
                    <a:pt x="11301" y="16713"/>
                  </a:cubicBezTo>
                  <a:cubicBezTo>
                    <a:pt x="11318" y="16704"/>
                    <a:pt x="11332" y="16701"/>
                    <a:pt x="11343" y="16701"/>
                  </a:cubicBezTo>
                  <a:cubicBezTo>
                    <a:pt x="11383" y="16701"/>
                    <a:pt x="11397" y="16739"/>
                    <a:pt x="11426" y="16739"/>
                  </a:cubicBezTo>
                  <a:cubicBezTo>
                    <a:pt x="11448" y="16739"/>
                    <a:pt x="11480" y="16716"/>
                    <a:pt x="11540" y="16633"/>
                  </a:cubicBezTo>
                  <a:cubicBezTo>
                    <a:pt x="11468" y="16518"/>
                    <a:pt x="11699" y="16350"/>
                    <a:pt x="11680" y="16350"/>
                  </a:cubicBezTo>
                  <a:cubicBezTo>
                    <a:pt x="11673" y="16350"/>
                    <a:pt x="11629" y="16374"/>
                    <a:pt x="11520" y="16434"/>
                  </a:cubicBezTo>
                  <a:cubicBezTo>
                    <a:pt x="11639" y="16196"/>
                    <a:pt x="11719" y="16255"/>
                    <a:pt x="11918" y="15997"/>
                  </a:cubicBezTo>
                  <a:cubicBezTo>
                    <a:pt x="11819" y="15997"/>
                    <a:pt x="11799" y="15798"/>
                    <a:pt x="11838" y="15599"/>
                  </a:cubicBezTo>
                  <a:cubicBezTo>
                    <a:pt x="11898" y="15499"/>
                    <a:pt x="11978" y="15420"/>
                    <a:pt x="12057" y="15320"/>
                  </a:cubicBezTo>
                  <a:lnTo>
                    <a:pt x="12077" y="15320"/>
                  </a:lnTo>
                  <a:cubicBezTo>
                    <a:pt x="12435" y="14922"/>
                    <a:pt x="12694" y="14743"/>
                    <a:pt x="13012" y="14365"/>
                  </a:cubicBezTo>
                  <a:cubicBezTo>
                    <a:pt x="13068" y="14351"/>
                    <a:pt x="13184" y="14278"/>
                    <a:pt x="13240" y="14278"/>
                  </a:cubicBezTo>
                  <a:cubicBezTo>
                    <a:pt x="13264" y="14278"/>
                    <a:pt x="13277" y="14290"/>
                    <a:pt x="13271" y="14325"/>
                  </a:cubicBezTo>
                  <a:cubicBezTo>
                    <a:pt x="13291" y="14246"/>
                    <a:pt x="13291" y="14166"/>
                    <a:pt x="13390" y="14047"/>
                  </a:cubicBezTo>
                  <a:cubicBezTo>
                    <a:pt x="13436" y="14027"/>
                    <a:pt x="13465" y="14018"/>
                    <a:pt x="13481" y="14018"/>
                  </a:cubicBezTo>
                  <a:cubicBezTo>
                    <a:pt x="13568" y="14018"/>
                    <a:pt x="13283" y="14272"/>
                    <a:pt x="13424" y="14272"/>
                  </a:cubicBezTo>
                  <a:cubicBezTo>
                    <a:pt x="13436" y="14272"/>
                    <a:pt x="13451" y="14270"/>
                    <a:pt x="13470" y="14266"/>
                  </a:cubicBezTo>
                  <a:cubicBezTo>
                    <a:pt x="13410" y="14186"/>
                    <a:pt x="13629" y="13868"/>
                    <a:pt x="13729" y="13649"/>
                  </a:cubicBezTo>
                  <a:cubicBezTo>
                    <a:pt x="13721" y="13647"/>
                    <a:pt x="13712" y="13646"/>
                    <a:pt x="13704" y="13646"/>
                  </a:cubicBezTo>
                  <a:cubicBezTo>
                    <a:pt x="13534" y="13646"/>
                    <a:pt x="13366" y="14037"/>
                    <a:pt x="13271" y="14246"/>
                  </a:cubicBezTo>
                  <a:cubicBezTo>
                    <a:pt x="13211" y="14186"/>
                    <a:pt x="13191" y="14107"/>
                    <a:pt x="13171" y="13987"/>
                  </a:cubicBezTo>
                  <a:cubicBezTo>
                    <a:pt x="13530" y="13569"/>
                    <a:pt x="13888" y="13151"/>
                    <a:pt x="14226" y="12754"/>
                  </a:cubicBezTo>
                  <a:cubicBezTo>
                    <a:pt x="14524" y="12515"/>
                    <a:pt x="15062" y="11759"/>
                    <a:pt x="15479" y="11401"/>
                  </a:cubicBezTo>
                  <a:cubicBezTo>
                    <a:pt x="15499" y="11321"/>
                    <a:pt x="15559" y="11222"/>
                    <a:pt x="15539" y="11162"/>
                  </a:cubicBezTo>
                  <a:cubicBezTo>
                    <a:pt x="15997" y="10625"/>
                    <a:pt x="16454" y="10087"/>
                    <a:pt x="16872" y="9570"/>
                  </a:cubicBezTo>
                  <a:cubicBezTo>
                    <a:pt x="16892" y="9590"/>
                    <a:pt x="16912" y="9590"/>
                    <a:pt x="16932" y="9610"/>
                  </a:cubicBezTo>
                  <a:lnTo>
                    <a:pt x="17051" y="9351"/>
                  </a:lnTo>
                  <a:cubicBezTo>
                    <a:pt x="17051" y="9351"/>
                    <a:pt x="17071" y="9331"/>
                    <a:pt x="17071" y="9331"/>
                  </a:cubicBezTo>
                  <a:cubicBezTo>
                    <a:pt x="17088" y="9348"/>
                    <a:pt x="17077" y="9420"/>
                    <a:pt x="17107" y="9420"/>
                  </a:cubicBezTo>
                  <a:cubicBezTo>
                    <a:pt x="17113" y="9420"/>
                    <a:pt x="17121" y="9418"/>
                    <a:pt x="17131" y="9411"/>
                  </a:cubicBezTo>
                  <a:cubicBezTo>
                    <a:pt x="17111" y="9371"/>
                    <a:pt x="17111" y="9331"/>
                    <a:pt x="17131" y="9272"/>
                  </a:cubicBezTo>
                  <a:cubicBezTo>
                    <a:pt x="17230" y="9152"/>
                    <a:pt x="17310" y="9033"/>
                    <a:pt x="17409" y="8914"/>
                  </a:cubicBezTo>
                  <a:lnTo>
                    <a:pt x="17429" y="8914"/>
                  </a:lnTo>
                  <a:cubicBezTo>
                    <a:pt x="17429" y="8894"/>
                    <a:pt x="17429" y="8894"/>
                    <a:pt x="17429" y="8894"/>
                  </a:cubicBezTo>
                  <a:cubicBezTo>
                    <a:pt x="17509" y="8794"/>
                    <a:pt x="17588" y="8695"/>
                    <a:pt x="17668" y="8615"/>
                  </a:cubicBezTo>
                  <a:cubicBezTo>
                    <a:pt x="17668" y="8595"/>
                    <a:pt x="17688" y="8595"/>
                    <a:pt x="17708" y="8575"/>
                  </a:cubicBezTo>
                  <a:cubicBezTo>
                    <a:pt x="17708" y="8555"/>
                    <a:pt x="17748" y="8536"/>
                    <a:pt x="17748" y="8496"/>
                  </a:cubicBezTo>
                  <a:cubicBezTo>
                    <a:pt x="20255" y="5472"/>
                    <a:pt x="22264" y="2905"/>
                    <a:pt x="23040" y="1711"/>
                  </a:cubicBezTo>
                  <a:lnTo>
                    <a:pt x="23179" y="1651"/>
                  </a:lnTo>
                  <a:cubicBezTo>
                    <a:pt x="23159" y="1651"/>
                    <a:pt x="23120" y="1632"/>
                    <a:pt x="23100" y="1632"/>
                  </a:cubicBezTo>
                  <a:cubicBezTo>
                    <a:pt x="23199" y="1453"/>
                    <a:pt x="23279" y="1313"/>
                    <a:pt x="23338" y="1214"/>
                  </a:cubicBezTo>
                  <a:cubicBezTo>
                    <a:pt x="23338" y="1214"/>
                    <a:pt x="23060" y="1114"/>
                    <a:pt x="22742" y="975"/>
                  </a:cubicBezTo>
                  <a:cubicBezTo>
                    <a:pt x="22662" y="836"/>
                    <a:pt x="22602" y="677"/>
                    <a:pt x="22682" y="577"/>
                  </a:cubicBezTo>
                  <a:lnTo>
                    <a:pt x="22682" y="577"/>
                  </a:lnTo>
                  <a:cubicBezTo>
                    <a:pt x="22664" y="583"/>
                    <a:pt x="22647" y="585"/>
                    <a:pt x="22629" y="585"/>
                  </a:cubicBezTo>
                  <a:cubicBezTo>
                    <a:pt x="22587" y="585"/>
                    <a:pt x="22545" y="571"/>
                    <a:pt x="22503" y="557"/>
                  </a:cubicBezTo>
                  <a:cubicBezTo>
                    <a:pt x="22483" y="537"/>
                    <a:pt x="22463" y="537"/>
                    <a:pt x="22423" y="517"/>
                  </a:cubicBezTo>
                  <a:lnTo>
                    <a:pt x="22403" y="497"/>
                  </a:lnTo>
                  <a:lnTo>
                    <a:pt x="22383" y="478"/>
                  </a:lnTo>
                  <a:lnTo>
                    <a:pt x="22324" y="438"/>
                  </a:lnTo>
                  <a:cubicBezTo>
                    <a:pt x="22145" y="338"/>
                    <a:pt x="21906" y="179"/>
                    <a:pt x="21747" y="80"/>
                  </a:cubicBezTo>
                  <a:cubicBezTo>
                    <a:pt x="21727" y="60"/>
                    <a:pt x="21687" y="60"/>
                    <a:pt x="21667" y="40"/>
                  </a:cubicBezTo>
                  <a:cubicBezTo>
                    <a:pt x="21647" y="20"/>
                    <a:pt x="21647" y="0"/>
                    <a:pt x="21627"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09" name="Google Shape;609;p18"/>
          <p:cNvGrpSpPr/>
          <p:nvPr/>
        </p:nvGrpSpPr>
        <p:grpSpPr>
          <a:xfrm>
            <a:off x="946050" y="672163"/>
            <a:ext cx="7251900" cy="3798913"/>
            <a:chOff x="946050" y="672163"/>
            <a:chExt cx="7251900" cy="3798913"/>
          </a:xfrm>
        </p:grpSpPr>
        <p:sp>
          <p:nvSpPr>
            <p:cNvPr id="610" name="Google Shape;610;p18"/>
            <p:cNvSpPr/>
            <p:nvPr/>
          </p:nvSpPr>
          <p:spPr>
            <a:xfrm>
              <a:off x="946050" y="1089176"/>
              <a:ext cx="7251900" cy="3381900"/>
            </a:xfrm>
            <a:prstGeom prst="rect">
              <a:avLst/>
            </a:prstGeom>
            <a:no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11" name="Google Shape;611;p18"/>
            <p:cNvGrpSpPr/>
            <p:nvPr/>
          </p:nvGrpSpPr>
          <p:grpSpPr>
            <a:xfrm>
              <a:off x="946050" y="672163"/>
              <a:ext cx="7251900" cy="417000"/>
              <a:chOff x="946050" y="672163"/>
              <a:chExt cx="7251900" cy="417000"/>
            </a:xfrm>
          </p:grpSpPr>
          <p:sp>
            <p:nvSpPr>
              <p:cNvPr id="612" name="Google Shape;612;p18"/>
              <p:cNvSpPr/>
              <p:nvPr/>
            </p:nvSpPr>
            <p:spPr>
              <a:xfrm>
                <a:off x="946050" y="672163"/>
                <a:ext cx="7251900" cy="417000"/>
              </a:xfrm>
              <a:prstGeom prst="rect">
                <a:avLst/>
              </a:prstGeom>
              <a:solidFill>
                <a:schemeClr val="accent4"/>
              </a:solid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13" name="Google Shape;613;p18"/>
              <p:cNvGrpSpPr/>
              <p:nvPr/>
            </p:nvGrpSpPr>
            <p:grpSpPr>
              <a:xfrm>
                <a:off x="7209519" y="794061"/>
                <a:ext cx="789243" cy="171052"/>
                <a:chOff x="733775" y="310686"/>
                <a:chExt cx="789243" cy="171052"/>
              </a:xfrm>
            </p:grpSpPr>
            <p:sp>
              <p:nvSpPr>
                <p:cNvPr id="614" name="Google Shape;614;p18"/>
                <p:cNvSpPr/>
                <p:nvPr/>
              </p:nvSpPr>
              <p:spPr>
                <a:xfrm>
                  <a:off x="1364945" y="310686"/>
                  <a:ext cx="158072" cy="171052"/>
                </a:xfrm>
                <a:prstGeom prst="rect">
                  <a:avLst/>
                </a:prstGeom>
              </p:spPr>
              <p:txBody>
                <a:bodyPr>
                  <a:prstTxWarp prst="textPlain"/>
                </a:bodyPr>
                <a:lstStyle/>
                <a:p>
                  <a:pPr lvl="0" algn="ctr"/>
                  <a:r>
                    <a:rPr b="0" i="0">
                      <a:ln>
                        <a:noFill/>
                      </a:ln>
                      <a:solidFill>
                        <a:schemeClr val="lt2"/>
                      </a:solidFill>
                      <a:latin typeface="Gaegu;300"/>
                    </a:rPr>
                    <a:t>x</a:t>
                  </a:r>
                </a:p>
              </p:txBody>
            </p:sp>
            <p:sp>
              <p:nvSpPr>
                <p:cNvPr id="615" name="Google Shape;615;p18"/>
                <p:cNvSpPr/>
                <p:nvPr/>
              </p:nvSpPr>
              <p:spPr>
                <a:xfrm>
                  <a:off x="733775" y="385383"/>
                  <a:ext cx="155474" cy="21652"/>
                </a:xfrm>
                <a:prstGeom prst="rect">
                  <a:avLst/>
                </a:prstGeom>
              </p:spPr>
              <p:txBody>
                <a:bodyPr>
                  <a:prstTxWarp prst="textPlain"/>
                </a:bodyPr>
                <a:lstStyle/>
                <a:p>
                  <a:pPr lvl="0" algn="ctr"/>
                  <a:r>
                    <a:rPr b="0" i="0">
                      <a:ln>
                        <a:noFill/>
                      </a:ln>
                      <a:solidFill>
                        <a:schemeClr val="lt2"/>
                      </a:solidFill>
                      <a:latin typeface="Gaegu;300"/>
                    </a:rPr>
                    <a:t>-</a:t>
                  </a:r>
                </a:p>
              </p:txBody>
            </p:sp>
            <p:grpSp>
              <p:nvGrpSpPr>
                <p:cNvPr id="616" name="Google Shape;616;p18"/>
                <p:cNvGrpSpPr/>
                <p:nvPr/>
              </p:nvGrpSpPr>
              <p:grpSpPr>
                <a:xfrm>
                  <a:off x="1015525" y="313175"/>
                  <a:ext cx="184510" cy="164017"/>
                  <a:chOff x="7228702" y="774508"/>
                  <a:chExt cx="285046" cy="253347"/>
                </a:xfrm>
              </p:grpSpPr>
              <p:grpSp>
                <p:nvGrpSpPr>
                  <p:cNvPr id="617" name="Google Shape;617;p18"/>
                  <p:cNvGrpSpPr/>
                  <p:nvPr/>
                </p:nvGrpSpPr>
                <p:grpSpPr>
                  <a:xfrm>
                    <a:off x="7313001" y="774508"/>
                    <a:ext cx="200747" cy="228523"/>
                    <a:chOff x="7313001" y="774508"/>
                    <a:chExt cx="200747" cy="228523"/>
                  </a:xfrm>
                </p:grpSpPr>
                <p:sp>
                  <p:nvSpPr>
                    <p:cNvPr id="618" name="Google Shape;618;p18"/>
                    <p:cNvSpPr/>
                    <p:nvPr/>
                  </p:nvSpPr>
                  <p:spPr>
                    <a:xfrm>
                      <a:off x="7315737" y="774508"/>
                      <a:ext cx="198011" cy="228523"/>
                    </a:xfrm>
                    <a:custGeom>
                      <a:rect b="b" l="l" r="r" t="t"/>
                      <a:pathLst>
                        <a:path extrusionOk="0" h="9811" w="9360">
                          <a:moveTo>
                            <a:pt x="0" y="0"/>
                          </a:moveTo>
                          <a:lnTo>
                            <a:pt x="9360" y="0"/>
                          </a:lnTo>
                          <a:lnTo>
                            <a:pt x="9135" y="9811"/>
                          </a:lnTo>
                          <a:lnTo>
                            <a:pt x="57" y="9699"/>
                          </a:lnTo>
                          <a:close/>
                        </a:path>
                      </a:pathLst>
                    </a:custGeom>
                    <a:solidFill>
                      <a:schemeClr val="accent4"/>
                    </a:solidFill>
                    <a:ln>
                      <a:noFill/>
                    </a:ln>
                  </p:spPr>
                </p:sp>
                <p:sp>
                  <p:nvSpPr>
                    <p:cNvPr id="619" name="Google Shape;619;p18"/>
                    <p:cNvSpPr/>
                    <p:nvPr/>
                  </p:nvSpPr>
                  <p:spPr>
                    <a:xfrm>
                      <a:off x="7313001" y="778289"/>
                      <a:ext cx="200743" cy="217215"/>
                    </a:xfrm>
                    <a:custGeom>
                      <a:rect b="b" l="l" r="r" t="t"/>
                      <a:pathLst>
                        <a:path extrusionOk="0" h="32566" w="46930">
                          <a:moveTo>
                            <a:pt x="30399" y="659"/>
                          </a:moveTo>
                          <a:cubicBezTo>
                            <a:pt x="35696" y="659"/>
                            <a:pt x="40992" y="748"/>
                            <a:pt x="46287" y="1032"/>
                          </a:cubicBezTo>
                          <a:cubicBezTo>
                            <a:pt x="46271" y="11283"/>
                            <a:pt x="46004" y="21534"/>
                            <a:pt x="46114" y="31801"/>
                          </a:cubicBezTo>
                          <a:cubicBezTo>
                            <a:pt x="40818" y="31890"/>
                            <a:pt x="35523" y="31916"/>
                            <a:pt x="30230" y="31916"/>
                          </a:cubicBezTo>
                          <a:cubicBezTo>
                            <a:pt x="22733" y="31916"/>
                            <a:pt x="15238" y="31864"/>
                            <a:pt x="7744" y="31864"/>
                          </a:cubicBezTo>
                          <a:cubicBezTo>
                            <a:pt x="5560" y="31864"/>
                            <a:pt x="3376" y="31868"/>
                            <a:pt x="1192" y="31879"/>
                          </a:cubicBezTo>
                          <a:cubicBezTo>
                            <a:pt x="925" y="21566"/>
                            <a:pt x="706" y="11252"/>
                            <a:pt x="659" y="923"/>
                          </a:cubicBezTo>
                          <a:lnTo>
                            <a:pt x="659" y="923"/>
                          </a:lnTo>
                          <a:cubicBezTo>
                            <a:pt x="1402" y="926"/>
                            <a:pt x="2145" y="928"/>
                            <a:pt x="2887" y="928"/>
                          </a:cubicBezTo>
                          <a:cubicBezTo>
                            <a:pt x="12055" y="928"/>
                            <a:pt x="21228" y="659"/>
                            <a:pt x="30399" y="659"/>
                          </a:cubicBezTo>
                          <a:close/>
                          <a:moveTo>
                            <a:pt x="30451" y="1"/>
                          </a:moveTo>
                          <a:cubicBezTo>
                            <a:pt x="21100" y="1"/>
                            <a:pt x="11743" y="284"/>
                            <a:pt x="2391" y="284"/>
                          </a:cubicBezTo>
                          <a:cubicBezTo>
                            <a:pt x="1792" y="284"/>
                            <a:pt x="1194" y="282"/>
                            <a:pt x="596" y="280"/>
                          </a:cubicBezTo>
                          <a:cubicBezTo>
                            <a:pt x="535" y="195"/>
                            <a:pt x="431" y="152"/>
                            <a:pt x="327" y="152"/>
                          </a:cubicBezTo>
                          <a:cubicBezTo>
                            <a:pt x="164" y="152"/>
                            <a:pt x="0" y="257"/>
                            <a:pt x="0" y="468"/>
                          </a:cubicBezTo>
                          <a:cubicBezTo>
                            <a:pt x="47" y="10986"/>
                            <a:pt x="267" y="21487"/>
                            <a:pt x="533" y="31989"/>
                          </a:cubicBezTo>
                          <a:cubicBezTo>
                            <a:pt x="533" y="32005"/>
                            <a:pt x="533" y="32020"/>
                            <a:pt x="549" y="32020"/>
                          </a:cubicBezTo>
                          <a:cubicBezTo>
                            <a:pt x="424" y="32224"/>
                            <a:pt x="518" y="32538"/>
                            <a:pt x="800" y="32538"/>
                          </a:cubicBezTo>
                          <a:cubicBezTo>
                            <a:pt x="3274" y="32522"/>
                            <a:pt x="5749" y="32517"/>
                            <a:pt x="8223" y="32517"/>
                          </a:cubicBezTo>
                          <a:cubicBezTo>
                            <a:pt x="15481" y="32517"/>
                            <a:pt x="22739" y="32566"/>
                            <a:pt x="29996" y="32566"/>
                          </a:cubicBezTo>
                          <a:cubicBezTo>
                            <a:pt x="35390" y="32566"/>
                            <a:pt x="40783" y="32539"/>
                            <a:pt x="46177" y="32444"/>
                          </a:cubicBezTo>
                          <a:cubicBezTo>
                            <a:pt x="46365" y="32444"/>
                            <a:pt x="46459" y="32318"/>
                            <a:pt x="46490" y="32162"/>
                          </a:cubicBezTo>
                          <a:cubicBezTo>
                            <a:pt x="46631" y="32146"/>
                            <a:pt x="46773" y="32052"/>
                            <a:pt x="46757" y="31848"/>
                          </a:cubicBezTo>
                          <a:cubicBezTo>
                            <a:pt x="46663" y="21409"/>
                            <a:pt x="46929" y="10954"/>
                            <a:pt x="46929" y="515"/>
                          </a:cubicBezTo>
                          <a:cubicBezTo>
                            <a:pt x="46929" y="300"/>
                            <a:pt x="46765" y="193"/>
                            <a:pt x="46602" y="193"/>
                          </a:cubicBezTo>
                          <a:cubicBezTo>
                            <a:pt x="46479" y="193"/>
                            <a:pt x="46356" y="253"/>
                            <a:pt x="46302" y="374"/>
                          </a:cubicBezTo>
                          <a:cubicBezTo>
                            <a:pt x="41022" y="91"/>
                            <a:pt x="35737" y="1"/>
                            <a:pt x="30451"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20" name="Google Shape;620;p18"/>
                  <p:cNvGrpSpPr/>
                  <p:nvPr/>
                </p:nvGrpSpPr>
                <p:grpSpPr>
                  <a:xfrm>
                    <a:off x="7228702" y="809455"/>
                    <a:ext cx="200757" cy="218400"/>
                    <a:chOff x="7269477" y="781280"/>
                    <a:chExt cx="200757" cy="218400"/>
                  </a:xfrm>
                </p:grpSpPr>
                <p:sp>
                  <p:nvSpPr>
                    <p:cNvPr id="621" name="Google Shape;621;p18"/>
                    <p:cNvSpPr/>
                    <p:nvPr/>
                  </p:nvSpPr>
                  <p:spPr>
                    <a:xfrm>
                      <a:off x="7269477" y="781280"/>
                      <a:ext cx="200749" cy="217216"/>
                    </a:xfrm>
                    <a:custGeom>
                      <a:rect b="b" l="l" r="r" t="t"/>
                      <a:pathLst>
                        <a:path extrusionOk="0" h="9811" w="9360">
                          <a:moveTo>
                            <a:pt x="0" y="0"/>
                          </a:moveTo>
                          <a:lnTo>
                            <a:pt x="9360" y="0"/>
                          </a:lnTo>
                          <a:lnTo>
                            <a:pt x="9135" y="9811"/>
                          </a:lnTo>
                          <a:lnTo>
                            <a:pt x="57" y="9699"/>
                          </a:lnTo>
                          <a:close/>
                        </a:path>
                      </a:pathLst>
                    </a:custGeom>
                    <a:solidFill>
                      <a:schemeClr val="accent4"/>
                    </a:solidFill>
                    <a:ln>
                      <a:noFill/>
                    </a:ln>
                  </p:spPr>
                </p:sp>
                <p:sp>
                  <p:nvSpPr>
                    <p:cNvPr id="622" name="Google Shape;622;p18"/>
                    <p:cNvSpPr/>
                    <p:nvPr/>
                  </p:nvSpPr>
                  <p:spPr>
                    <a:xfrm>
                      <a:off x="7269491" y="782465"/>
                      <a:ext cx="200743" cy="217215"/>
                    </a:xfrm>
                    <a:custGeom>
                      <a:rect b="b" l="l" r="r" t="t"/>
                      <a:pathLst>
                        <a:path extrusionOk="0" h="32566" w="46930">
                          <a:moveTo>
                            <a:pt x="30399" y="659"/>
                          </a:moveTo>
                          <a:cubicBezTo>
                            <a:pt x="35696" y="659"/>
                            <a:pt x="40992" y="748"/>
                            <a:pt x="46287" y="1032"/>
                          </a:cubicBezTo>
                          <a:cubicBezTo>
                            <a:pt x="46271" y="11283"/>
                            <a:pt x="46004" y="21534"/>
                            <a:pt x="46114" y="31801"/>
                          </a:cubicBezTo>
                          <a:cubicBezTo>
                            <a:pt x="40818" y="31890"/>
                            <a:pt x="35523" y="31916"/>
                            <a:pt x="30230" y="31916"/>
                          </a:cubicBezTo>
                          <a:cubicBezTo>
                            <a:pt x="22733" y="31916"/>
                            <a:pt x="15238" y="31864"/>
                            <a:pt x="7744" y="31864"/>
                          </a:cubicBezTo>
                          <a:cubicBezTo>
                            <a:pt x="5560" y="31864"/>
                            <a:pt x="3376" y="31868"/>
                            <a:pt x="1192" y="31879"/>
                          </a:cubicBezTo>
                          <a:cubicBezTo>
                            <a:pt x="925" y="21566"/>
                            <a:pt x="706" y="11252"/>
                            <a:pt x="659" y="923"/>
                          </a:cubicBezTo>
                          <a:lnTo>
                            <a:pt x="659" y="923"/>
                          </a:lnTo>
                          <a:cubicBezTo>
                            <a:pt x="1402" y="926"/>
                            <a:pt x="2145" y="928"/>
                            <a:pt x="2887" y="928"/>
                          </a:cubicBezTo>
                          <a:cubicBezTo>
                            <a:pt x="12055" y="928"/>
                            <a:pt x="21228" y="659"/>
                            <a:pt x="30399" y="659"/>
                          </a:cubicBezTo>
                          <a:close/>
                          <a:moveTo>
                            <a:pt x="30451" y="1"/>
                          </a:moveTo>
                          <a:cubicBezTo>
                            <a:pt x="21100" y="1"/>
                            <a:pt x="11743" y="284"/>
                            <a:pt x="2391" y="284"/>
                          </a:cubicBezTo>
                          <a:cubicBezTo>
                            <a:pt x="1792" y="284"/>
                            <a:pt x="1194" y="282"/>
                            <a:pt x="596" y="280"/>
                          </a:cubicBezTo>
                          <a:cubicBezTo>
                            <a:pt x="535" y="195"/>
                            <a:pt x="431" y="152"/>
                            <a:pt x="327" y="152"/>
                          </a:cubicBezTo>
                          <a:cubicBezTo>
                            <a:pt x="164" y="152"/>
                            <a:pt x="0" y="257"/>
                            <a:pt x="0" y="468"/>
                          </a:cubicBezTo>
                          <a:cubicBezTo>
                            <a:pt x="47" y="10986"/>
                            <a:pt x="267" y="21487"/>
                            <a:pt x="533" y="31989"/>
                          </a:cubicBezTo>
                          <a:cubicBezTo>
                            <a:pt x="533" y="32005"/>
                            <a:pt x="533" y="32020"/>
                            <a:pt x="549" y="32020"/>
                          </a:cubicBezTo>
                          <a:cubicBezTo>
                            <a:pt x="424" y="32224"/>
                            <a:pt x="518" y="32538"/>
                            <a:pt x="800" y="32538"/>
                          </a:cubicBezTo>
                          <a:cubicBezTo>
                            <a:pt x="3274" y="32522"/>
                            <a:pt x="5749" y="32517"/>
                            <a:pt x="8223" y="32517"/>
                          </a:cubicBezTo>
                          <a:cubicBezTo>
                            <a:pt x="15481" y="32517"/>
                            <a:pt x="22739" y="32566"/>
                            <a:pt x="29996" y="32566"/>
                          </a:cubicBezTo>
                          <a:cubicBezTo>
                            <a:pt x="35390" y="32566"/>
                            <a:pt x="40783" y="32539"/>
                            <a:pt x="46177" y="32444"/>
                          </a:cubicBezTo>
                          <a:cubicBezTo>
                            <a:pt x="46365" y="32444"/>
                            <a:pt x="46459" y="32318"/>
                            <a:pt x="46490" y="32162"/>
                          </a:cubicBezTo>
                          <a:cubicBezTo>
                            <a:pt x="46631" y="32146"/>
                            <a:pt x="46773" y="32052"/>
                            <a:pt x="46757" y="31848"/>
                          </a:cubicBezTo>
                          <a:cubicBezTo>
                            <a:pt x="46663" y="21409"/>
                            <a:pt x="46929" y="10954"/>
                            <a:pt x="46929" y="515"/>
                          </a:cubicBezTo>
                          <a:cubicBezTo>
                            <a:pt x="46929" y="300"/>
                            <a:pt x="46765" y="193"/>
                            <a:pt x="46602" y="193"/>
                          </a:cubicBezTo>
                          <a:cubicBezTo>
                            <a:pt x="46479" y="193"/>
                            <a:pt x="46356" y="253"/>
                            <a:pt x="46302" y="374"/>
                          </a:cubicBezTo>
                          <a:cubicBezTo>
                            <a:pt x="41022" y="91"/>
                            <a:pt x="35737" y="1"/>
                            <a:pt x="30451"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grpSp>
            <p:nvGrpSpPr>
              <p:cNvPr id="623" name="Google Shape;623;p18"/>
              <p:cNvGrpSpPr/>
              <p:nvPr/>
            </p:nvGrpSpPr>
            <p:grpSpPr>
              <a:xfrm>
                <a:off x="1145239" y="777487"/>
                <a:ext cx="800559" cy="204209"/>
                <a:chOff x="747420" y="664537"/>
                <a:chExt cx="800559" cy="204209"/>
              </a:xfrm>
            </p:grpSpPr>
            <p:grpSp>
              <p:nvGrpSpPr>
                <p:cNvPr id="624" name="Google Shape;624;p18"/>
                <p:cNvGrpSpPr/>
                <p:nvPr/>
              </p:nvGrpSpPr>
              <p:grpSpPr>
                <a:xfrm>
                  <a:off x="1339984" y="664537"/>
                  <a:ext cx="207995" cy="204209"/>
                  <a:chOff x="1541700" y="658850"/>
                  <a:chExt cx="253838" cy="249218"/>
                </a:xfrm>
              </p:grpSpPr>
              <p:sp>
                <p:nvSpPr>
                  <p:cNvPr id="625" name="Google Shape;625;p18"/>
                  <p:cNvSpPr/>
                  <p:nvPr/>
                </p:nvSpPr>
                <p:spPr>
                  <a:xfrm>
                    <a:off x="1541700" y="658850"/>
                    <a:ext cx="253838" cy="249218"/>
                  </a:xfrm>
                  <a:custGeom>
                    <a:rect b="b" l="l" r="r" t="t"/>
                    <a:pathLst>
                      <a:path extrusionOk="0" h="16128" w="16427">
                        <a:moveTo>
                          <a:pt x="6489" y="697"/>
                        </a:moveTo>
                        <a:cubicBezTo>
                          <a:pt x="6850" y="1277"/>
                          <a:pt x="7179" y="1857"/>
                          <a:pt x="7524" y="2437"/>
                        </a:cubicBezTo>
                        <a:cubicBezTo>
                          <a:pt x="7595" y="2553"/>
                          <a:pt x="7692" y="2598"/>
                          <a:pt x="7788" y="2598"/>
                        </a:cubicBezTo>
                        <a:cubicBezTo>
                          <a:pt x="7861" y="2598"/>
                          <a:pt x="7933" y="2572"/>
                          <a:pt x="7994" y="2531"/>
                        </a:cubicBezTo>
                        <a:lnTo>
                          <a:pt x="8088" y="2531"/>
                        </a:lnTo>
                        <a:cubicBezTo>
                          <a:pt x="8274" y="2499"/>
                          <a:pt x="8456" y="2485"/>
                          <a:pt x="8637" y="2485"/>
                        </a:cubicBezTo>
                        <a:cubicBezTo>
                          <a:pt x="9083" y="2485"/>
                          <a:pt x="9518" y="2574"/>
                          <a:pt x="9953" y="2719"/>
                        </a:cubicBezTo>
                        <a:cubicBezTo>
                          <a:pt x="9987" y="2730"/>
                          <a:pt x="10020" y="2741"/>
                          <a:pt x="10053" y="2741"/>
                        </a:cubicBezTo>
                        <a:cubicBezTo>
                          <a:pt x="10067" y="2741"/>
                          <a:pt x="10081" y="2739"/>
                          <a:pt x="10094" y="2735"/>
                        </a:cubicBezTo>
                        <a:cubicBezTo>
                          <a:pt x="10116" y="2738"/>
                          <a:pt x="10137" y="2740"/>
                          <a:pt x="10158" y="2740"/>
                        </a:cubicBezTo>
                        <a:cubicBezTo>
                          <a:pt x="10230" y="2740"/>
                          <a:pt x="10300" y="2717"/>
                          <a:pt x="10361" y="2656"/>
                        </a:cubicBezTo>
                        <a:cubicBezTo>
                          <a:pt x="10847" y="2186"/>
                          <a:pt x="11348" y="1747"/>
                          <a:pt x="11881" y="1340"/>
                        </a:cubicBezTo>
                        <a:cubicBezTo>
                          <a:pt x="12054" y="1434"/>
                          <a:pt x="12242" y="1528"/>
                          <a:pt x="12414" y="1638"/>
                        </a:cubicBezTo>
                        <a:cubicBezTo>
                          <a:pt x="12242" y="2249"/>
                          <a:pt x="12069" y="2845"/>
                          <a:pt x="11897" y="3456"/>
                        </a:cubicBezTo>
                        <a:cubicBezTo>
                          <a:pt x="11756" y="3581"/>
                          <a:pt x="11725" y="3848"/>
                          <a:pt x="11928" y="3973"/>
                        </a:cubicBezTo>
                        <a:cubicBezTo>
                          <a:pt x="12477" y="4334"/>
                          <a:pt x="12869" y="4820"/>
                          <a:pt x="13167" y="5399"/>
                        </a:cubicBezTo>
                        <a:cubicBezTo>
                          <a:pt x="13198" y="5431"/>
                          <a:pt x="13214" y="5462"/>
                          <a:pt x="13245" y="5494"/>
                        </a:cubicBezTo>
                        <a:cubicBezTo>
                          <a:pt x="13292" y="5572"/>
                          <a:pt x="13386" y="5635"/>
                          <a:pt x="13511" y="5635"/>
                        </a:cubicBezTo>
                        <a:cubicBezTo>
                          <a:pt x="14185" y="5635"/>
                          <a:pt x="14859" y="5650"/>
                          <a:pt x="15518" y="5697"/>
                        </a:cubicBezTo>
                        <a:cubicBezTo>
                          <a:pt x="15596" y="5901"/>
                          <a:pt x="15659" y="6089"/>
                          <a:pt x="15706" y="6293"/>
                        </a:cubicBezTo>
                        <a:cubicBezTo>
                          <a:pt x="15126" y="6653"/>
                          <a:pt x="14546" y="6983"/>
                          <a:pt x="13966" y="7343"/>
                        </a:cubicBezTo>
                        <a:cubicBezTo>
                          <a:pt x="13935" y="7359"/>
                          <a:pt x="13903" y="7374"/>
                          <a:pt x="13888" y="7406"/>
                        </a:cubicBezTo>
                        <a:cubicBezTo>
                          <a:pt x="13778" y="7469"/>
                          <a:pt x="13700" y="7594"/>
                          <a:pt x="13731" y="7766"/>
                        </a:cubicBezTo>
                        <a:cubicBezTo>
                          <a:pt x="13888" y="8393"/>
                          <a:pt x="13856" y="9005"/>
                          <a:pt x="13684" y="9632"/>
                        </a:cubicBezTo>
                        <a:cubicBezTo>
                          <a:pt x="13684" y="9663"/>
                          <a:pt x="13684" y="9694"/>
                          <a:pt x="13684" y="9726"/>
                        </a:cubicBezTo>
                        <a:cubicBezTo>
                          <a:pt x="13653" y="9835"/>
                          <a:pt x="13668" y="9945"/>
                          <a:pt x="13762" y="10039"/>
                        </a:cubicBezTo>
                        <a:cubicBezTo>
                          <a:pt x="14264" y="10494"/>
                          <a:pt x="14750" y="10980"/>
                          <a:pt x="15220" y="11465"/>
                        </a:cubicBezTo>
                        <a:cubicBezTo>
                          <a:pt x="15126" y="11669"/>
                          <a:pt x="15048" y="11842"/>
                          <a:pt x="14938" y="12030"/>
                        </a:cubicBezTo>
                        <a:cubicBezTo>
                          <a:pt x="14280" y="11904"/>
                          <a:pt x="13637" y="11748"/>
                          <a:pt x="12979" y="11622"/>
                        </a:cubicBezTo>
                        <a:cubicBezTo>
                          <a:pt x="12947" y="11614"/>
                          <a:pt x="12916" y="11610"/>
                          <a:pt x="12886" y="11610"/>
                        </a:cubicBezTo>
                        <a:cubicBezTo>
                          <a:pt x="12857" y="11610"/>
                          <a:pt x="12830" y="11614"/>
                          <a:pt x="12806" y="11622"/>
                        </a:cubicBezTo>
                        <a:cubicBezTo>
                          <a:pt x="12777" y="11615"/>
                          <a:pt x="12748" y="11611"/>
                          <a:pt x="12718" y="11611"/>
                        </a:cubicBezTo>
                        <a:cubicBezTo>
                          <a:pt x="12618" y="11611"/>
                          <a:pt x="12518" y="11655"/>
                          <a:pt x="12446" y="11763"/>
                        </a:cubicBezTo>
                        <a:cubicBezTo>
                          <a:pt x="12069" y="12281"/>
                          <a:pt x="11552" y="12672"/>
                          <a:pt x="10972" y="12939"/>
                        </a:cubicBezTo>
                        <a:cubicBezTo>
                          <a:pt x="10925" y="12970"/>
                          <a:pt x="10878" y="13002"/>
                          <a:pt x="10863" y="13033"/>
                        </a:cubicBezTo>
                        <a:cubicBezTo>
                          <a:pt x="10784" y="13080"/>
                          <a:pt x="10737" y="13158"/>
                          <a:pt x="10737" y="13268"/>
                        </a:cubicBezTo>
                        <a:cubicBezTo>
                          <a:pt x="10706" y="13942"/>
                          <a:pt x="10674" y="14616"/>
                          <a:pt x="10596" y="15274"/>
                        </a:cubicBezTo>
                        <a:cubicBezTo>
                          <a:pt x="10392" y="15337"/>
                          <a:pt x="10189" y="15384"/>
                          <a:pt x="9985" y="15431"/>
                        </a:cubicBezTo>
                        <a:cubicBezTo>
                          <a:pt x="9687" y="14882"/>
                          <a:pt x="9389" y="14334"/>
                          <a:pt x="9091" y="13785"/>
                        </a:cubicBezTo>
                        <a:cubicBezTo>
                          <a:pt x="9091" y="13616"/>
                          <a:pt x="8951" y="13434"/>
                          <a:pt x="8752" y="13434"/>
                        </a:cubicBezTo>
                        <a:cubicBezTo>
                          <a:pt x="8730" y="13434"/>
                          <a:pt x="8707" y="13436"/>
                          <a:pt x="8684" y="13440"/>
                        </a:cubicBezTo>
                        <a:cubicBezTo>
                          <a:pt x="8460" y="13484"/>
                          <a:pt x="8240" y="13505"/>
                          <a:pt x="8021" y="13505"/>
                        </a:cubicBezTo>
                        <a:cubicBezTo>
                          <a:pt x="7613" y="13505"/>
                          <a:pt x="7211" y="13432"/>
                          <a:pt x="6803" y="13299"/>
                        </a:cubicBezTo>
                        <a:cubicBezTo>
                          <a:pt x="6772" y="13284"/>
                          <a:pt x="6724" y="13284"/>
                          <a:pt x="6693" y="13284"/>
                        </a:cubicBezTo>
                        <a:cubicBezTo>
                          <a:pt x="6673" y="13280"/>
                          <a:pt x="6652" y="13278"/>
                          <a:pt x="6631" y="13278"/>
                        </a:cubicBezTo>
                        <a:cubicBezTo>
                          <a:pt x="6553" y="13278"/>
                          <a:pt x="6472" y="13304"/>
                          <a:pt x="6411" y="13378"/>
                        </a:cubicBezTo>
                        <a:cubicBezTo>
                          <a:pt x="5925" y="13848"/>
                          <a:pt x="5439" y="14303"/>
                          <a:pt x="4922" y="14741"/>
                        </a:cubicBezTo>
                        <a:cubicBezTo>
                          <a:pt x="4734" y="14663"/>
                          <a:pt x="4546" y="14553"/>
                          <a:pt x="4373" y="14444"/>
                        </a:cubicBezTo>
                        <a:cubicBezTo>
                          <a:pt x="4530" y="13801"/>
                          <a:pt x="4718" y="13143"/>
                          <a:pt x="4875" y="12500"/>
                        </a:cubicBezTo>
                        <a:cubicBezTo>
                          <a:pt x="4922" y="12312"/>
                          <a:pt x="4828" y="12186"/>
                          <a:pt x="4702" y="12124"/>
                        </a:cubicBezTo>
                        <a:cubicBezTo>
                          <a:pt x="4687" y="12092"/>
                          <a:pt x="4655" y="12077"/>
                          <a:pt x="4624" y="12061"/>
                        </a:cubicBezTo>
                        <a:cubicBezTo>
                          <a:pt x="4060" y="11716"/>
                          <a:pt x="3637" y="11262"/>
                          <a:pt x="3323" y="10697"/>
                        </a:cubicBezTo>
                        <a:cubicBezTo>
                          <a:pt x="3307" y="10666"/>
                          <a:pt x="3276" y="10635"/>
                          <a:pt x="3260" y="10619"/>
                        </a:cubicBezTo>
                        <a:cubicBezTo>
                          <a:pt x="3213" y="10525"/>
                          <a:pt x="3119" y="10462"/>
                          <a:pt x="2978" y="10462"/>
                        </a:cubicBezTo>
                        <a:cubicBezTo>
                          <a:pt x="2562" y="10482"/>
                          <a:pt x="2145" y="10495"/>
                          <a:pt x="1725" y="10495"/>
                        </a:cubicBezTo>
                        <a:cubicBezTo>
                          <a:pt x="1465" y="10495"/>
                          <a:pt x="1204" y="10490"/>
                          <a:pt x="941" y="10478"/>
                        </a:cubicBezTo>
                        <a:cubicBezTo>
                          <a:pt x="862" y="10290"/>
                          <a:pt x="800" y="10086"/>
                          <a:pt x="737" y="9898"/>
                        </a:cubicBezTo>
                        <a:cubicBezTo>
                          <a:pt x="1301" y="9522"/>
                          <a:pt x="1865" y="9161"/>
                          <a:pt x="2430" y="8785"/>
                        </a:cubicBezTo>
                        <a:cubicBezTo>
                          <a:pt x="2477" y="8754"/>
                          <a:pt x="2524" y="8707"/>
                          <a:pt x="2539" y="8660"/>
                        </a:cubicBezTo>
                        <a:cubicBezTo>
                          <a:pt x="2649" y="8581"/>
                          <a:pt x="2728" y="8456"/>
                          <a:pt x="2696" y="8299"/>
                        </a:cubicBezTo>
                        <a:cubicBezTo>
                          <a:pt x="2602" y="7672"/>
                          <a:pt x="2681" y="7045"/>
                          <a:pt x="2900" y="6450"/>
                        </a:cubicBezTo>
                        <a:cubicBezTo>
                          <a:pt x="2916" y="6387"/>
                          <a:pt x="2931" y="6340"/>
                          <a:pt x="2916" y="6293"/>
                        </a:cubicBezTo>
                        <a:cubicBezTo>
                          <a:pt x="2931" y="6215"/>
                          <a:pt x="2916" y="6121"/>
                          <a:pt x="2837" y="6042"/>
                        </a:cubicBezTo>
                        <a:cubicBezTo>
                          <a:pt x="2383" y="5541"/>
                          <a:pt x="1944" y="5039"/>
                          <a:pt x="1521" y="4522"/>
                        </a:cubicBezTo>
                        <a:cubicBezTo>
                          <a:pt x="1615" y="4334"/>
                          <a:pt x="1724" y="4161"/>
                          <a:pt x="1834" y="3973"/>
                        </a:cubicBezTo>
                        <a:cubicBezTo>
                          <a:pt x="2430" y="4146"/>
                          <a:pt x="3025" y="4334"/>
                          <a:pt x="3637" y="4506"/>
                        </a:cubicBezTo>
                        <a:cubicBezTo>
                          <a:pt x="3698" y="4575"/>
                          <a:pt x="3793" y="4618"/>
                          <a:pt x="3891" y="4618"/>
                        </a:cubicBezTo>
                        <a:cubicBezTo>
                          <a:pt x="3993" y="4618"/>
                          <a:pt x="4097" y="4571"/>
                          <a:pt x="4170" y="4459"/>
                        </a:cubicBezTo>
                        <a:cubicBezTo>
                          <a:pt x="4514" y="3926"/>
                          <a:pt x="5016" y="3534"/>
                          <a:pt x="5580" y="3236"/>
                        </a:cubicBezTo>
                        <a:cubicBezTo>
                          <a:pt x="5627" y="3205"/>
                          <a:pt x="5659" y="3189"/>
                          <a:pt x="5690" y="3158"/>
                        </a:cubicBezTo>
                        <a:cubicBezTo>
                          <a:pt x="5768" y="3111"/>
                          <a:pt x="5815" y="3017"/>
                          <a:pt x="5815" y="2892"/>
                        </a:cubicBezTo>
                        <a:cubicBezTo>
                          <a:pt x="5815" y="2218"/>
                          <a:pt x="5847" y="1559"/>
                          <a:pt x="5894" y="885"/>
                        </a:cubicBezTo>
                        <a:cubicBezTo>
                          <a:pt x="6098" y="807"/>
                          <a:pt x="6286" y="744"/>
                          <a:pt x="6489" y="697"/>
                        </a:cubicBezTo>
                        <a:close/>
                        <a:moveTo>
                          <a:pt x="6651" y="1"/>
                        </a:moveTo>
                        <a:cubicBezTo>
                          <a:pt x="6629" y="1"/>
                          <a:pt x="6607" y="3"/>
                          <a:pt x="6583" y="8"/>
                        </a:cubicBezTo>
                        <a:cubicBezTo>
                          <a:pt x="6223" y="86"/>
                          <a:pt x="5862" y="180"/>
                          <a:pt x="5518" y="321"/>
                        </a:cubicBezTo>
                        <a:cubicBezTo>
                          <a:pt x="5424" y="368"/>
                          <a:pt x="5345" y="431"/>
                          <a:pt x="5298" y="525"/>
                        </a:cubicBezTo>
                        <a:cubicBezTo>
                          <a:pt x="5298" y="525"/>
                          <a:pt x="5298" y="540"/>
                          <a:pt x="5298" y="540"/>
                        </a:cubicBezTo>
                        <a:cubicBezTo>
                          <a:pt x="5282" y="572"/>
                          <a:pt x="5267" y="619"/>
                          <a:pt x="5267" y="666"/>
                        </a:cubicBezTo>
                        <a:cubicBezTo>
                          <a:pt x="5204" y="1356"/>
                          <a:pt x="5173" y="2030"/>
                          <a:pt x="5173" y="2719"/>
                        </a:cubicBezTo>
                        <a:cubicBezTo>
                          <a:pt x="4640" y="3017"/>
                          <a:pt x="4170" y="3393"/>
                          <a:pt x="3809" y="3879"/>
                        </a:cubicBezTo>
                        <a:cubicBezTo>
                          <a:pt x="3166" y="3691"/>
                          <a:pt x="2524" y="3487"/>
                          <a:pt x="1881" y="3315"/>
                        </a:cubicBezTo>
                        <a:cubicBezTo>
                          <a:pt x="1881" y="3315"/>
                          <a:pt x="1865" y="3299"/>
                          <a:pt x="1865" y="3299"/>
                        </a:cubicBezTo>
                        <a:cubicBezTo>
                          <a:pt x="1813" y="3271"/>
                          <a:pt x="1761" y="3258"/>
                          <a:pt x="1711" y="3258"/>
                        </a:cubicBezTo>
                        <a:cubicBezTo>
                          <a:pt x="1595" y="3258"/>
                          <a:pt x="1488" y="3326"/>
                          <a:pt x="1411" y="3425"/>
                        </a:cubicBezTo>
                        <a:cubicBezTo>
                          <a:pt x="1207" y="3722"/>
                          <a:pt x="1019" y="4036"/>
                          <a:pt x="862" y="4381"/>
                        </a:cubicBezTo>
                        <a:cubicBezTo>
                          <a:pt x="815" y="4475"/>
                          <a:pt x="815" y="4569"/>
                          <a:pt x="847" y="4663"/>
                        </a:cubicBezTo>
                        <a:cubicBezTo>
                          <a:pt x="862" y="4710"/>
                          <a:pt x="878" y="4757"/>
                          <a:pt x="909" y="4804"/>
                        </a:cubicBezTo>
                        <a:cubicBezTo>
                          <a:pt x="1333" y="5337"/>
                          <a:pt x="1787" y="5854"/>
                          <a:pt x="2242" y="6356"/>
                        </a:cubicBezTo>
                        <a:cubicBezTo>
                          <a:pt x="2038" y="6983"/>
                          <a:pt x="1959" y="7610"/>
                          <a:pt x="2038" y="8252"/>
                        </a:cubicBezTo>
                        <a:cubicBezTo>
                          <a:pt x="1442" y="8660"/>
                          <a:pt x="831" y="9052"/>
                          <a:pt x="235" y="9443"/>
                        </a:cubicBezTo>
                        <a:cubicBezTo>
                          <a:pt x="94" y="9506"/>
                          <a:pt x="0" y="9647"/>
                          <a:pt x="47" y="9820"/>
                        </a:cubicBezTo>
                        <a:cubicBezTo>
                          <a:pt x="141" y="10212"/>
                          <a:pt x="267" y="10588"/>
                          <a:pt x="439" y="10948"/>
                        </a:cubicBezTo>
                        <a:cubicBezTo>
                          <a:pt x="470" y="11011"/>
                          <a:pt x="517" y="11058"/>
                          <a:pt x="596" y="11089"/>
                        </a:cubicBezTo>
                        <a:cubicBezTo>
                          <a:pt x="643" y="11105"/>
                          <a:pt x="690" y="11121"/>
                          <a:pt x="753" y="11121"/>
                        </a:cubicBezTo>
                        <a:cubicBezTo>
                          <a:pt x="1097" y="11136"/>
                          <a:pt x="1442" y="11144"/>
                          <a:pt x="1787" y="11144"/>
                        </a:cubicBezTo>
                        <a:cubicBezTo>
                          <a:pt x="2132" y="11144"/>
                          <a:pt x="2477" y="11136"/>
                          <a:pt x="2822" y="11121"/>
                        </a:cubicBezTo>
                        <a:cubicBezTo>
                          <a:pt x="3166" y="11701"/>
                          <a:pt x="3621" y="12186"/>
                          <a:pt x="4185" y="12547"/>
                        </a:cubicBezTo>
                        <a:cubicBezTo>
                          <a:pt x="4028" y="13190"/>
                          <a:pt x="3840" y="13832"/>
                          <a:pt x="3684" y="14491"/>
                        </a:cubicBezTo>
                        <a:cubicBezTo>
                          <a:pt x="3684" y="14491"/>
                          <a:pt x="3684" y="14491"/>
                          <a:pt x="3684" y="14506"/>
                        </a:cubicBezTo>
                        <a:cubicBezTo>
                          <a:pt x="3652" y="14632"/>
                          <a:pt x="3684" y="14773"/>
                          <a:pt x="3825" y="14882"/>
                        </a:cubicBezTo>
                        <a:cubicBezTo>
                          <a:pt x="4123" y="15086"/>
                          <a:pt x="4452" y="15259"/>
                          <a:pt x="4797" y="15400"/>
                        </a:cubicBezTo>
                        <a:cubicBezTo>
                          <a:pt x="4840" y="15426"/>
                          <a:pt x="4892" y="15437"/>
                          <a:pt x="4944" y="15437"/>
                        </a:cubicBezTo>
                        <a:cubicBezTo>
                          <a:pt x="4986" y="15437"/>
                          <a:pt x="5028" y="15429"/>
                          <a:pt x="5063" y="15415"/>
                        </a:cubicBezTo>
                        <a:cubicBezTo>
                          <a:pt x="5126" y="15415"/>
                          <a:pt x="5173" y="15384"/>
                          <a:pt x="5220" y="15353"/>
                        </a:cubicBezTo>
                        <a:cubicBezTo>
                          <a:pt x="5753" y="14914"/>
                          <a:pt x="6254" y="14444"/>
                          <a:pt x="6740" y="13958"/>
                        </a:cubicBezTo>
                        <a:cubicBezTo>
                          <a:pt x="7154" y="14081"/>
                          <a:pt x="7575" y="14148"/>
                          <a:pt x="8005" y="14148"/>
                        </a:cubicBezTo>
                        <a:cubicBezTo>
                          <a:pt x="8178" y="14148"/>
                          <a:pt x="8352" y="14137"/>
                          <a:pt x="8527" y="14114"/>
                        </a:cubicBezTo>
                        <a:cubicBezTo>
                          <a:pt x="8841" y="14710"/>
                          <a:pt x="9154" y="15290"/>
                          <a:pt x="9483" y="15870"/>
                        </a:cubicBezTo>
                        <a:cubicBezTo>
                          <a:pt x="9483" y="15886"/>
                          <a:pt x="9483" y="15886"/>
                          <a:pt x="9483" y="15886"/>
                        </a:cubicBezTo>
                        <a:cubicBezTo>
                          <a:pt x="9537" y="16047"/>
                          <a:pt x="9671" y="16127"/>
                          <a:pt x="9817" y="16127"/>
                        </a:cubicBezTo>
                        <a:cubicBezTo>
                          <a:pt x="9841" y="16127"/>
                          <a:pt x="9866" y="16125"/>
                          <a:pt x="9891" y="16121"/>
                        </a:cubicBezTo>
                        <a:cubicBezTo>
                          <a:pt x="10251" y="16058"/>
                          <a:pt x="10612" y="15964"/>
                          <a:pt x="10957" y="15839"/>
                        </a:cubicBezTo>
                        <a:cubicBezTo>
                          <a:pt x="11051" y="15807"/>
                          <a:pt x="11113" y="15745"/>
                          <a:pt x="11145" y="15666"/>
                        </a:cubicBezTo>
                        <a:cubicBezTo>
                          <a:pt x="11192" y="15619"/>
                          <a:pt x="11207" y="15572"/>
                          <a:pt x="11223" y="15509"/>
                        </a:cubicBezTo>
                        <a:cubicBezTo>
                          <a:pt x="11301" y="14820"/>
                          <a:pt x="11348" y="14146"/>
                          <a:pt x="11380" y="13456"/>
                        </a:cubicBezTo>
                        <a:cubicBezTo>
                          <a:pt x="11960" y="13174"/>
                          <a:pt x="12461" y="12766"/>
                          <a:pt x="12869" y="12265"/>
                        </a:cubicBezTo>
                        <a:cubicBezTo>
                          <a:pt x="13574" y="12406"/>
                          <a:pt x="14280" y="12563"/>
                          <a:pt x="14985" y="12704"/>
                        </a:cubicBezTo>
                        <a:cubicBezTo>
                          <a:pt x="15029" y="12718"/>
                          <a:pt x="15075" y="12727"/>
                          <a:pt x="15120" y="12727"/>
                        </a:cubicBezTo>
                        <a:cubicBezTo>
                          <a:pt x="15220" y="12727"/>
                          <a:pt x="15317" y="12686"/>
                          <a:pt x="15392" y="12578"/>
                        </a:cubicBezTo>
                        <a:cubicBezTo>
                          <a:pt x="15596" y="12233"/>
                          <a:pt x="15769" y="11873"/>
                          <a:pt x="15910" y="11512"/>
                        </a:cubicBezTo>
                        <a:cubicBezTo>
                          <a:pt x="15925" y="11434"/>
                          <a:pt x="15925" y="11356"/>
                          <a:pt x="15894" y="11293"/>
                        </a:cubicBezTo>
                        <a:cubicBezTo>
                          <a:pt x="15878" y="11246"/>
                          <a:pt x="15847" y="11199"/>
                          <a:pt x="15816" y="11152"/>
                        </a:cubicBezTo>
                        <a:cubicBezTo>
                          <a:pt x="15345" y="10650"/>
                          <a:pt x="14859" y="10164"/>
                          <a:pt x="14342" y="9694"/>
                        </a:cubicBezTo>
                        <a:cubicBezTo>
                          <a:pt x="14499" y="9067"/>
                          <a:pt x="14530" y="8456"/>
                          <a:pt x="14421" y="7829"/>
                        </a:cubicBezTo>
                        <a:cubicBezTo>
                          <a:pt x="15016" y="7469"/>
                          <a:pt x="15627" y="7124"/>
                          <a:pt x="16223" y="6747"/>
                        </a:cubicBezTo>
                        <a:lnTo>
                          <a:pt x="16239" y="6747"/>
                        </a:lnTo>
                        <a:cubicBezTo>
                          <a:pt x="16349" y="6669"/>
                          <a:pt x="16427" y="6544"/>
                          <a:pt x="16396" y="6387"/>
                        </a:cubicBezTo>
                        <a:cubicBezTo>
                          <a:pt x="16333" y="6026"/>
                          <a:pt x="16223" y="5666"/>
                          <a:pt x="16082" y="5321"/>
                        </a:cubicBezTo>
                        <a:cubicBezTo>
                          <a:pt x="16035" y="5227"/>
                          <a:pt x="15972" y="5149"/>
                          <a:pt x="15878" y="5102"/>
                        </a:cubicBezTo>
                        <a:cubicBezTo>
                          <a:pt x="15847" y="5086"/>
                          <a:pt x="15800" y="5070"/>
                          <a:pt x="15737" y="5070"/>
                        </a:cubicBezTo>
                        <a:cubicBezTo>
                          <a:pt x="15048" y="5008"/>
                          <a:pt x="14374" y="4976"/>
                          <a:pt x="13684" y="4976"/>
                        </a:cubicBezTo>
                        <a:cubicBezTo>
                          <a:pt x="13386" y="4443"/>
                          <a:pt x="13010" y="3989"/>
                          <a:pt x="12524" y="3613"/>
                        </a:cubicBezTo>
                        <a:cubicBezTo>
                          <a:pt x="12712" y="2970"/>
                          <a:pt x="12900" y="2327"/>
                          <a:pt x="13073" y="1685"/>
                        </a:cubicBezTo>
                        <a:lnTo>
                          <a:pt x="13088" y="1685"/>
                        </a:lnTo>
                        <a:cubicBezTo>
                          <a:pt x="13182" y="1512"/>
                          <a:pt x="13120" y="1340"/>
                          <a:pt x="12979" y="1230"/>
                        </a:cubicBezTo>
                        <a:cubicBezTo>
                          <a:pt x="12681" y="1011"/>
                          <a:pt x="12352" y="823"/>
                          <a:pt x="12022" y="666"/>
                        </a:cubicBezTo>
                        <a:cubicBezTo>
                          <a:pt x="11971" y="649"/>
                          <a:pt x="11914" y="636"/>
                          <a:pt x="11859" y="636"/>
                        </a:cubicBezTo>
                        <a:cubicBezTo>
                          <a:pt x="11813" y="636"/>
                          <a:pt x="11767" y="645"/>
                          <a:pt x="11725" y="666"/>
                        </a:cubicBezTo>
                        <a:cubicBezTo>
                          <a:pt x="11678" y="666"/>
                          <a:pt x="11631" y="697"/>
                          <a:pt x="11584" y="729"/>
                        </a:cubicBezTo>
                        <a:cubicBezTo>
                          <a:pt x="11051" y="1152"/>
                          <a:pt x="10533" y="1591"/>
                          <a:pt x="10032" y="2061"/>
                        </a:cubicBezTo>
                        <a:cubicBezTo>
                          <a:pt x="9575" y="1912"/>
                          <a:pt x="9112" y="1836"/>
                          <a:pt x="8641" y="1836"/>
                        </a:cubicBezTo>
                        <a:cubicBezTo>
                          <a:pt x="8417" y="1836"/>
                          <a:pt x="8191" y="1853"/>
                          <a:pt x="7963" y="1888"/>
                        </a:cubicBezTo>
                        <a:cubicBezTo>
                          <a:pt x="7618" y="1324"/>
                          <a:pt x="7289" y="760"/>
                          <a:pt x="6944" y="196"/>
                        </a:cubicBezTo>
                        <a:cubicBezTo>
                          <a:pt x="6944" y="180"/>
                          <a:pt x="6944" y="180"/>
                          <a:pt x="6944" y="180"/>
                        </a:cubicBezTo>
                        <a:cubicBezTo>
                          <a:pt x="6877" y="73"/>
                          <a:pt x="6777" y="1"/>
                          <a:pt x="6651"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18"/>
                  <p:cNvSpPr/>
                  <p:nvPr/>
                </p:nvSpPr>
                <p:spPr>
                  <a:xfrm>
                    <a:off x="1610522" y="731473"/>
                    <a:ext cx="118892" cy="100998"/>
                  </a:xfrm>
                  <a:custGeom>
                    <a:rect b="b" l="l" r="r" t="t"/>
                    <a:pathLst>
                      <a:path extrusionOk="0" h="6536" w="7694">
                        <a:moveTo>
                          <a:pt x="3911" y="632"/>
                        </a:moveTo>
                        <a:cubicBezTo>
                          <a:pt x="4113" y="632"/>
                          <a:pt x="4324" y="653"/>
                          <a:pt x="4543" y="699"/>
                        </a:cubicBezTo>
                        <a:cubicBezTo>
                          <a:pt x="4575" y="715"/>
                          <a:pt x="4590" y="715"/>
                          <a:pt x="4622" y="715"/>
                        </a:cubicBezTo>
                        <a:cubicBezTo>
                          <a:pt x="5923" y="1044"/>
                          <a:pt x="6910" y="2345"/>
                          <a:pt x="6659" y="3709"/>
                        </a:cubicBezTo>
                        <a:cubicBezTo>
                          <a:pt x="6424" y="5030"/>
                          <a:pt x="5141" y="5882"/>
                          <a:pt x="3857" y="5882"/>
                        </a:cubicBezTo>
                        <a:cubicBezTo>
                          <a:pt x="3603" y="5882"/>
                          <a:pt x="3348" y="5848"/>
                          <a:pt x="3101" y="5778"/>
                        </a:cubicBezTo>
                        <a:cubicBezTo>
                          <a:pt x="0" y="4856"/>
                          <a:pt x="1090" y="632"/>
                          <a:pt x="3911" y="632"/>
                        </a:cubicBezTo>
                        <a:close/>
                        <a:moveTo>
                          <a:pt x="3944" y="0"/>
                        </a:moveTo>
                        <a:cubicBezTo>
                          <a:pt x="2477" y="0"/>
                          <a:pt x="1085" y="880"/>
                          <a:pt x="640" y="2361"/>
                        </a:cubicBezTo>
                        <a:cubicBezTo>
                          <a:pt x="107" y="4132"/>
                          <a:pt x="1189" y="5888"/>
                          <a:pt x="2929" y="6405"/>
                        </a:cubicBezTo>
                        <a:cubicBezTo>
                          <a:pt x="3234" y="6493"/>
                          <a:pt x="3548" y="6535"/>
                          <a:pt x="3860" y="6535"/>
                        </a:cubicBezTo>
                        <a:cubicBezTo>
                          <a:pt x="5380" y="6535"/>
                          <a:pt x="6878" y="5541"/>
                          <a:pt x="7255" y="4007"/>
                        </a:cubicBezTo>
                        <a:cubicBezTo>
                          <a:pt x="7694" y="2267"/>
                          <a:pt x="6471" y="496"/>
                          <a:pt x="4778" y="73"/>
                        </a:cubicBezTo>
                        <a:lnTo>
                          <a:pt x="4669" y="73"/>
                        </a:lnTo>
                        <a:cubicBezTo>
                          <a:pt x="4428" y="24"/>
                          <a:pt x="4185" y="0"/>
                          <a:pt x="3944"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27" name="Google Shape;627;p18"/>
                <p:cNvSpPr/>
                <p:nvPr/>
              </p:nvSpPr>
              <p:spPr>
                <a:xfrm rot="-5400000">
                  <a:off x="715100" y="702546"/>
                  <a:ext cx="192827" cy="128187"/>
                </a:xfrm>
                <a:prstGeom prst="rect">
                  <a:avLst/>
                </a:prstGeom>
              </p:spPr>
              <p:txBody>
                <a:bodyPr>
                  <a:prstTxWarp prst="textPlain"/>
                </a:bodyPr>
                <a:lstStyle/>
                <a:p>
                  <a:pPr lvl="0" algn="ctr"/>
                  <a:r>
                    <a:rPr b="0" i="0">
                      <a:ln>
                        <a:noFill/>
                      </a:ln>
                      <a:solidFill>
                        <a:schemeClr val="lt2"/>
                      </a:solidFill>
                      <a:latin typeface="Gaegu;300"/>
                    </a:rPr>
                    <a:t>^</a:t>
                  </a:r>
                </a:p>
              </p:txBody>
            </p:sp>
            <p:sp>
              <p:nvSpPr>
                <p:cNvPr id="628" name="Google Shape;628;p18"/>
                <p:cNvSpPr/>
                <p:nvPr/>
              </p:nvSpPr>
              <p:spPr>
                <a:xfrm flipH="1" rot="5400000">
                  <a:off x="1011380" y="702546"/>
                  <a:ext cx="192827" cy="128187"/>
                </a:xfrm>
                <a:prstGeom prst="rect">
                  <a:avLst/>
                </a:prstGeom>
              </p:spPr>
              <p:txBody>
                <a:bodyPr>
                  <a:prstTxWarp prst="textPlain"/>
                </a:bodyPr>
                <a:lstStyle/>
                <a:p>
                  <a:pPr lvl="0" algn="ctr"/>
                  <a:r>
                    <a:rPr b="0" i="0">
                      <a:ln>
                        <a:noFill/>
                      </a:ln>
                      <a:solidFill>
                        <a:schemeClr val="lt2"/>
                      </a:solidFill>
                      <a:latin typeface="Gaegu;300"/>
                    </a:rPr>
                    <a:t>^</a:t>
                  </a:r>
                </a:p>
              </p:txBody>
            </p:sp>
          </p:grpSp>
        </p:grpSp>
      </p:grpSp>
      <p:sp>
        <p:nvSpPr>
          <p:cNvPr id="629" name="Google Shape;629;p18"/>
          <p:cNvSpPr txBox="1"/>
          <p:nvPr>
            <p:ph type="title"/>
          </p:nvPr>
        </p:nvSpPr>
        <p:spPr>
          <a:xfrm>
            <a:off x="1509000" y="1551600"/>
            <a:ext cx="6126000" cy="1467600"/>
          </a:xfrm>
          <a:prstGeom prst="rect">
            <a:avLst/>
          </a:prstGeom>
          <a:solidFill>
            <a:schemeClr val="lt2"/>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rmAutofit/>
          </a:bodyPr>
          <a:lstStyle>
            <a:lvl1pPr lvl="0" rtl="0">
              <a:spcBef>
                <a:spcPts val="0"/>
              </a:spcBef>
              <a:spcAft>
                <a:spcPts val="0"/>
              </a:spcAft>
              <a:buSzPts val="2800"/>
              <a:buNone/>
              <a:defRPr b="0" sz="2000">
                <a:solidFill>
                  <a:schemeClr val="dk2"/>
                </a:solidFill>
                <a:latin typeface="Varela Round"/>
                <a:ea typeface="Varela Round"/>
                <a:cs typeface="Varela Round"/>
                <a:sym typeface="Varela Round"/>
              </a:defRPr>
            </a:lvl1pPr>
            <a:lvl2pPr lvl="1" rtl="0">
              <a:spcBef>
                <a:spcPts val="0"/>
              </a:spcBef>
              <a:spcAft>
                <a:spcPts val="0"/>
              </a:spcAft>
              <a:buSzPts val="2800"/>
              <a:buFont typeface="Gaegu"/>
              <a:buNone/>
              <a:defRPr b="1">
                <a:latin typeface="Gaegu"/>
                <a:ea typeface="Gaegu"/>
                <a:cs typeface="Gaegu"/>
                <a:sym typeface="Gaegu"/>
              </a:defRPr>
            </a:lvl2pPr>
            <a:lvl3pPr lvl="2" rtl="0">
              <a:spcBef>
                <a:spcPts val="0"/>
              </a:spcBef>
              <a:spcAft>
                <a:spcPts val="0"/>
              </a:spcAft>
              <a:buSzPts val="2800"/>
              <a:buFont typeface="Gaegu"/>
              <a:buNone/>
              <a:defRPr b="1">
                <a:latin typeface="Gaegu"/>
                <a:ea typeface="Gaegu"/>
                <a:cs typeface="Gaegu"/>
                <a:sym typeface="Gaegu"/>
              </a:defRPr>
            </a:lvl3pPr>
            <a:lvl4pPr lvl="3" rtl="0">
              <a:spcBef>
                <a:spcPts val="0"/>
              </a:spcBef>
              <a:spcAft>
                <a:spcPts val="0"/>
              </a:spcAft>
              <a:buSzPts val="2800"/>
              <a:buFont typeface="Gaegu"/>
              <a:buNone/>
              <a:defRPr b="1">
                <a:latin typeface="Gaegu"/>
                <a:ea typeface="Gaegu"/>
                <a:cs typeface="Gaegu"/>
                <a:sym typeface="Gaegu"/>
              </a:defRPr>
            </a:lvl4pPr>
            <a:lvl5pPr lvl="4" rtl="0">
              <a:spcBef>
                <a:spcPts val="0"/>
              </a:spcBef>
              <a:spcAft>
                <a:spcPts val="0"/>
              </a:spcAft>
              <a:buSzPts val="2800"/>
              <a:buFont typeface="Gaegu"/>
              <a:buNone/>
              <a:defRPr b="1">
                <a:latin typeface="Gaegu"/>
                <a:ea typeface="Gaegu"/>
                <a:cs typeface="Gaegu"/>
                <a:sym typeface="Gaegu"/>
              </a:defRPr>
            </a:lvl5pPr>
            <a:lvl6pPr lvl="5" rtl="0">
              <a:spcBef>
                <a:spcPts val="0"/>
              </a:spcBef>
              <a:spcAft>
                <a:spcPts val="0"/>
              </a:spcAft>
              <a:buSzPts val="2800"/>
              <a:buFont typeface="Gaegu"/>
              <a:buNone/>
              <a:defRPr b="1">
                <a:latin typeface="Gaegu"/>
                <a:ea typeface="Gaegu"/>
                <a:cs typeface="Gaegu"/>
                <a:sym typeface="Gaegu"/>
              </a:defRPr>
            </a:lvl6pPr>
            <a:lvl7pPr lvl="6" rtl="0">
              <a:spcBef>
                <a:spcPts val="0"/>
              </a:spcBef>
              <a:spcAft>
                <a:spcPts val="0"/>
              </a:spcAft>
              <a:buSzPts val="2800"/>
              <a:buFont typeface="Gaegu"/>
              <a:buNone/>
              <a:defRPr b="1">
                <a:latin typeface="Gaegu"/>
                <a:ea typeface="Gaegu"/>
                <a:cs typeface="Gaegu"/>
                <a:sym typeface="Gaegu"/>
              </a:defRPr>
            </a:lvl7pPr>
            <a:lvl8pPr lvl="7" rtl="0">
              <a:spcBef>
                <a:spcPts val="0"/>
              </a:spcBef>
              <a:spcAft>
                <a:spcPts val="0"/>
              </a:spcAft>
              <a:buSzPts val="2800"/>
              <a:buFont typeface="Gaegu"/>
              <a:buNone/>
              <a:defRPr b="1">
                <a:latin typeface="Gaegu"/>
                <a:ea typeface="Gaegu"/>
                <a:cs typeface="Gaegu"/>
                <a:sym typeface="Gaegu"/>
              </a:defRPr>
            </a:lvl8pPr>
            <a:lvl9pPr lvl="8" rtl="0">
              <a:spcBef>
                <a:spcPts val="0"/>
              </a:spcBef>
              <a:spcAft>
                <a:spcPts val="0"/>
              </a:spcAft>
              <a:buSzPts val="2800"/>
              <a:buFont typeface="Gaegu"/>
              <a:buNone/>
              <a:defRPr b="1">
                <a:latin typeface="Gaegu"/>
                <a:ea typeface="Gaegu"/>
                <a:cs typeface="Gaegu"/>
                <a:sym typeface="Gaegu"/>
              </a:defRPr>
            </a:lvl9pPr>
          </a:lstStyle>
          <a:p/>
        </p:txBody>
      </p:sp>
      <p:sp>
        <p:nvSpPr>
          <p:cNvPr id="630" name="Google Shape;630;p18"/>
          <p:cNvSpPr txBox="1"/>
          <p:nvPr>
            <p:ph idx="2" type="title"/>
          </p:nvPr>
        </p:nvSpPr>
        <p:spPr>
          <a:xfrm>
            <a:off x="1509000" y="3019197"/>
            <a:ext cx="6126000" cy="572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None/>
              <a:defRPr sz="2400">
                <a:solidFill>
                  <a:schemeClr val="accent3"/>
                </a:solidFill>
              </a:defRPr>
            </a:lvl1pPr>
            <a:lvl2pPr lvl="1" rtl="0">
              <a:spcBef>
                <a:spcPts val="0"/>
              </a:spcBef>
              <a:spcAft>
                <a:spcPts val="0"/>
              </a:spcAft>
              <a:buSzPts val="2800"/>
              <a:buNone/>
              <a:defRPr>
                <a:latin typeface="Varela Round"/>
                <a:ea typeface="Varela Round"/>
                <a:cs typeface="Varela Round"/>
                <a:sym typeface="Varela Round"/>
              </a:defRPr>
            </a:lvl2pPr>
            <a:lvl3pPr lvl="2" rtl="0">
              <a:spcBef>
                <a:spcPts val="0"/>
              </a:spcBef>
              <a:spcAft>
                <a:spcPts val="0"/>
              </a:spcAft>
              <a:buSzPts val="2800"/>
              <a:buNone/>
              <a:defRPr>
                <a:latin typeface="Varela Round"/>
                <a:ea typeface="Varela Round"/>
                <a:cs typeface="Varela Round"/>
                <a:sym typeface="Varela Round"/>
              </a:defRPr>
            </a:lvl3pPr>
            <a:lvl4pPr lvl="3" rtl="0">
              <a:spcBef>
                <a:spcPts val="0"/>
              </a:spcBef>
              <a:spcAft>
                <a:spcPts val="0"/>
              </a:spcAft>
              <a:buSzPts val="2800"/>
              <a:buNone/>
              <a:defRPr>
                <a:latin typeface="Varela Round"/>
                <a:ea typeface="Varela Round"/>
                <a:cs typeface="Varela Round"/>
                <a:sym typeface="Varela Round"/>
              </a:defRPr>
            </a:lvl4pPr>
            <a:lvl5pPr lvl="4" rtl="0">
              <a:spcBef>
                <a:spcPts val="0"/>
              </a:spcBef>
              <a:spcAft>
                <a:spcPts val="0"/>
              </a:spcAft>
              <a:buSzPts val="2800"/>
              <a:buNone/>
              <a:defRPr>
                <a:latin typeface="Varela Round"/>
                <a:ea typeface="Varela Round"/>
                <a:cs typeface="Varela Round"/>
                <a:sym typeface="Varela Round"/>
              </a:defRPr>
            </a:lvl5pPr>
            <a:lvl6pPr lvl="5" rtl="0">
              <a:spcBef>
                <a:spcPts val="0"/>
              </a:spcBef>
              <a:spcAft>
                <a:spcPts val="0"/>
              </a:spcAft>
              <a:buSzPts val="2800"/>
              <a:buNone/>
              <a:defRPr>
                <a:latin typeface="Varela Round"/>
                <a:ea typeface="Varela Round"/>
                <a:cs typeface="Varela Round"/>
                <a:sym typeface="Varela Round"/>
              </a:defRPr>
            </a:lvl6pPr>
            <a:lvl7pPr lvl="6" rtl="0">
              <a:spcBef>
                <a:spcPts val="0"/>
              </a:spcBef>
              <a:spcAft>
                <a:spcPts val="0"/>
              </a:spcAft>
              <a:buSzPts val="2800"/>
              <a:buNone/>
              <a:defRPr>
                <a:latin typeface="Varela Round"/>
                <a:ea typeface="Varela Round"/>
                <a:cs typeface="Varela Round"/>
                <a:sym typeface="Varela Round"/>
              </a:defRPr>
            </a:lvl7pPr>
            <a:lvl8pPr lvl="7" rtl="0">
              <a:spcBef>
                <a:spcPts val="0"/>
              </a:spcBef>
              <a:spcAft>
                <a:spcPts val="0"/>
              </a:spcAft>
              <a:buSzPts val="2800"/>
              <a:buNone/>
              <a:defRPr>
                <a:latin typeface="Varela Round"/>
                <a:ea typeface="Varela Round"/>
                <a:cs typeface="Varela Round"/>
                <a:sym typeface="Varela Round"/>
              </a:defRPr>
            </a:lvl8pPr>
            <a:lvl9pPr lvl="8" rtl="0">
              <a:spcBef>
                <a:spcPts val="0"/>
              </a:spcBef>
              <a:spcAft>
                <a:spcPts val="0"/>
              </a:spcAft>
              <a:buSzPts val="2800"/>
              <a:buNone/>
              <a:defRPr>
                <a:latin typeface="Varela Round"/>
                <a:ea typeface="Varela Round"/>
                <a:cs typeface="Varela Round"/>
                <a:sym typeface="Varela Round"/>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3">
  <p:cSld name="CUSTOM_12">
    <p:spTree>
      <p:nvGrpSpPr>
        <p:cNvPr id="631" name="Shape 631"/>
        <p:cNvGrpSpPr/>
        <p:nvPr/>
      </p:nvGrpSpPr>
      <p:grpSpPr>
        <a:xfrm>
          <a:off x="0" y="0"/>
          <a:ext cx="0" cy="0"/>
          <a:chOff x="0" y="0"/>
          <a:chExt cx="0" cy="0"/>
        </a:xfrm>
      </p:grpSpPr>
      <p:grpSp>
        <p:nvGrpSpPr>
          <p:cNvPr id="632" name="Google Shape;632;p19"/>
          <p:cNvGrpSpPr/>
          <p:nvPr/>
        </p:nvGrpSpPr>
        <p:grpSpPr>
          <a:xfrm>
            <a:off x="-23004" y="-1"/>
            <a:ext cx="9177565" cy="5143390"/>
            <a:chOff x="-23004" y="-1"/>
            <a:chExt cx="9177565" cy="5143390"/>
          </a:xfrm>
        </p:grpSpPr>
        <p:sp>
          <p:nvSpPr>
            <p:cNvPr id="633" name="Google Shape;633;p19"/>
            <p:cNvSpPr/>
            <p:nvPr/>
          </p:nvSpPr>
          <p:spPr>
            <a:xfrm>
              <a:off x="-22991"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19"/>
            <p:cNvSpPr/>
            <p:nvPr/>
          </p:nvSpPr>
          <p:spPr>
            <a:xfrm>
              <a:off x="32459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19"/>
            <p:cNvSpPr/>
            <p:nvPr/>
          </p:nvSpPr>
          <p:spPr>
            <a:xfrm>
              <a:off x="650686"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19"/>
            <p:cNvSpPr/>
            <p:nvPr/>
          </p:nvSpPr>
          <p:spPr>
            <a:xfrm>
              <a:off x="998608"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19"/>
            <p:cNvSpPr/>
            <p:nvPr/>
          </p:nvSpPr>
          <p:spPr>
            <a:xfrm>
              <a:off x="1346531"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19"/>
            <p:cNvSpPr/>
            <p:nvPr/>
          </p:nvSpPr>
          <p:spPr>
            <a:xfrm>
              <a:off x="1672285"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19"/>
            <p:cNvSpPr/>
            <p:nvPr/>
          </p:nvSpPr>
          <p:spPr>
            <a:xfrm>
              <a:off x="2020208"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19"/>
            <p:cNvSpPr/>
            <p:nvPr/>
          </p:nvSpPr>
          <p:spPr>
            <a:xfrm>
              <a:off x="2368130"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19"/>
            <p:cNvSpPr/>
            <p:nvPr/>
          </p:nvSpPr>
          <p:spPr>
            <a:xfrm>
              <a:off x="2694152"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p19"/>
            <p:cNvSpPr/>
            <p:nvPr/>
          </p:nvSpPr>
          <p:spPr>
            <a:xfrm>
              <a:off x="3041740"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19"/>
            <p:cNvSpPr/>
            <p:nvPr/>
          </p:nvSpPr>
          <p:spPr>
            <a:xfrm>
              <a:off x="3389662"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19"/>
            <p:cNvSpPr/>
            <p:nvPr/>
          </p:nvSpPr>
          <p:spPr>
            <a:xfrm>
              <a:off x="3715752"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19"/>
            <p:cNvSpPr/>
            <p:nvPr/>
          </p:nvSpPr>
          <p:spPr>
            <a:xfrm>
              <a:off x="4063339"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19"/>
            <p:cNvSpPr/>
            <p:nvPr/>
          </p:nvSpPr>
          <p:spPr>
            <a:xfrm>
              <a:off x="4411262"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19"/>
            <p:cNvSpPr/>
            <p:nvPr/>
          </p:nvSpPr>
          <p:spPr>
            <a:xfrm>
              <a:off x="-23004" y="176275"/>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19"/>
            <p:cNvSpPr/>
            <p:nvPr/>
          </p:nvSpPr>
          <p:spPr>
            <a:xfrm>
              <a:off x="-23004" y="523862"/>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19"/>
            <p:cNvSpPr/>
            <p:nvPr/>
          </p:nvSpPr>
          <p:spPr>
            <a:xfrm>
              <a:off x="-23004" y="849884"/>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19"/>
            <p:cNvSpPr/>
            <p:nvPr/>
          </p:nvSpPr>
          <p:spPr>
            <a:xfrm>
              <a:off x="-23004" y="1197806"/>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19"/>
            <p:cNvSpPr/>
            <p:nvPr/>
          </p:nvSpPr>
          <p:spPr>
            <a:xfrm>
              <a:off x="-23004" y="1554501"/>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19"/>
            <p:cNvSpPr/>
            <p:nvPr/>
          </p:nvSpPr>
          <p:spPr>
            <a:xfrm>
              <a:off x="-23004" y="1880590"/>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19"/>
            <p:cNvSpPr/>
            <p:nvPr/>
          </p:nvSpPr>
          <p:spPr>
            <a:xfrm>
              <a:off x="-23004" y="2228511"/>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19"/>
            <p:cNvSpPr/>
            <p:nvPr/>
          </p:nvSpPr>
          <p:spPr>
            <a:xfrm>
              <a:off x="-23004" y="2576366"/>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19"/>
            <p:cNvSpPr/>
            <p:nvPr/>
          </p:nvSpPr>
          <p:spPr>
            <a:xfrm>
              <a:off x="-23004" y="2902455"/>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19"/>
            <p:cNvSpPr/>
            <p:nvPr/>
          </p:nvSpPr>
          <p:spPr>
            <a:xfrm>
              <a:off x="-23004" y="3250042"/>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19"/>
            <p:cNvSpPr/>
            <p:nvPr/>
          </p:nvSpPr>
          <p:spPr>
            <a:xfrm>
              <a:off x="-23004" y="3597964"/>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19"/>
            <p:cNvSpPr/>
            <p:nvPr/>
          </p:nvSpPr>
          <p:spPr>
            <a:xfrm>
              <a:off x="-23004" y="3924052"/>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19"/>
            <p:cNvSpPr/>
            <p:nvPr/>
          </p:nvSpPr>
          <p:spPr>
            <a:xfrm>
              <a:off x="-23004" y="4271639"/>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19"/>
            <p:cNvSpPr/>
            <p:nvPr/>
          </p:nvSpPr>
          <p:spPr>
            <a:xfrm>
              <a:off x="-23004" y="4619561"/>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p19"/>
            <p:cNvSpPr/>
            <p:nvPr/>
          </p:nvSpPr>
          <p:spPr>
            <a:xfrm>
              <a:off x="-23004" y="4945583"/>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p19"/>
            <p:cNvSpPr/>
            <p:nvPr/>
          </p:nvSpPr>
          <p:spPr>
            <a:xfrm>
              <a:off x="473259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p19"/>
            <p:cNvSpPr/>
            <p:nvPr/>
          </p:nvSpPr>
          <p:spPr>
            <a:xfrm>
              <a:off x="505868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p19"/>
            <p:cNvSpPr/>
            <p:nvPr/>
          </p:nvSpPr>
          <p:spPr>
            <a:xfrm>
              <a:off x="5406608"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19"/>
            <p:cNvSpPr/>
            <p:nvPr/>
          </p:nvSpPr>
          <p:spPr>
            <a:xfrm>
              <a:off x="575419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19"/>
            <p:cNvSpPr/>
            <p:nvPr/>
          </p:nvSpPr>
          <p:spPr>
            <a:xfrm>
              <a:off x="6080285"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19"/>
            <p:cNvSpPr/>
            <p:nvPr/>
          </p:nvSpPr>
          <p:spPr>
            <a:xfrm>
              <a:off x="6428207"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p19"/>
            <p:cNvSpPr/>
            <p:nvPr/>
          </p:nvSpPr>
          <p:spPr>
            <a:xfrm>
              <a:off x="6775795"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p19"/>
            <p:cNvSpPr/>
            <p:nvPr/>
          </p:nvSpPr>
          <p:spPr>
            <a:xfrm>
              <a:off x="7101884"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19"/>
            <p:cNvSpPr/>
            <p:nvPr/>
          </p:nvSpPr>
          <p:spPr>
            <a:xfrm>
              <a:off x="7449807"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19"/>
            <p:cNvSpPr/>
            <p:nvPr/>
          </p:nvSpPr>
          <p:spPr>
            <a:xfrm>
              <a:off x="7797394"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19"/>
            <p:cNvSpPr/>
            <p:nvPr/>
          </p:nvSpPr>
          <p:spPr>
            <a:xfrm>
              <a:off x="8123417"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p19"/>
            <p:cNvSpPr/>
            <p:nvPr/>
          </p:nvSpPr>
          <p:spPr>
            <a:xfrm>
              <a:off x="8471339"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p19"/>
            <p:cNvSpPr/>
            <p:nvPr/>
          </p:nvSpPr>
          <p:spPr>
            <a:xfrm>
              <a:off x="8828370"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19"/>
            <p:cNvSpPr/>
            <p:nvPr/>
          </p:nvSpPr>
          <p:spPr>
            <a:xfrm>
              <a:off x="9154459"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19"/>
            <p:cNvSpPr/>
            <p:nvPr/>
          </p:nvSpPr>
          <p:spPr>
            <a:xfrm>
              <a:off x="4732600" y="176275"/>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19"/>
            <p:cNvSpPr/>
            <p:nvPr/>
          </p:nvSpPr>
          <p:spPr>
            <a:xfrm>
              <a:off x="4732600" y="523862"/>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19"/>
            <p:cNvSpPr/>
            <p:nvPr/>
          </p:nvSpPr>
          <p:spPr>
            <a:xfrm>
              <a:off x="4732600" y="849884"/>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19"/>
            <p:cNvSpPr/>
            <p:nvPr/>
          </p:nvSpPr>
          <p:spPr>
            <a:xfrm>
              <a:off x="4732600" y="1197806"/>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19"/>
            <p:cNvSpPr/>
            <p:nvPr/>
          </p:nvSpPr>
          <p:spPr>
            <a:xfrm>
              <a:off x="4732600" y="1554501"/>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19"/>
            <p:cNvSpPr/>
            <p:nvPr/>
          </p:nvSpPr>
          <p:spPr>
            <a:xfrm>
              <a:off x="4732600" y="1880590"/>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19"/>
            <p:cNvSpPr/>
            <p:nvPr/>
          </p:nvSpPr>
          <p:spPr>
            <a:xfrm>
              <a:off x="4732600" y="2228511"/>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19"/>
            <p:cNvSpPr/>
            <p:nvPr/>
          </p:nvSpPr>
          <p:spPr>
            <a:xfrm>
              <a:off x="4732600" y="2576366"/>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19"/>
            <p:cNvSpPr/>
            <p:nvPr/>
          </p:nvSpPr>
          <p:spPr>
            <a:xfrm>
              <a:off x="4732600" y="2902455"/>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p19"/>
            <p:cNvSpPr/>
            <p:nvPr/>
          </p:nvSpPr>
          <p:spPr>
            <a:xfrm>
              <a:off x="4732600" y="3250042"/>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p19"/>
            <p:cNvSpPr/>
            <p:nvPr/>
          </p:nvSpPr>
          <p:spPr>
            <a:xfrm>
              <a:off x="4732600" y="3597964"/>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19"/>
            <p:cNvSpPr/>
            <p:nvPr/>
          </p:nvSpPr>
          <p:spPr>
            <a:xfrm>
              <a:off x="4732600" y="3924052"/>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19"/>
            <p:cNvSpPr/>
            <p:nvPr/>
          </p:nvSpPr>
          <p:spPr>
            <a:xfrm>
              <a:off x="4732600" y="4271639"/>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p19"/>
            <p:cNvSpPr/>
            <p:nvPr/>
          </p:nvSpPr>
          <p:spPr>
            <a:xfrm>
              <a:off x="4732600" y="4619561"/>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19"/>
            <p:cNvSpPr/>
            <p:nvPr/>
          </p:nvSpPr>
          <p:spPr>
            <a:xfrm>
              <a:off x="4732600" y="4945583"/>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91" name="Google Shape;691;p19"/>
          <p:cNvSpPr/>
          <p:nvPr/>
        </p:nvSpPr>
        <p:spPr>
          <a:xfrm>
            <a:off x="600600" y="1014000"/>
            <a:ext cx="7942800" cy="37485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92" name="Google Shape;692;p19"/>
          <p:cNvGrpSpPr/>
          <p:nvPr/>
        </p:nvGrpSpPr>
        <p:grpSpPr>
          <a:xfrm>
            <a:off x="7132404" y="3160102"/>
            <a:ext cx="1416114" cy="1573141"/>
            <a:chOff x="7393400" y="2351813"/>
            <a:chExt cx="1150003" cy="1277522"/>
          </a:xfrm>
        </p:grpSpPr>
        <p:sp>
          <p:nvSpPr>
            <p:cNvPr id="693" name="Google Shape;693;p19"/>
            <p:cNvSpPr/>
            <p:nvPr/>
          </p:nvSpPr>
          <p:spPr>
            <a:xfrm flipH="1">
              <a:off x="7488154" y="2439655"/>
              <a:ext cx="962609" cy="1189680"/>
            </a:xfrm>
            <a:custGeom>
              <a:rect b="b" l="l" r="r" t="t"/>
              <a:pathLst>
                <a:path extrusionOk="0" h="33222" w="26881">
                  <a:moveTo>
                    <a:pt x="9335" y="18405"/>
                  </a:moveTo>
                  <a:cubicBezTo>
                    <a:pt x="9327" y="18416"/>
                    <a:pt x="9319" y="18428"/>
                    <a:pt x="9312" y="18439"/>
                  </a:cubicBezTo>
                  <a:cubicBezTo>
                    <a:pt x="9319" y="18429"/>
                    <a:pt x="9327" y="18417"/>
                    <a:pt x="9335" y="18405"/>
                  </a:cubicBezTo>
                  <a:close/>
                  <a:moveTo>
                    <a:pt x="8914" y="18817"/>
                  </a:moveTo>
                  <a:lnTo>
                    <a:pt x="8914" y="18817"/>
                  </a:lnTo>
                  <a:cubicBezTo>
                    <a:pt x="8904" y="18836"/>
                    <a:pt x="8895" y="18854"/>
                    <a:pt x="8887" y="18871"/>
                  </a:cubicBezTo>
                  <a:lnTo>
                    <a:pt x="8887" y="18871"/>
                  </a:lnTo>
                  <a:lnTo>
                    <a:pt x="8914" y="18817"/>
                  </a:lnTo>
                  <a:close/>
                  <a:moveTo>
                    <a:pt x="7761" y="25656"/>
                  </a:moveTo>
                  <a:lnTo>
                    <a:pt x="7760" y="25661"/>
                  </a:lnTo>
                  <a:cubicBezTo>
                    <a:pt x="7760" y="25660"/>
                    <a:pt x="7761" y="25658"/>
                    <a:pt x="7761" y="25656"/>
                  </a:cubicBezTo>
                  <a:close/>
                  <a:moveTo>
                    <a:pt x="7641" y="25801"/>
                  </a:moveTo>
                  <a:lnTo>
                    <a:pt x="7641" y="25801"/>
                  </a:lnTo>
                  <a:cubicBezTo>
                    <a:pt x="7633" y="25805"/>
                    <a:pt x="7626" y="25810"/>
                    <a:pt x="7619" y="25814"/>
                  </a:cubicBezTo>
                  <a:lnTo>
                    <a:pt x="7619" y="25814"/>
                  </a:lnTo>
                  <a:cubicBezTo>
                    <a:pt x="7626" y="25811"/>
                    <a:pt x="7633" y="25807"/>
                    <a:pt x="7641" y="25801"/>
                  </a:cubicBezTo>
                  <a:close/>
                  <a:moveTo>
                    <a:pt x="2945" y="27653"/>
                  </a:moveTo>
                  <a:cubicBezTo>
                    <a:pt x="2938" y="27674"/>
                    <a:pt x="2932" y="27694"/>
                    <a:pt x="2925" y="27711"/>
                  </a:cubicBezTo>
                  <a:cubicBezTo>
                    <a:pt x="2934" y="27689"/>
                    <a:pt x="2941" y="27670"/>
                    <a:pt x="2945" y="27653"/>
                  </a:cubicBezTo>
                  <a:close/>
                  <a:moveTo>
                    <a:pt x="3400" y="31173"/>
                  </a:moveTo>
                  <a:cubicBezTo>
                    <a:pt x="3395" y="31179"/>
                    <a:pt x="3389" y="31186"/>
                    <a:pt x="3383" y="31192"/>
                  </a:cubicBezTo>
                  <a:cubicBezTo>
                    <a:pt x="3389" y="31186"/>
                    <a:pt x="3395" y="31180"/>
                    <a:pt x="3400" y="31173"/>
                  </a:cubicBezTo>
                  <a:close/>
                  <a:moveTo>
                    <a:pt x="2686" y="31829"/>
                  </a:moveTo>
                  <a:cubicBezTo>
                    <a:pt x="2666" y="31909"/>
                    <a:pt x="2587" y="31988"/>
                    <a:pt x="2468" y="32068"/>
                  </a:cubicBezTo>
                  <a:cubicBezTo>
                    <a:pt x="2507" y="31968"/>
                    <a:pt x="2587" y="31889"/>
                    <a:pt x="2686" y="31829"/>
                  </a:cubicBezTo>
                  <a:close/>
                  <a:moveTo>
                    <a:pt x="2249" y="31929"/>
                  </a:moveTo>
                  <a:cubicBezTo>
                    <a:pt x="2288" y="31968"/>
                    <a:pt x="2308" y="32048"/>
                    <a:pt x="2288" y="32147"/>
                  </a:cubicBezTo>
                  <a:cubicBezTo>
                    <a:pt x="2229" y="32187"/>
                    <a:pt x="2149" y="32227"/>
                    <a:pt x="2090" y="32247"/>
                  </a:cubicBezTo>
                  <a:cubicBezTo>
                    <a:pt x="2090" y="32207"/>
                    <a:pt x="2090" y="32187"/>
                    <a:pt x="2090" y="32147"/>
                  </a:cubicBezTo>
                  <a:cubicBezTo>
                    <a:pt x="2149" y="32088"/>
                    <a:pt x="2189" y="32008"/>
                    <a:pt x="2249" y="31929"/>
                  </a:cubicBezTo>
                  <a:close/>
                  <a:moveTo>
                    <a:pt x="25318" y="0"/>
                  </a:moveTo>
                  <a:cubicBezTo>
                    <a:pt x="25303" y="0"/>
                    <a:pt x="25289" y="5"/>
                    <a:pt x="25269" y="15"/>
                  </a:cubicBezTo>
                  <a:cubicBezTo>
                    <a:pt x="25265" y="11"/>
                    <a:pt x="25261" y="10"/>
                    <a:pt x="25257" y="10"/>
                  </a:cubicBezTo>
                  <a:cubicBezTo>
                    <a:pt x="25241" y="10"/>
                    <a:pt x="25225" y="39"/>
                    <a:pt x="25209" y="55"/>
                  </a:cubicBezTo>
                  <a:lnTo>
                    <a:pt x="25149" y="115"/>
                  </a:lnTo>
                  <a:cubicBezTo>
                    <a:pt x="25070" y="214"/>
                    <a:pt x="24990" y="333"/>
                    <a:pt x="24911" y="473"/>
                  </a:cubicBezTo>
                  <a:cubicBezTo>
                    <a:pt x="24897" y="478"/>
                    <a:pt x="24887" y="481"/>
                    <a:pt x="24880" y="481"/>
                  </a:cubicBezTo>
                  <a:cubicBezTo>
                    <a:pt x="24814" y="481"/>
                    <a:pt x="25002" y="254"/>
                    <a:pt x="24930" y="254"/>
                  </a:cubicBezTo>
                  <a:cubicBezTo>
                    <a:pt x="24791" y="532"/>
                    <a:pt x="24632" y="711"/>
                    <a:pt x="24274" y="1010"/>
                  </a:cubicBezTo>
                  <a:lnTo>
                    <a:pt x="24294" y="930"/>
                  </a:lnTo>
                  <a:lnTo>
                    <a:pt x="24294" y="930"/>
                  </a:lnTo>
                  <a:cubicBezTo>
                    <a:pt x="24035" y="1209"/>
                    <a:pt x="23936" y="1308"/>
                    <a:pt x="23796" y="1448"/>
                  </a:cubicBezTo>
                  <a:cubicBezTo>
                    <a:pt x="23657" y="1587"/>
                    <a:pt x="23518" y="1706"/>
                    <a:pt x="23379" y="1806"/>
                  </a:cubicBezTo>
                  <a:cubicBezTo>
                    <a:pt x="23100" y="2044"/>
                    <a:pt x="22821" y="2283"/>
                    <a:pt x="22423" y="2641"/>
                  </a:cubicBezTo>
                  <a:lnTo>
                    <a:pt x="22563" y="2681"/>
                  </a:lnTo>
                  <a:cubicBezTo>
                    <a:pt x="22404" y="2840"/>
                    <a:pt x="22344" y="2840"/>
                    <a:pt x="22244" y="2900"/>
                  </a:cubicBezTo>
                  <a:cubicBezTo>
                    <a:pt x="22237" y="2956"/>
                    <a:pt x="22247" y="2978"/>
                    <a:pt x="22268" y="2978"/>
                  </a:cubicBezTo>
                  <a:cubicBezTo>
                    <a:pt x="22344" y="2978"/>
                    <a:pt x="22566" y="2682"/>
                    <a:pt x="22650" y="2682"/>
                  </a:cubicBezTo>
                  <a:cubicBezTo>
                    <a:pt x="22673" y="2682"/>
                    <a:pt x="22686" y="2705"/>
                    <a:pt x="22682" y="2761"/>
                  </a:cubicBezTo>
                  <a:cubicBezTo>
                    <a:pt x="22291" y="2800"/>
                    <a:pt x="21593" y="3896"/>
                    <a:pt x="21248" y="3896"/>
                  </a:cubicBezTo>
                  <a:cubicBezTo>
                    <a:pt x="21241" y="3896"/>
                    <a:pt x="21236" y="3896"/>
                    <a:pt x="21230" y="3895"/>
                  </a:cubicBezTo>
                  <a:lnTo>
                    <a:pt x="21230" y="3895"/>
                  </a:lnTo>
                  <a:cubicBezTo>
                    <a:pt x="20991" y="4153"/>
                    <a:pt x="21389" y="3915"/>
                    <a:pt x="21150" y="4173"/>
                  </a:cubicBezTo>
                  <a:lnTo>
                    <a:pt x="21031" y="4193"/>
                  </a:lnTo>
                  <a:lnTo>
                    <a:pt x="21051" y="4333"/>
                  </a:lnTo>
                  <a:cubicBezTo>
                    <a:pt x="20922" y="4447"/>
                    <a:pt x="20814" y="4489"/>
                    <a:pt x="20741" y="4489"/>
                  </a:cubicBezTo>
                  <a:cubicBezTo>
                    <a:pt x="20712" y="4489"/>
                    <a:pt x="20689" y="4483"/>
                    <a:pt x="20673" y="4472"/>
                  </a:cubicBezTo>
                  <a:cubicBezTo>
                    <a:pt x="20712" y="4432"/>
                    <a:pt x="20772" y="4333"/>
                    <a:pt x="20812" y="4293"/>
                  </a:cubicBezTo>
                  <a:lnTo>
                    <a:pt x="20812" y="4293"/>
                  </a:lnTo>
                  <a:cubicBezTo>
                    <a:pt x="20553" y="4432"/>
                    <a:pt x="20295" y="4870"/>
                    <a:pt x="20195" y="4989"/>
                  </a:cubicBezTo>
                  <a:lnTo>
                    <a:pt x="20434" y="4790"/>
                  </a:lnTo>
                  <a:lnTo>
                    <a:pt x="20434" y="4790"/>
                  </a:lnTo>
                  <a:cubicBezTo>
                    <a:pt x="20135" y="5168"/>
                    <a:pt x="19777" y="5566"/>
                    <a:pt x="19419" y="5964"/>
                  </a:cubicBezTo>
                  <a:cubicBezTo>
                    <a:pt x="19081" y="6362"/>
                    <a:pt x="18743" y="6780"/>
                    <a:pt x="18504" y="7178"/>
                  </a:cubicBezTo>
                  <a:lnTo>
                    <a:pt x="18584" y="7178"/>
                  </a:lnTo>
                  <a:cubicBezTo>
                    <a:pt x="18205" y="7775"/>
                    <a:pt x="18166" y="7556"/>
                    <a:pt x="17708" y="8192"/>
                  </a:cubicBezTo>
                  <a:lnTo>
                    <a:pt x="17708" y="8153"/>
                  </a:lnTo>
                  <a:cubicBezTo>
                    <a:pt x="17648" y="8312"/>
                    <a:pt x="17549" y="8491"/>
                    <a:pt x="17410" y="8650"/>
                  </a:cubicBezTo>
                  <a:cubicBezTo>
                    <a:pt x="17422" y="8607"/>
                    <a:pt x="17414" y="8592"/>
                    <a:pt x="17394" y="8592"/>
                  </a:cubicBezTo>
                  <a:cubicBezTo>
                    <a:pt x="17345" y="8592"/>
                    <a:pt x="17221" y="8689"/>
                    <a:pt x="17174" y="8689"/>
                  </a:cubicBezTo>
                  <a:cubicBezTo>
                    <a:pt x="17152" y="8689"/>
                    <a:pt x="17146" y="8669"/>
                    <a:pt x="17171" y="8610"/>
                  </a:cubicBezTo>
                  <a:lnTo>
                    <a:pt x="17171" y="8610"/>
                  </a:lnTo>
                  <a:cubicBezTo>
                    <a:pt x="16773" y="9267"/>
                    <a:pt x="16992" y="8968"/>
                    <a:pt x="16833" y="9486"/>
                  </a:cubicBezTo>
                  <a:lnTo>
                    <a:pt x="16693" y="9525"/>
                  </a:lnTo>
                  <a:cubicBezTo>
                    <a:pt x="16634" y="9705"/>
                    <a:pt x="16673" y="9744"/>
                    <a:pt x="16435" y="10063"/>
                  </a:cubicBezTo>
                  <a:cubicBezTo>
                    <a:pt x="16479" y="9968"/>
                    <a:pt x="16467" y="9943"/>
                    <a:pt x="16435" y="9943"/>
                  </a:cubicBezTo>
                  <a:cubicBezTo>
                    <a:pt x="16401" y="9943"/>
                    <a:pt x="16346" y="9970"/>
                    <a:pt x="16311" y="9970"/>
                  </a:cubicBezTo>
                  <a:cubicBezTo>
                    <a:pt x="16274" y="9970"/>
                    <a:pt x="16260" y="9941"/>
                    <a:pt x="16315" y="9824"/>
                  </a:cubicBezTo>
                  <a:lnTo>
                    <a:pt x="16315" y="9824"/>
                  </a:lnTo>
                  <a:cubicBezTo>
                    <a:pt x="15619" y="10321"/>
                    <a:pt x="15718" y="10898"/>
                    <a:pt x="15221" y="10998"/>
                  </a:cubicBezTo>
                  <a:cubicBezTo>
                    <a:pt x="15217" y="11091"/>
                    <a:pt x="15239" y="11128"/>
                    <a:pt x="15275" y="11128"/>
                  </a:cubicBezTo>
                  <a:cubicBezTo>
                    <a:pt x="15398" y="11128"/>
                    <a:pt x="15690" y="10710"/>
                    <a:pt x="15709" y="10710"/>
                  </a:cubicBezTo>
                  <a:cubicBezTo>
                    <a:pt x="15712" y="10710"/>
                    <a:pt x="15709" y="10719"/>
                    <a:pt x="15699" y="10739"/>
                  </a:cubicBezTo>
                  <a:cubicBezTo>
                    <a:pt x="15713" y="10733"/>
                    <a:pt x="15725" y="10730"/>
                    <a:pt x="15735" y="10730"/>
                  </a:cubicBezTo>
                  <a:cubicBezTo>
                    <a:pt x="15842" y="10730"/>
                    <a:pt x="15644" y="11112"/>
                    <a:pt x="15480" y="11276"/>
                  </a:cubicBezTo>
                  <a:cubicBezTo>
                    <a:pt x="15321" y="11475"/>
                    <a:pt x="14942" y="11416"/>
                    <a:pt x="14525" y="11933"/>
                  </a:cubicBezTo>
                  <a:cubicBezTo>
                    <a:pt x="14564" y="11873"/>
                    <a:pt x="14564" y="11873"/>
                    <a:pt x="14604" y="11814"/>
                  </a:cubicBezTo>
                  <a:lnTo>
                    <a:pt x="14604" y="11814"/>
                  </a:lnTo>
                  <a:cubicBezTo>
                    <a:pt x="14385" y="11973"/>
                    <a:pt x="14365" y="12251"/>
                    <a:pt x="14087" y="12410"/>
                  </a:cubicBezTo>
                  <a:cubicBezTo>
                    <a:pt x="14107" y="12649"/>
                    <a:pt x="13848" y="12709"/>
                    <a:pt x="13968" y="12888"/>
                  </a:cubicBezTo>
                  <a:lnTo>
                    <a:pt x="14306" y="12391"/>
                  </a:lnTo>
                  <a:lnTo>
                    <a:pt x="14306" y="12391"/>
                  </a:lnTo>
                  <a:cubicBezTo>
                    <a:pt x="14147" y="12689"/>
                    <a:pt x="14127" y="13087"/>
                    <a:pt x="13689" y="13465"/>
                  </a:cubicBezTo>
                  <a:cubicBezTo>
                    <a:pt x="13689" y="13405"/>
                    <a:pt x="13749" y="13226"/>
                    <a:pt x="13789" y="13127"/>
                  </a:cubicBezTo>
                  <a:lnTo>
                    <a:pt x="13789" y="13127"/>
                  </a:lnTo>
                  <a:cubicBezTo>
                    <a:pt x="13649" y="13206"/>
                    <a:pt x="13629" y="13405"/>
                    <a:pt x="13470" y="13485"/>
                  </a:cubicBezTo>
                  <a:cubicBezTo>
                    <a:pt x="13351" y="13326"/>
                    <a:pt x="13888" y="12888"/>
                    <a:pt x="13987" y="12490"/>
                  </a:cubicBezTo>
                  <a:lnTo>
                    <a:pt x="13987" y="12490"/>
                  </a:lnTo>
                  <a:cubicBezTo>
                    <a:pt x="13846" y="12569"/>
                    <a:pt x="13741" y="12935"/>
                    <a:pt x="13674" y="12935"/>
                  </a:cubicBezTo>
                  <a:cubicBezTo>
                    <a:pt x="13657" y="12935"/>
                    <a:pt x="13642" y="12910"/>
                    <a:pt x="13629" y="12848"/>
                  </a:cubicBezTo>
                  <a:lnTo>
                    <a:pt x="13629" y="12848"/>
                  </a:lnTo>
                  <a:cubicBezTo>
                    <a:pt x="13689" y="13246"/>
                    <a:pt x="13192" y="13346"/>
                    <a:pt x="13092" y="13823"/>
                  </a:cubicBezTo>
                  <a:lnTo>
                    <a:pt x="13013" y="13724"/>
                  </a:lnTo>
                  <a:cubicBezTo>
                    <a:pt x="12993" y="13803"/>
                    <a:pt x="12933" y="13942"/>
                    <a:pt x="12853" y="14042"/>
                  </a:cubicBezTo>
                  <a:lnTo>
                    <a:pt x="12873" y="13763"/>
                  </a:lnTo>
                  <a:lnTo>
                    <a:pt x="12873" y="13763"/>
                  </a:lnTo>
                  <a:cubicBezTo>
                    <a:pt x="12754" y="14141"/>
                    <a:pt x="12356" y="14241"/>
                    <a:pt x="12197" y="14559"/>
                  </a:cubicBezTo>
                  <a:cubicBezTo>
                    <a:pt x="12360" y="14344"/>
                    <a:pt x="12432" y="14284"/>
                    <a:pt x="12472" y="14284"/>
                  </a:cubicBezTo>
                  <a:cubicBezTo>
                    <a:pt x="12521" y="14284"/>
                    <a:pt x="12519" y="14379"/>
                    <a:pt x="12584" y="14379"/>
                  </a:cubicBezTo>
                  <a:cubicBezTo>
                    <a:pt x="12605" y="14379"/>
                    <a:pt x="12634" y="14368"/>
                    <a:pt x="12674" y="14340"/>
                  </a:cubicBezTo>
                  <a:lnTo>
                    <a:pt x="12674" y="14340"/>
                  </a:lnTo>
                  <a:cubicBezTo>
                    <a:pt x="12256" y="15136"/>
                    <a:pt x="12097" y="14559"/>
                    <a:pt x="11560" y="15335"/>
                  </a:cubicBezTo>
                  <a:cubicBezTo>
                    <a:pt x="11629" y="15252"/>
                    <a:pt x="11766" y="15140"/>
                    <a:pt x="11816" y="15140"/>
                  </a:cubicBezTo>
                  <a:cubicBezTo>
                    <a:pt x="11838" y="15140"/>
                    <a:pt x="11843" y="15161"/>
                    <a:pt x="11819" y="15216"/>
                  </a:cubicBezTo>
                  <a:cubicBezTo>
                    <a:pt x="11699" y="15355"/>
                    <a:pt x="11500" y="15534"/>
                    <a:pt x="11381" y="15574"/>
                  </a:cubicBezTo>
                  <a:cubicBezTo>
                    <a:pt x="11241" y="15780"/>
                    <a:pt x="11227" y="15833"/>
                    <a:pt x="11259" y="15833"/>
                  </a:cubicBezTo>
                  <a:cubicBezTo>
                    <a:pt x="11293" y="15833"/>
                    <a:pt x="11384" y="15769"/>
                    <a:pt x="11428" y="15769"/>
                  </a:cubicBezTo>
                  <a:cubicBezTo>
                    <a:pt x="11453" y="15769"/>
                    <a:pt x="11463" y="15789"/>
                    <a:pt x="11441" y="15852"/>
                  </a:cubicBezTo>
                  <a:cubicBezTo>
                    <a:pt x="11182" y="15932"/>
                    <a:pt x="11282" y="16151"/>
                    <a:pt x="11142" y="16410"/>
                  </a:cubicBezTo>
                  <a:lnTo>
                    <a:pt x="11043" y="16330"/>
                  </a:lnTo>
                  <a:lnTo>
                    <a:pt x="11043" y="16330"/>
                  </a:lnTo>
                  <a:cubicBezTo>
                    <a:pt x="10526" y="16887"/>
                    <a:pt x="11142" y="16648"/>
                    <a:pt x="10645" y="17146"/>
                  </a:cubicBezTo>
                  <a:lnTo>
                    <a:pt x="10685" y="16807"/>
                  </a:lnTo>
                  <a:lnTo>
                    <a:pt x="10685" y="16807"/>
                  </a:lnTo>
                  <a:lnTo>
                    <a:pt x="10506" y="17106"/>
                  </a:lnTo>
                  <a:lnTo>
                    <a:pt x="10426" y="16967"/>
                  </a:lnTo>
                  <a:cubicBezTo>
                    <a:pt x="10287" y="17345"/>
                    <a:pt x="10187" y="17424"/>
                    <a:pt x="9929" y="17703"/>
                  </a:cubicBezTo>
                  <a:cubicBezTo>
                    <a:pt x="9934" y="17702"/>
                    <a:pt x="9939" y="17701"/>
                    <a:pt x="9945" y="17701"/>
                  </a:cubicBezTo>
                  <a:cubicBezTo>
                    <a:pt x="10051" y="17701"/>
                    <a:pt x="10079" y="17894"/>
                    <a:pt x="9889" y="18141"/>
                  </a:cubicBezTo>
                  <a:cubicBezTo>
                    <a:pt x="9848" y="18169"/>
                    <a:pt x="9823" y="18179"/>
                    <a:pt x="9807" y="18179"/>
                  </a:cubicBezTo>
                  <a:cubicBezTo>
                    <a:pt x="9778" y="18179"/>
                    <a:pt x="9778" y="18150"/>
                    <a:pt x="9766" y="18150"/>
                  </a:cubicBezTo>
                  <a:cubicBezTo>
                    <a:pt x="9751" y="18150"/>
                    <a:pt x="9721" y="18189"/>
                    <a:pt x="9610" y="18359"/>
                  </a:cubicBezTo>
                  <a:cubicBezTo>
                    <a:pt x="9610" y="18240"/>
                    <a:pt x="9590" y="18081"/>
                    <a:pt x="9809" y="17981"/>
                  </a:cubicBezTo>
                  <a:cubicBezTo>
                    <a:pt x="9789" y="17942"/>
                    <a:pt x="9809" y="17842"/>
                    <a:pt x="9789" y="17802"/>
                  </a:cubicBezTo>
                  <a:cubicBezTo>
                    <a:pt x="9587" y="17931"/>
                    <a:pt x="9435" y="18248"/>
                    <a:pt x="9335" y="18405"/>
                  </a:cubicBezTo>
                  <a:lnTo>
                    <a:pt x="9335" y="18405"/>
                  </a:lnTo>
                  <a:cubicBezTo>
                    <a:pt x="9367" y="18358"/>
                    <a:pt x="9399" y="18316"/>
                    <a:pt x="9431" y="18300"/>
                  </a:cubicBezTo>
                  <a:lnTo>
                    <a:pt x="9431" y="18300"/>
                  </a:lnTo>
                  <a:lnTo>
                    <a:pt x="9173" y="18956"/>
                  </a:lnTo>
                  <a:cubicBezTo>
                    <a:pt x="9151" y="18969"/>
                    <a:pt x="9136" y="18974"/>
                    <a:pt x="9124" y="18974"/>
                  </a:cubicBezTo>
                  <a:cubicBezTo>
                    <a:pt x="9082" y="18974"/>
                    <a:pt x="9097" y="18900"/>
                    <a:pt x="9113" y="18837"/>
                  </a:cubicBezTo>
                  <a:lnTo>
                    <a:pt x="9113" y="18837"/>
                  </a:lnTo>
                  <a:cubicBezTo>
                    <a:pt x="9033" y="18956"/>
                    <a:pt x="9033" y="19076"/>
                    <a:pt x="8914" y="19235"/>
                  </a:cubicBezTo>
                  <a:cubicBezTo>
                    <a:pt x="8877" y="19143"/>
                    <a:pt x="8789" y="19085"/>
                    <a:pt x="8887" y="18871"/>
                  </a:cubicBezTo>
                  <a:lnTo>
                    <a:pt x="8887" y="18871"/>
                  </a:lnTo>
                  <a:lnTo>
                    <a:pt x="8615" y="19414"/>
                  </a:lnTo>
                  <a:cubicBezTo>
                    <a:pt x="8567" y="19430"/>
                    <a:pt x="8397" y="19554"/>
                    <a:pt x="8349" y="19554"/>
                  </a:cubicBezTo>
                  <a:cubicBezTo>
                    <a:pt x="8338" y="19554"/>
                    <a:pt x="8333" y="19548"/>
                    <a:pt x="8337" y="19533"/>
                  </a:cubicBezTo>
                  <a:lnTo>
                    <a:pt x="8337" y="19533"/>
                  </a:lnTo>
                  <a:cubicBezTo>
                    <a:pt x="8078" y="19792"/>
                    <a:pt x="7979" y="20369"/>
                    <a:pt x="7621" y="20707"/>
                  </a:cubicBezTo>
                  <a:cubicBezTo>
                    <a:pt x="7621" y="20747"/>
                    <a:pt x="7601" y="20787"/>
                    <a:pt x="7561" y="20886"/>
                  </a:cubicBezTo>
                  <a:cubicBezTo>
                    <a:pt x="7282" y="21244"/>
                    <a:pt x="6944" y="21483"/>
                    <a:pt x="6745" y="22020"/>
                  </a:cubicBezTo>
                  <a:lnTo>
                    <a:pt x="6427" y="22160"/>
                  </a:lnTo>
                  <a:cubicBezTo>
                    <a:pt x="6363" y="22264"/>
                    <a:pt x="6372" y="22291"/>
                    <a:pt x="6408" y="22291"/>
                  </a:cubicBezTo>
                  <a:cubicBezTo>
                    <a:pt x="6446" y="22291"/>
                    <a:pt x="6512" y="22263"/>
                    <a:pt x="6558" y="22263"/>
                  </a:cubicBezTo>
                  <a:cubicBezTo>
                    <a:pt x="6620" y="22263"/>
                    <a:pt x="6644" y="22314"/>
                    <a:pt x="6506" y="22557"/>
                  </a:cubicBezTo>
                  <a:cubicBezTo>
                    <a:pt x="6413" y="22729"/>
                    <a:pt x="6356" y="22775"/>
                    <a:pt x="6313" y="22775"/>
                  </a:cubicBezTo>
                  <a:cubicBezTo>
                    <a:pt x="6263" y="22775"/>
                    <a:pt x="6231" y="22712"/>
                    <a:pt x="6183" y="22712"/>
                  </a:cubicBezTo>
                  <a:cubicBezTo>
                    <a:pt x="6167" y="22712"/>
                    <a:pt x="6149" y="22719"/>
                    <a:pt x="6128" y="22737"/>
                  </a:cubicBezTo>
                  <a:cubicBezTo>
                    <a:pt x="6069" y="22995"/>
                    <a:pt x="5969" y="23453"/>
                    <a:pt x="5591" y="23731"/>
                  </a:cubicBezTo>
                  <a:cubicBezTo>
                    <a:pt x="5651" y="23592"/>
                    <a:pt x="5731" y="23513"/>
                    <a:pt x="5810" y="23393"/>
                  </a:cubicBezTo>
                  <a:lnTo>
                    <a:pt x="5810" y="23393"/>
                  </a:lnTo>
                  <a:lnTo>
                    <a:pt x="5512" y="23612"/>
                  </a:lnTo>
                  <a:cubicBezTo>
                    <a:pt x="5587" y="23278"/>
                    <a:pt x="5744" y="23072"/>
                    <a:pt x="5673" y="23072"/>
                  </a:cubicBezTo>
                  <a:cubicBezTo>
                    <a:pt x="5651" y="23072"/>
                    <a:pt x="5607" y="23092"/>
                    <a:pt x="5532" y="23134"/>
                  </a:cubicBezTo>
                  <a:cubicBezTo>
                    <a:pt x="5810" y="23393"/>
                    <a:pt x="4795" y="24269"/>
                    <a:pt x="5054" y="24507"/>
                  </a:cubicBezTo>
                  <a:lnTo>
                    <a:pt x="4875" y="24666"/>
                  </a:lnTo>
                  <a:cubicBezTo>
                    <a:pt x="4915" y="24607"/>
                    <a:pt x="4895" y="24587"/>
                    <a:pt x="4935" y="24527"/>
                  </a:cubicBezTo>
                  <a:lnTo>
                    <a:pt x="4935" y="24527"/>
                  </a:lnTo>
                  <a:cubicBezTo>
                    <a:pt x="4537" y="24806"/>
                    <a:pt x="4955" y="24945"/>
                    <a:pt x="4596" y="25403"/>
                  </a:cubicBezTo>
                  <a:cubicBezTo>
                    <a:pt x="4504" y="25495"/>
                    <a:pt x="4421" y="25569"/>
                    <a:pt x="4387" y="25569"/>
                  </a:cubicBezTo>
                  <a:cubicBezTo>
                    <a:pt x="4369" y="25569"/>
                    <a:pt x="4364" y="25549"/>
                    <a:pt x="4378" y="25502"/>
                  </a:cubicBezTo>
                  <a:lnTo>
                    <a:pt x="4378" y="25502"/>
                  </a:lnTo>
                  <a:lnTo>
                    <a:pt x="4199" y="25920"/>
                  </a:lnTo>
                  <a:cubicBezTo>
                    <a:pt x="4172" y="25955"/>
                    <a:pt x="4150" y="25971"/>
                    <a:pt x="4137" y="25971"/>
                  </a:cubicBezTo>
                  <a:cubicBezTo>
                    <a:pt x="4119" y="25971"/>
                    <a:pt x="4116" y="25945"/>
                    <a:pt x="4139" y="25900"/>
                  </a:cubicBezTo>
                  <a:lnTo>
                    <a:pt x="4139" y="25900"/>
                  </a:lnTo>
                  <a:lnTo>
                    <a:pt x="3820" y="26437"/>
                  </a:lnTo>
                  <a:lnTo>
                    <a:pt x="3801" y="26417"/>
                  </a:lnTo>
                  <a:cubicBezTo>
                    <a:pt x="3801" y="26537"/>
                    <a:pt x="3741" y="26756"/>
                    <a:pt x="3721" y="26875"/>
                  </a:cubicBezTo>
                  <a:cubicBezTo>
                    <a:pt x="3693" y="26895"/>
                    <a:pt x="3677" y="26903"/>
                    <a:pt x="3669" y="26903"/>
                  </a:cubicBezTo>
                  <a:cubicBezTo>
                    <a:pt x="3639" y="26903"/>
                    <a:pt x="3718" y="26794"/>
                    <a:pt x="3688" y="26794"/>
                  </a:cubicBezTo>
                  <a:cubicBezTo>
                    <a:pt x="3686" y="26794"/>
                    <a:pt x="3684" y="26794"/>
                    <a:pt x="3681" y="26795"/>
                  </a:cubicBezTo>
                  <a:lnTo>
                    <a:pt x="3522" y="27154"/>
                  </a:lnTo>
                  <a:cubicBezTo>
                    <a:pt x="3508" y="27159"/>
                    <a:pt x="3496" y="27161"/>
                    <a:pt x="3486" y="27161"/>
                  </a:cubicBezTo>
                  <a:cubicBezTo>
                    <a:pt x="3381" y="27161"/>
                    <a:pt x="3476" y="26897"/>
                    <a:pt x="3622" y="26716"/>
                  </a:cubicBezTo>
                  <a:lnTo>
                    <a:pt x="3622" y="26716"/>
                  </a:lnTo>
                  <a:cubicBezTo>
                    <a:pt x="3124" y="26795"/>
                    <a:pt x="3522" y="27014"/>
                    <a:pt x="2925" y="27532"/>
                  </a:cubicBezTo>
                  <a:lnTo>
                    <a:pt x="3084" y="27213"/>
                  </a:lnTo>
                  <a:lnTo>
                    <a:pt x="3084" y="27213"/>
                  </a:lnTo>
                  <a:cubicBezTo>
                    <a:pt x="2786" y="27273"/>
                    <a:pt x="2706" y="27551"/>
                    <a:pt x="2368" y="27810"/>
                  </a:cubicBezTo>
                  <a:cubicBezTo>
                    <a:pt x="2438" y="27782"/>
                    <a:pt x="2763" y="27558"/>
                    <a:pt x="2895" y="27558"/>
                  </a:cubicBezTo>
                  <a:cubicBezTo>
                    <a:pt x="2940" y="27558"/>
                    <a:pt x="2963" y="27584"/>
                    <a:pt x="2945" y="27653"/>
                  </a:cubicBezTo>
                  <a:lnTo>
                    <a:pt x="2945" y="27653"/>
                  </a:lnTo>
                  <a:cubicBezTo>
                    <a:pt x="2980" y="27544"/>
                    <a:pt x="3024" y="27389"/>
                    <a:pt x="3124" y="27372"/>
                  </a:cubicBezTo>
                  <a:lnTo>
                    <a:pt x="3124" y="27372"/>
                  </a:lnTo>
                  <a:cubicBezTo>
                    <a:pt x="3164" y="27551"/>
                    <a:pt x="3064" y="27591"/>
                    <a:pt x="2925" y="27711"/>
                  </a:cubicBezTo>
                  <a:cubicBezTo>
                    <a:pt x="2846" y="27790"/>
                    <a:pt x="2746" y="27910"/>
                    <a:pt x="2686" y="28128"/>
                  </a:cubicBezTo>
                  <a:cubicBezTo>
                    <a:pt x="2672" y="28121"/>
                    <a:pt x="2658" y="28118"/>
                    <a:pt x="2644" y="28118"/>
                  </a:cubicBezTo>
                  <a:cubicBezTo>
                    <a:pt x="2547" y="28118"/>
                    <a:pt x="2470" y="28294"/>
                    <a:pt x="2348" y="28487"/>
                  </a:cubicBezTo>
                  <a:lnTo>
                    <a:pt x="2209" y="28387"/>
                  </a:lnTo>
                  <a:cubicBezTo>
                    <a:pt x="2090" y="28646"/>
                    <a:pt x="2169" y="28686"/>
                    <a:pt x="2149" y="28865"/>
                  </a:cubicBezTo>
                  <a:cubicBezTo>
                    <a:pt x="1977" y="29089"/>
                    <a:pt x="1849" y="29104"/>
                    <a:pt x="1728" y="29104"/>
                  </a:cubicBezTo>
                  <a:cubicBezTo>
                    <a:pt x="1709" y="29104"/>
                    <a:pt x="1690" y="29103"/>
                    <a:pt x="1672" y="29103"/>
                  </a:cubicBezTo>
                  <a:cubicBezTo>
                    <a:pt x="1581" y="29230"/>
                    <a:pt x="1580" y="29263"/>
                    <a:pt x="1614" y="29263"/>
                  </a:cubicBezTo>
                  <a:cubicBezTo>
                    <a:pt x="1652" y="29263"/>
                    <a:pt x="1733" y="29222"/>
                    <a:pt x="1781" y="29222"/>
                  </a:cubicBezTo>
                  <a:cubicBezTo>
                    <a:pt x="1832" y="29222"/>
                    <a:pt x="1846" y="29269"/>
                    <a:pt x="1731" y="29461"/>
                  </a:cubicBezTo>
                  <a:cubicBezTo>
                    <a:pt x="1433" y="29780"/>
                    <a:pt x="1333" y="30078"/>
                    <a:pt x="1134" y="30556"/>
                  </a:cubicBezTo>
                  <a:cubicBezTo>
                    <a:pt x="1077" y="30613"/>
                    <a:pt x="1046" y="30634"/>
                    <a:pt x="1029" y="30634"/>
                  </a:cubicBezTo>
                  <a:cubicBezTo>
                    <a:pt x="987" y="30634"/>
                    <a:pt x="1034" y="30508"/>
                    <a:pt x="996" y="30508"/>
                  </a:cubicBezTo>
                  <a:cubicBezTo>
                    <a:pt x="991" y="30508"/>
                    <a:pt x="984" y="30511"/>
                    <a:pt x="975" y="30516"/>
                  </a:cubicBezTo>
                  <a:lnTo>
                    <a:pt x="936" y="30814"/>
                  </a:lnTo>
                  <a:cubicBezTo>
                    <a:pt x="920" y="30838"/>
                    <a:pt x="907" y="30846"/>
                    <a:pt x="898" y="30846"/>
                  </a:cubicBezTo>
                  <a:cubicBezTo>
                    <a:pt x="883" y="30846"/>
                    <a:pt x="876" y="30827"/>
                    <a:pt x="876" y="30814"/>
                  </a:cubicBezTo>
                  <a:lnTo>
                    <a:pt x="876" y="30814"/>
                  </a:lnTo>
                  <a:cubicBezTo>
                    <a:pt x="796" y="31033"/>
                    <a:pt x="995" y="30914"/>
                    <a:pt x="836" y="31232"/>
                  </a:cubicBezTo>
                  <a:cubicBezTo>
                    <a:pt x="936" y="31411"/>
                    <a:pt x="219" y="31690"/>
                    <a:pt x="160" y="32187"/>
                  </a:cubicBezTo>
                  <a:lnTo>
                    <a:pt x="140" y="32187"/>
                  </a:lnTo>
                  <a:lnTo>
                    <a:pt x="359" y="32844"/>
                  </a:lnTo>
                  <a:cubicBezTo>
                    <a:pt x="398" y="32884"/>
                    <a:pt x="359" y="32904"/>
                    <a:pt x="339" y="32923"/>
                  </a:cubicBezTo>
                  <a:lnTo>
                    <a:pt x="319" y="32923"/>
                  </a:lnTo>
                  <a:lnTo>
                    <a:pt x="80" y="32147"/>
                  </a:lnTo>
                  <a:cubicBezTo>
                    <a:pt x="60" y="32108"/>
                    <a:pt x="60" y="32068"/>
                    <a:pt x="20" y="32068"/>
                  </a:cubicBezTo>
                  <a:cubicBezTo>
                    <a:pt x="20" y="32088"/>
                    <a:pt x="0" y="32108"/>
                    <a:pt x="20" y="32108"/>
                  </a:cubicBezTo>
                  <a:lnTo>
                    <a:pt x="319" y="32983"/>
                  </a:lnTo>
                  <a:cubicBezTo>
                    <a:pt x="836" y="33043"/>
                    <a:pt x="936" y="33102"/>
                    <a:pt x="1493" y="33102"/>
                  </a:cubicBezTo>
                  <a:lnTo>
                    <a:pt x="1711" y="33222"/>
                  </a:lnTo>
                  <a:lnTo>
                    <a:pt x="1950" y="33023"/>
                  </a:lnTo>
                  <a:lnTo>
                    <a:pt x="1950" y="33023"/>
                  </a:lnTo>
                  <a:cubicBezTo>
                    <a:pt x="1905" y="33057"/>
                    <a:pt x="1873" y="33071"/>
                    <a:pt x="1851" y="33071"/>
                  </a:cubicBezTo>
                  <a:cubicBezTo>
                    <a:pt x="1794" y="33071"/>
                    <a:pt x="1802" y="32978"/>
                    <a:pt x="1831" y="32864"/>
                  </a:cubicBezTo>
                  <a:cubicBezTo>
                    <a:pt x="1871" y="32685"/>
                    <a:pt x="1970" y="32466"/>
                    <a:pt x="2030" y="32287"/>
                  </a:cubicBezTo>
                  <a:cubicBezTo>
                    <a:pt x="2010" y="32287"/>
                    <a:pt x="1990" y="32287"/>
                    <a:pt x="1970" y="32307"/>
                  </a:cubicBezTo>
                  <a:cubicBezTo>
                    <a:pt x="1990" y="32267"/>
                    <a:pt x="2030" y="32227"/>
                    <a:pt x="2050" y="32207"/>
                  </a:cubicBezTo>
                  <a:lnTo>
                    <a:pt x="2050" y="32207"/>
                  </a:lnTo>
                  <a:cubicBezTo>
                    <a:pt x="2030" y="32227"/>
                    <a:pt x="2030" y="32247"/>
                    <a:pt x="2030" y="32287"/>
                  </a:cubicBezTo>
                  <a:cubicBezTo>
                    <a:pt x="2050" y="32267"/>
                    <a:pt x="2070" y="32267"/>
                    <a:pt x="2090" y="32247"/>
                  </a:cubicBezTo>
                  <a:lnTo>
                    <a:pt x="2090" y="32247"/>
                  </a:lnTo>
                  <a:cubicBezTo>
                    <a:pt x="2090" y="32426"/>
                    <a:pt x="2050" y="32645"/>
                    <a:pt x="2149" y="32685"/>
                  </a:cubicBezTo>
                  <a:cubicBezTo>
                    <a:pt x="2169" y="32645"/>
                    <a:pt x="2209" y="32545"/>
                    <a:pt x="2269" y="32466"/>
                  </a:cubicBezTo>
                  <a:lnTo>
                    <a:pt x="2269" y="32466"/>
                  </a:lnTo>
                  <a:cubicBezTo>
                    <a:pt x="2249" y="32525"/>
                    <a:pt x="2249" y="32565"/>
                    <a:pt x="2288" y="32565"/>
                  </a:cubicBezTo>
                  <a:cubicBezTo>
                    <a:pt x="2308" y="32545"/>
                    <a:pt x="2328" y="32446"/>
                    <a:pt x="2348" y="32366"/>
                  </a:cubicBezTo>
                  <a:lnTo>
                    <a:pt x="2567" y="32366"/>
                  </a:lnTo>
                  <a:lnTo>
                    <a:pt x="2527" y="32307"/>
                  </a:lnTo>
                  <a:lnTo>
                    <a:pt x="3064" y="31809"/>
                  </a:lnTo>
                  <a:cubicBezTo>
                    <a:pt x="3224" y="31272"/>
                    <a:pt x="3283" y="30755"/>
                    <a:pt x="3721" y="30058"/>
                  </a:cubicBezTo>
                  <a:lnTo>
                    <a:pt x="3721" y="30058"/>
                  </a:lnTo>
                  <a:cubicBezTo>
                    <a:pt x="3701" y="30297"/>
                    <a:pt x="3880" y="30237"/>
                    <a:pt x="4000" y="30337"/>
                  </a:cubicBezTo>
                  <a:cubicBezTo>
                    <a:pt x="3727" y="30415"/>
                    <a:pt x="3664" y="30874"/>
                    <a:pt x="3400" y="31173"/>
                  </a:cubicBezTo>
                  <a:lnTo>
                    <a:pt x="3400" y="31173"/>
                  </a:lnTo>
                  <a:cubicBezTo>
                    <a:pt x="3450" y="31120"/>
                    <a:pt x="3485" y="31101"/>
                    <a:pt x="3509" y="31101"/>
                  </a:cubicBezTo>
                  <a:cubicBezTo>
                    <a:pt x="3545" y="31101"/>
                    <a:pt x="3553" y="31147"/>
                    <a:pt x="3542" y="31192"/>
                  </a:cubicBezTo>
                  <a:lnTo>
                    <a:pt x="3880" y="30496"/>
                  </a:lnTo>
                  <a:cubicBezTo>
                    <a:pt x="3899" y="30511"/>
                    <a:pt x="3917" y="30518"/>
                    <a:pt x="3935" y="30518"/>
                  </a:cubicBezTo>
                  <a:cubicBezTo>
                    <a:pt x="4013" y="30518"/>
                    <a:pt x="4093" y="30394"/>
                    <a:pt x="4238" y="30297"/>
                  </a:cubicBezTo>
                  <a:cubicBezTo>
                    <a:pt x="3920" y="30257"/>
                    <a:pt x="4437" y="29740"/>
                    <a:pt x="4557" y="29461"/>
                  </a:cubicBezTo>
                  <a:lnTo>
                    <a:pt x="4557" y="29461"/>
                  </a:lnTo>
                  <a:cubicBezTo>
                    <a:pt x="4636" y="29501"/>
                    <a:pt x="4676" y="29601"/>
                    <a:pt x="4417" y="29899"/>
                  </a:cubicBezTo>
                  <a:cubicBezTo>
                    <a:pt x="4835" y="29680"/>
                    <a:pt x="4497" y="29282"/>
                    <a:pt x="4875" y="29064"/>
                  </a:cubicBezTo>
                  <a:lnTo>
                    <a:pt x="4875" y="29064"/>
                  </a:lnTo>
                  <a:cubicBezTo>
                    <a:pt x="4835" y="29123"/>
                    <a:pt x="4795" y="29163"/>
                    <a:pt x="4795" y="29223"/>
                  </a:cubicBezTo>
                  <a:cubicBezTo>
                    <a:pt x="4863" y="29037"/>
                    <a:pt x="5132" y="28735"/>
                    <a:pt x="5211" y="28735"/>
                  </a:cubicBezTo>
                  <a:cubicBezTo>
                    <a:pt x="5225" y="28735"/>
                    <a:pt x="5233" y="28744"/>
                    <a:pt x="5233" y="28765"/>
                  </a:cubicBezTo>
                  <a:lnTo>
                    <a:pt x="5173" y="28845"/>
                  </a:lnTo>
                  <a:cubicBezTo>
                    <a:pt x="5571" y="28387"/>
                    <a:pt x="6308" y="27372"/>
                    <a:pt x="6188" y="27173"/>
                  </a:cubicBezTo>
                  <a:lnTo>
                    <a:pt x="6188" y="27173"/>
                  </a:lnTo>
                  <a:cubicBezTo>
                    <a:pt x="6208" y="27193"/>
                    <a:pt x="6347" y="27392"/>
                    <a:pt x="6367" y="27452"/>
                  </a:cubicBezTo>
                  <a:lnTo>
                    <a:pt x="6407" y="26537"/>
                  </a:lnTo>
                  <a:cubicBezTo>
                    <a:pt x="6487" y="26457"/>
                    <a:pt x="6546" y="26358"/>
                    <a:pt x="6626" y="26278"/>
                  </a:cubicBezTo>
                  <a:cubicBezTo>
                    <a:pt x="6825" y="26378"/>
                    <a:pt x="7044" y="26457"/>
                    <a:pt x="6885" y="26795"/>
                  </a:cubicBezTo>
                  <a:cubicBezTo>
                    <a:pt x="7004" y="26696"/>
                    <a:pt x="7143" y="26577"/>
                    <a:pt x="7282" y="26278"/>
                  </a:cubicBezTo>
                  <a:lnTo>
                    <a:pt x="7282" y="26278"/>
                  </a:lnTo>
                  <a:cubicBezTo>
                    <a:pt x="7251" y="26297"/>
                    <a:pt x="7200" y="26306"/>
                    <a:pt x="7149" y="26306"/>
                  </a:cubicBezTo>
                  <a:cubicBezTo>
                    <a:pt x="7039" y="26306"/>
                    <a:pt x="6924" y="26266"/>
                    <a:pt x="6964" y="26198"/>
                  </a:cubicBezTo>
                  <a:cubicBezTo>
                    <a:pt x="7355" y="26042"/>
                    <a:pt x="7228" y="26059"/>
                    <a:pt x="7619" y="25814"/>
                  </a:cubicBezTo>
                  <a:lnTo>
                    <a:pt x="7619" y="25814"/>
                  </a:lnTo>
                  <a:cubicBezTo>
                    <a:pt x="7610" y="25818"/>
                    <a:pt x="7602" y="25819"/>
                    <a:pt x="7594" y="25819"/>
                  </a:cubicBezTo>
                  <a:cubicBezTo>
                    <a:pt x="7490" y="25819"/>
                    <a:pt x="7403" y="25558"/>
                    <a:pt x="7541" y="25403"/>
                  </a:cubicBezTo>
                  <a:lnTo>
                    <a:pt x="7541" y="25403"/>
                  </a:lnTo>
                  <a:cubicBezTo>
                    <a:pt x="7561" y="25461"/>
                    <a:pt x="7771" y="25577"/>
                    <a:pt x="7761" y="25656"/>
                  </a:cubicBezTo>
                  <a:lnTo>
                    <a:pt x="7761" y="25656"/>
                  </a:lnTo>
                  <a:lnTo>
                    <a:pt x="7875" y="25048"/>
                  </a:lnTo>
                  <a:lnTo>
                    <a:pt x="7875" y="25048"/>
                  </a:lnTo>
                  <a:cubicBezTo>
                    <a:pt x="7868" y="25130"/>
                    <a:pt x="7960" y="25171"/>
                    <a:pt x="8067" y="25171"/>
                  </a:cubicBezTo>
                  <a:cubicBezTo>
                    <a:pt x="8117" y="25171"/>
                    <a:pt x="8170" y="25162"/>
                    <a:pt x="8218" y="25144"/>
                  </a:cubicBezTo>
                  <a:lnTo>
                    <a:pt x="8218" y="25144"/>
                  </a:lnTo>
                  <a:cubicBezTo>
                    <a:pt x="8216" y="25144"/>
                    <a:pt x="8214" y="25145"/>
                    <a:pt x="8213" y="25145"/>
                  </a:cubicBezTo>
                  <a:cubicBezTo>
                    <a:pt x="8156" y="25145"/>
                    <a:pt x="8537" y="24743"/>
                    <a:pt x="8596" y="24607"/>
                  </a:cubicBezTo>
                  <a:lnTo>
                    <a:pt x="8596" y="24607"/>
                  </a:lnTo>
                  <a:lnTo>
                    <a:pt x="8397" y="24766"/>
                  </a:lnTo>
                  <a:cubicBezTo>
                    <a:pt x="8834" y="24269"/>
                    <a:pt x="8476" y="23990"/>
                    <a:pt x="8874" y="23493"/>
                  </a:cubicBezTo>
                  <a:cubicBezTo>
                    <a:pt x="8874" y="23564"/>
                    <a:pt x="8965" y="23726"/>
                    <a:pt x="9105" y="23726"/>
                  </a:cubicBezTo>
                  <a:cubicBezTo>
                    <a:pt x="9160" y="23726"/>
                    <a:pt x="9224" y="23700"/>
                    <a:pt x="9292" y="23632"/>
                  </a:cubicBezTo>
                  <a:cubicBezTo>
                    <a:pt x="9272" y="23532"/>
                    <a:pt x="9232" y="23254"/>
                    <a:pt x="9232" y="22936"/>
                  </a:cubicBezTo>
                  <a:cubicBezTo>
                    <a:pt x="9391" y="22756"/>
                    <a:pt x="9551" y="22557"/>
                    <a:pt x="9690" y="22359"/>
                  </a:cubicBezTo>
                  <a:lnTo>
                    <a:pt x="9690" y="22359"/>
                  </a:lnTo>
                  <a:cubicBezTo>
                    <a:pt x="9650" y="22737"/>
                    <a:pt x="9590" y="23134"/>
                    <a:pt x="9531" y="23393"/>
                  </a:cubicBezTo>
                  <a:cubicBezTo>
                    <a:pt x="9730" y="23254"/>
                    <a:pt x="9650" y="23413"/>
                    <a:pt x="9869" y="23115"/>
                  </a:cubicBezTo>
                  <a:cubicBezTo>
                    <a:pt x="9881" y="23109"/>
                    <a:pt x="9892" y="23107"/>
                    <a:pt x="9900" y="23107"/>
                  </a:cubicBezTo>
                  <a:cubicBezTo>
                    <a:pt x="9980" y="23107"/>
                    <a:pt x="9844" y="23360"/>
                    <a:pt x="9789" y="23433"/>
                  </a:cubicBezTo>
                  <a:lnTo>
                    <a:pt x="10346" y="22796"/>
                  </a:lnTo>
                  <a:cubicBezTo>
                    <a:pt x="10187" y="22717"/>
                    <a:pt x="10625" y="22160"/>
                    <a:pt x="10486" y="22100"/>
                  </a:cubicBezTo>
                  <a:lnTo>
                    <a:pt x="10486" y="22100"/>
                  </a:lnTo>
                  <a:lnTo>
                    <a:pt x="10048" y="22955"/>
                  </a:lnTo>
                  <a:cubicBezTo>
                    <a:pt x="9889" y="22876"/>
                    <a:pt x="9988" y="22219"/>
                    <a:pt x="10386" y="21762"/>
                  </a:cubicBezTo>
                  <a:cubicBezTo>
                    <a:pt x="10402" y="21754"/>
                    <a:pt x="10417" y="21750"/>
                    <a:pt x="10430" y="21750"/>
                  </a:cubicBezTo>
                  <a:cubicBezTo>
                    <a:pt x="10550" y="21750"/>
                    <a:pt x="10571" y="22042"/>
                    <a:pt x="10625" y="22060"/>
                  </a:cubicBezTo>
                  <a:cubicBezTo>
                    <a:pt x="10625" y="21961"/>
                    <a:pt x="10884" y="21543"/>
                    <a:pt x="10963" y="21523"/>
                  </a:cubicBezTo>
                  <a:lnTo>
                    <a:pt x="10963" y="21523"/>
                  </a:lnTo>
                  <a:lnTo>
                    <a:pt x="10864" y="21782"/>
                  </a:lnTo>
                  <a:cubicBezTo>
                    <a:pt x="11142" y="21563"/>
                    <a:pt x="11043" y="21205"/>
                    <a:pt x="11421" y="21006"/>
                  </a:cubicBezTo>
                  <a:cubicBezTo>
                    <a:pt x="11520" y="20886"/>
                    <a:pt x="11859" y="20807"/>
                    <a:pt x="11799" y="20727"/>
                  </a:cubicBezTo>
                  <a:lnTo>
                    <a:pt x="11799" y="20727"/>
                  </a:lnTo>
                  <a:cubicBezTo>
                    <a:pt x="11775" y="20732"/>
                    <a:pt x="11750" y="20735"/>
                    <a:pt x="11724" y="20735"/>
                  </a:cubicBezTo>
                  <a:cubicBezTo>
                    <a:pt x="11552" y="20735"/>
                    <a:pt x="11335" y="20629"/>
                    <a:pt x="11162" y="20508"/>
                  </a:cubicBezTo>
                  <a:cubicBezTo>
                    <a:pt x="11262" y="20369"/>
                    <a:pt x="11361" y="20250"/>
                    <a:pt x="11461" y="20130"/>
                  </a:cubicBezTo>
                  <a:lnTo>
                    <a:pt x="11520" y="20190"/>
                  </a:lnTo>
                  <a:lnTo>
                    <a:pt x="11560" y="20110"/>
                  </a:lnTo>
                  <a:lnTo>
                    <a:pt x="11520" y="20070"/>
                  </a:lnTo>
                  <a:cubicBezTo>
                    <a:pt x="11620" y="19951"/>
                    <a:pt x="11719" y="19812"/>
                    <a:pt x="11819" y="19692"/>
                  </a:cubicBezTo>
                  <a:cubicBezTo>
                    <a:pt x="11950" y="19730"/>
                    <a:pt x="11852" y="20136"/>
                    <a:pt x="12005" y="20136"/>
                  </a:cubicBezTo>
                  <a:cubicBezTo>
                    <a:pt x="12015" y="20136"/>
                    <a:pt x="12025" y="20134"/>
                    <a:pt x="12038" y="20130"/>
                  </a:cubicBezTo>
                  <a:cubicBezTo>
                    <a:pt x="12018" y="20090"/>
                    <a:pt x="12038" y="19951"/>
                    <a:pt x="12058" y="19891"/>
                  </a:cubicBezTo>
                  <a:cubicBezTo>
                    <a:pt x="12079" y="19879"/>
                    <a:pt x="12096" y="19874"/>
                    <a:pt x="12110" y="19874"/>
                  </a:cubicBezTo>
                  <a:cubicBezTo>
                    <a:pt x="12150" y="19874"/>
                    <a:pt x="12164" y="19911"/>
                    <a:pt x="12193" y="19911"/>
                  </a:cubicBezTo>
                  <a:cubicBezTo>
                    <a:pt x="12219" y="19911"/>
                    <a:pt x="12257" y="19882"/>
                    <a:pt x="12336" y="19772"/>
                  </a:cubicBezTo>
                  <a:cubicBezTo>
                    <a:pt x="12249" y="19657"/>
                    <a:pt x="12509" y="19447"/>
                    <a:pt x="12482" y="19447"/>
                  </a:cubicBezTo>
                  <a:cubicBezTo>
                    <a:pt x="12473" y="19447"/>
                    <a:pt x="12422" y="19477"/>
                    <a:pt x="12296" y="19553"/>
                  </a:cubicBezTo>
                  <a:cubicBezTo>
                    <a:pt x="12455" y="19295"/>
                    <a:pt x="12535" y="19334"/>
                    <a:pt x="12754" y="19036"/>
                  </a:cubicBezTo>
                  <a:lnTo>
                    <a:pt x="12754" y="19036"/>
                  </a:lnTo>
                  <a:cubicBezTo>
                    <a:pt x="12750" y="19037"/>
                    <a:pt x="12746" y="19037"/>
                    <a:pt x="12743" y="19037"/>
                  </a:cubicBezTo>
                  <a:cubicBezTo>
                    <a:pt x="12654" y="19037"/>
                    <a:pt x="12656" y="18808"/>
                    <a:pt x="12694" y="18578"/>
                  </a:cubicBezTo>
                  <a:cubicBezTo>
                    <a:pt x="12774" y="18479"/>
                    <a:pt x="12873" y="18379"/>
                    <a:pt x="12953" y="18280"/>
                  </a:cubicBezTo>
                  <a:cubicBezTo>
                    <a:pt x="12953" y="18280"/>
                    <a:pt x="12973" y="18260"/>
                    <a:pt x="12973" y="18260"/>
                  </a:cubicBezTo>
                  <a:cubicBezTo>
                    <a:pt x="13391" y="17782"/>
                    <a:pt x="13669" y="17564"/>
                    <a:pt x="14047" y="17086"/>
                  </a:cubicBezTo>
                  <a:cubicBezTo>
                    <a:pt x="14105" y="17072"/>
                    <a:pt x="14235" y="16974"/>
                    <a:pt x="14296" y="16974"/>
                  </a:cubicBezTo>
                  <a:cubicBezTo>
                    <a:pt x="14319" y="16974"/>
                    <a:pt x="14331" y="16988"/>
                    <a:pt x="14326" y="17026"/>
                  </a:cubicBezTo>
                  <a:cubicBezTo>
                    <a:pt x="14346" y="16947"/>
                    <a:pt x="14346" y="16847"/>
                    <a:pt x="14465" y="16688"/>
                  </a:cubicBezTo>
                  <a:cubicBezTo>
                    <a:pt x="14516" y="16661"/>
                    <a:pt x="14546" y="16650"/>
                    <a:pt x="14561" y="16650"/>
                  </a:cubicBezTo>
                  <a:cubicBezTo>
                    <a:pt x="14641" y="16650"/>
                    <a:pt x="14348" y="16940"/>
                    <a:pt x="14480" y="16940"/>
                  </a:cubicBezTo>
                  <a:cubicBezTo>
                    <a:pt x="14495" y="16940"/>
                    <a:pt x="14516" y="16936"/>
                    <a:pt x="14545" y="16927"/>
                  </a:cubicBezTo>
                  <a:cubicBezTo>
                    <a:pt x="14485" y="16847"/>
                    <a:pt x="14724" y="16469"/>
                    <a:pt x="14843" y="16230"/>
                  </a:cubicBezTo>
                  <a:cubicBezTo>
                    <a:pt x="14836" y="16229"/>
                    <a:pt x="14829" y="16228"/>
                    <a:pt x="14822" y="16228"/>
                  </a:cubicBezTo>
                  <a:cubicBezTo>
                    <a:pt x="14647" y="16228"/>
                    <a:pt x="14441" y="16697"/>
                    <a:pt x="14326" y="16927"/>
                  </a:cubicBezTo>
                  <a:cubicBezTo>
                    <a:pt x="14266" y="16887"/>
                    <a:pt x="14246" y="16788"/>
                    <a:pt x="14246" y="16668"/>
                  </a:cubicBezTo>
                  <a:cubicBezTo>
                    <a:pt x="14644" y="16171"/>
                    <a:pt x="15042" y="15673"/>
                    <a:pt x="15440" y="15176"/>
                  </a:cubicBezTo>
                  <a:cubicBezTo>
                    <a:pt x="15758" y="14897"/>
                    <a:pt x="16415" y="13982"/>
                    <a:pt x="16912" y="13564"/>
                  </a:cubicBezTo>
                  <a:cubicBezTo>
                    <a:pt x="16952" y="13465"/>
                    <a:pt x="17012" y="13346"/>
                    <a:pt x="16992" y="13286"/>
                  </a:cubicBezTo>
                  <a:cubicBezTo>
                    <a:pt x="17390" y="12808"/>
                    <a:pt x="17768" y="12351"/>
                    <a:pt x="18166" y="11873"/>
                  </a:cubicBezTo>
                  <a:cubicBezTo>
                    <a:pt x="18305" y="11714"/>
                    <a:pt x="18444" y="11555"/>
                    <a:pt x="18564" y="11396"/>
                  </a:cubicBezTo>
                  <a:cubicBezTo>
                    <a:pt x="18584" y="11416"/>
                    <a:pt x="18584" y="11436"/>
                    <a:pt x="18623" y="11436"/>
                  </a:cubicBezTo>
                  <a:lnTo>
                    <a:pt x="18782" y="11137"/>
                  </a:lnTo>
                  <a:cubicBezTo>
                    <a:pt x="18782" y="11137"/>
                    <a:pt x="18782" y="11137"/>
                    <a:pt x="18802" y="11117"/>
                  </a:cubicBezTo>
                  <a:lnTo>
                    <a:pt x="18802" y="11117"/>
                  </a:lnTo>
                  <a:cubicBezTo>
                    <a:pt x="18818" y="11148"/>
                    <a:pt x="18797" y="11215"/>
                    <a:pt x="18825" y="11215"/>
                  </a:cubicBezTo>
                  <a:cubicBezTo>
                    <a:pt x="18833" y="11215"/>
                    <a:pt x="18844" y="11210"/>
                    <a:pt x="18862" y="11197"/>
                  </a:cubicBezTo>
                  <a:cubicBezTo>
                    <a:pt x="18842" y="11177"/>
                    <a:pt x="18842" y="11117"/>
                    <a:pt x="18862" y="11038"/>
                  </a:cubicBezTo>
                  <a:cubicBezTo>
                    <a:pt x="18981" y="10918"/>
                    <a:pt x="19081" y="10779"/>
                    <a:pt x="19180" y="10660"/>
                  </a:cubicBezTo>
                  <a:cubicBezTo>
                    <a:pt x="19200" y="10640"/>
                    <a:pt x="19220" y="10640"/>
                    <a:pt x="19220" y="10640"/>
                  </a:cubicBezTo>
                  <a:cubicBezTo>
                    <a:pt x="19240" y="10620"/>
                    <a:pt x="19240" y="10600"/>
                    <a:pt x="19240" y="10600"/>
                  </a:cubicBezTo>
                  <a:cubicBezTo>
                    <a:pt x="19320" y="10500"/>
                    <a:pt x="19419" y="10381"/>
                    <a:pt x="19499" y="10282"/>
                  </a:cubicBezTo>
                  <a:cubicBezTo>
                    <a:pt x="19519" y="10282"/>
                    <a:pt x="19539" y="10262"/>
                    <a:pt x="19558" y="10242"/>
                  </a:cubicBezTo>
                  <a:cubicBezTo>
                    <a:pt x="19578" y="10202"/>
                    <a:pt x="19618" y="10182"/>
                    <a:pt x="19638" y="10142"/>
                  </a:cubicBezTo>
                  <a:cubicBezTo>
                    <a:pt x="22324" y="6959"/>
                    <a:pt x="24731" y="4293"/>
                    <a:pt x="26323" y="2840"/>
                  </a:cubicBezTo>
                  <a:cubicBezTo>
                    <a:pt x="26338" y="2846"/>
                    <a:pt x="26350" y="2849"/>
                    <a:pt x="26360" y="2849"/>
                  </a:cubicBezTo>
                  <a:cubicBezTo>
                    <a:pt x="26417" y="2849"/>
                    <a:pt x="26420" y="2778"/>
                    <a:pt x="26407" y="2778"/>
                  </a:cubicBezTo>
                  <a:cubicBezTo>
                    <a:pt x="26406" y="2778"/>
                    <a:pt x="26404" y="2779"/>
                    <a:pt x="26403" y="2781"/>
                  </a:cubicBezTo>
                  <a:cubicBezTo>
                    <a:pt x="26562" y="2621"/>
                    <a:pt x="26741" y="2482"/>
                    <a:pt x="26880" y="2363"/>
                  </a:cubicBezTo>
                  <a:lnTo>
                    <a:pt x="26761" y="2243"/>
                  </a:lnTo>
                  <a:cubicBezTo>
                    <a:pt x="26761" y="2243"/>
                    <a:pt x="26482" y="2064"/>
                    <a:pt x="26144" y="1786"/>
                  </a:cubicBezTo>
                  <a:cubicBezTo>
                    <a:pt x="26124" y="1607"/>
                    <a:pt x="26084" y="1428"/>
                    <a:pt x="26184" y="1368"/>
                  </a:cubicBezTo>
                  <a:cubicBezTo>
                    <a:pt x="26045" y="1328"/>
                    <a:pt x="25925" y="1209"/>
                    <a:pt x="25786" y="950"/>
                  </a:cubicBezTo>
                  <a:cubicBezTo>
                    <a:pt x="25667" y="711"/>
                    <a:pt x="25527" y="333"/>
                    <a:pt x="25368" y="15"/>
                  </a:cubicBezTo>
                  <a:cubicBezTo>
                    <a:pt x="25348" y="5"/>
                    <a:pt x="25333" y="0"/>
                    <a:pt x="25318"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p19"/>
            <p:cNvSpPr/>
            <p:nvPr/>
          </p:nvSpPr>
          <p:spPr>
            <a:xfrm flipH="1">
              <a:off x="7603570" y="2351813"/>
              <a:ext cx="939833" cy="1170414"/>
            </a:xfrm>
            <a:custGeom>
              <a:rect b="b" l="l" r="r" t="t"/>
              <a:pathLst>
                <a:path extrusionOk="0" h="32684" w="26245">
                  <a:moveTo>
                    <a:pt x="25587" y="2110"/>
                  </a:moveTo>
                  <a:lnTo>
                    <a:pt x="25289" y="2627"/>
                  </a:lnTo>
                  <a:cubicBezTo>
                    <a:pt x="25275" y="2634"/>
                    <a:pt x="25263" y="2638"/>
                    <a:pt x="25254" y="2638"/>
                  </a:cubicBezTo>
                  <a:cubicBezTo>
                    <a:pt x="25209" y="2638"/>
                    <a:pt x="25209" y="2566"/>
                    <a:pt x="25209" y="2468"/>
                  </a:cubicBezTo>
                  <a:cubicBezTo>
                    <a:pt x="25209" y="2508"/>
                    <a:pt x="25190" y="2548"/>
                    <a:pt x="25170" y="2568"/>
                  </a:cubicBezTo>
                  <a:cubicBezTo>
                    <a:pt x="25132" y="2605"/>
                    <a:pt x="25102" y="2619"/>
                    <a:pt x="25080" y="2619"/>
                  </a:cubicBezTo>
                  <a:cubicBezTo>
                    <a:pt x="25068" y="2619"/>
                    <a:pt x="25058" y="2615"/>
                    <a:pt x="25050" y="2607"/>
                  </a:cubicBezTo>
                  <a:cubicBezTo>
                    <a:pt x="25110" y="2528"/>
                    <a:pt x="25150" y="2468"/>
                    <a:pt x="25209" y="2388"/>
                  </a:cubicBezTo>
                  <a:cubicBezTo>
                    <a:pt x="25209" y="2428"/>
                    <a:pt x="25209" y="2448"/>
                    <a:pt x="25209" y="2468"/>
                  </a:cubicBezTo>
                  <a:cubicBezTo>
                    <a:pt x="25229" y="2428"/>
                    <a:pt x="25229" y="2388"/>
                    <a:pt x="25249" y="2349"/>
                  </a:cubicBezTo>
                  <a:cubicBezTo>
                    <a:pt x="25269" y="2309"/>
                    <a:pt x="25309" y="2269"/>
                    <a:pt x="25329" y="2249"/>
                  </a:cubicBezTo>
                  <a:cubicBezTo>
                    <a:pt x="25428" y="2190"/>
                    <a:pt x="25528" y="2150"/>
                    <a:pt x="25587" y="2110"/>
                  </a:cubicBezTo>
                  <a:close/>
                  <a:moveTo>
                    <a:pt x="20872" y="7820"/>
                  </a:moveTo>
                  <a:lnTo>
                    <a:pt x="20832" y="8218"/>
                  </a:lnTo>
                  <a:cubicBezTo>
                    <a:pt x="20812" y="8158"/>
                    <a:pt x="20733" y="8119"/>
                    <a:pt x="20653" y="8079"/>
                  </a:cubicBezTo>
                  <a:cubicBezTo>
                    <a:pt x="20713" y="7979"/>
                    <a:pt x="20792" y="7900"/>
                    <a:pt x="20872" y="7820"/>
                  </a:cubicBezTo>
                  <a:close/>
                  <a:moveTo>
                    <a:pt x="14784" y="11143"/>
                  </a:moveTo>
                  <a:lnTo>
                    <a:pt x="14784" y="11143"/>
                  </a:lnTo>
                  <a:cubicBezTo>
                    <a:pt x="14776" y="11155"/>
                    <a:pt x="14770" y="11167"/>
                    <a:pt x="14766" y="11177"/>
                  </a:cubicBezTo>
                  <a:lnTo>
                    <a:pt x="14766" y="11177"/>
                  </a:lnTo>
                  <a:cubicBezTo>
                    <a:pt x="14772" y="11166"/>
                    <a:pt x="14778" y="11154"/>
                    <a:pt x="14784" y="11143"/>
                  </a:cubicBezTo>
                  <a:close/>
                  <a:moveTo>
                    <a:pt x="18047" y="11322"/>
                  </a:moveTo>
                  <a:cubicBezTo>
                    <a:pt x="18047" y="11600"/>
                    <a:pt x="18027" y="11879"/>
                    <a:pt x="17888" y="12138"/>
                  </a:cubicBezTo>
                  <a:lnTo>
                    <a:pt x="17768" y="12158"/>
                  </a:lnTo>
                  <a:lnTo>
                    <a:pt x="17569" y="12555"/>
                  </a:lnTo>
                  <a:cubicBezTo>
                    <a:pt x="17569" y="12416"/>
                    <a:pt x="17569" y="12158"/>
                    <a:pt x="17609" y="11899"/>
                  </a:cubicBezTo>
                  <a:cubicBezTo>
                    <a:pt x="17748" y="11700"/>
                    <a:pt x="17908" y="11521"/>
                    <a:pt x="18047" y="11322"/>
                  </a:cubicBezTo>
                  <a:close/>
                  <a:moveTo>
                    <a:pt x="16157" y="13729"/>
                  </a:moveTo>
                  <a:cubicBezTo>
                    <a:pt x="16276" y="13809"/>
                    <a:pt x="16376" y="13928"/>
                    <a:pt x="16376" y="14008"/>
                  </a:cubicBezTo>
                  <a:cubicBezTo>
                    <a:pt x="16336" y="14028"/>
                    <a:pt x="15779" y="14465"/>
                    <a:pt x="15600" y="14525"/>
                  </a:cubicBezTo>
                  <a:lnTo>
                    <a:pt x="15520" y="14525"/>
                  </a:lnTo>
                  <a:cubicBezTo>
                    <a:pt x="15619" y="14386"/>
                    <a:pt x="15719" y="14267"/>
                    <a:pt x="15818" y="14147"/>
                  </a:cubicBezTo>
                  <a:lnTo>
                    <a:pt x="15978" y="14267"/>
                  </a:lnTo>
                  <a:lnTo>
                    <a:pt x="15858" y="14087"/>
                  </a:lnTo>
                  <a:cubicBezTo>
                    <a:pt x="15958" y="13968"/>
                    <a:pt x="16057" y="13849"/>
                    <a:pt x="16157" y="13729"/>
                  </a:cubicBezTo>
                  <a:close/>
                  <a:moveTo>
                    <a:pt x="14664" y="15600"/>
                  </a:moveTo>
                  <a:lnTo>
                    <a:pt x="14664" y="15600"/>
                  </a:lnTo>
                  <a:cubicBezTo>
                    <a:pt x="14645" y="15719"/>
                    <a:pt x="14605" y="15838"/>
                    <a:pt x="14545" y="15938"/>
                  </a:cubicBezTo>
                  <a:cubicBezTo>
                    <a:pt x="14533" y="15915"/>
                    <a:pt x="14508" y="15905"/>
                    <a:pt x="14477" y="15905"/>
                  </a:cubicBezTo>
                  <a:cubicBezTo>
                    <a:pt x="14455" y="15905"/>
                    <a:pt x="14430" y="15910"/>
                    <a:pt x="14406" y="15918"/>
                  </a:cubicBezTo>
                  <a:cubicBezTo>
                    <a:pt x="14485" y="15818"/>
                    <a:pt x="14585" y="15699"/>
                    <a:pt x="14664" y="15600"/>
                  </a:cubicBezTo>
                  <a:close/>
                  <a:moveTo>
                    <a:pt x="9153" y="18723"/>
                  </a:moveTo>
                  <a:cubicBezTo>
                    <a:pt x="9115" y="18809"/>
                    <a:pt x="9095" y="18840"/>
                    <a:pt x="9085" y="18840"/>
                  </a:cubicBezTo>
                  <a:cubicBezTo>
                    <a:pt x="9074" y="18840"/>
                    <a:pt x="9074" y="18804"/>
                    <a:pt x="9074" y="18763"/>
                  </a:cubicBezTo>
                  <a:lnTo>
                    <a:pt x="9153" y="18723"/>
                  </a:lnTo>
                  <a:close/>
                  <a:moveTo>
                    <a:pt x="12098" y="18902"/>
                  </a:moveTo>
                  <a:lnTo>
                    <a:pt x="12098" y="18902"/>
                  </a:lnTo>
                  <a:cubicBezTo>
                    <a:pt x="12088" y="18909"/>
                    <a:pt x="12078" y="18917"/>
                    <a:pt x="12068" y="18925"/>
                  </a:cubicBezTo>
                  <a:lnTo>
                    <a:pt x="12068" y="18925"/>
                  </a:lnTo>
                  <a:cubicBezTo>
                    <a:pt x="12080" y="18917"/>
                    <a:pt x="12090" y="18910"/>
                    <a:pt x="12098" y="18902"/>
                  </a:cubicBezTo>
                  <a:close/>
                  <a:moveTo>
                    <a:pt x="13152" y="17510"/>
                  </a:moveTo>
                  <a:cubicBezTo>
                    <a:pt x="13152" y="17728"/>
                    <a:pt x="13053" y="18067"/>
                    <a:pt x="12854" y="18425"/>
                  </a:cubicBezTo>
                  <a:cubicBezTo>
                    <a:pt x="12750" y="18593"/>
                    <a:pt x="12688" y="18638"/>
                    <a:pt x="12649" y="18638"/>
                  </a:cubicBezTo>
                  <a:cubicBezTo>
                    <a:pt x="12603" y="18638"/>
                    <a:pt x="12591" y="18571"/>
                    <a:pt x="12582" y="18571"/>
                  </a:cubicBezTo>
                  <a:cubicBezTo>
                    <a:pt x="12580" y="18571"/>
                    <a:pt x="12578" y="18575"/>
                    <a:pt x="12575" y="18584"/>
                  </a:cubicBezTo>
                  <a:cubicBezTo>
                    <a:pt x="11978" y="19280"/>
                    <a:pt x="12396" y="19440"/>
                    <a:pt x="11799" y="19937"/>
                  </a:cubicBezTo>
                  <a:cubicBezTo>
                    <a:pt x="11740" y="19969"/>
                    <a:pt x="11694" y="19982"/>
                    <a:pt x="11659" y="19982"/>
                  </a:cubicBezTo>
                  <a:cubicBezTo>
                    <a:pt x="11518" y="19982"/>
                    <a:pt x="11537" y="19778"/>
                    <a:pt x="11441" y="19778"/>
                  </a:cubicBezTo>
                  <a:cubicBezTo>
                    <a:pt x="11640" y="19420"/>
                    <a:pt x="11899" y="19340"/>
                    <a:pt x="12058" y="19121"/>
                  </a:cubicBezTo>
                  <a:lnTo>
                    <a:pt x="12058" y="19121"/>
                  </a:lnTo>
                  <a:lnTo>
                    <a:pt x="11799" y="19360"/>
                  </a:lnTo>
                  <a:cubicBezTo>
                    <a:pt x="11836" y="19232"/>
                    <a:pt x="11956" y="19021"/>
                    <a:pt x="12068" y="18925"/>
                  </a:cubicBezTo>
                  <a:lnTo>
                    <a:pt x="12068" y="18925"/>
                  </a:lnTo>
                  <a:cubicBezTo>
                    <a:pt x="12046" y="18940"/>
                    <a:pt x="12016" y="18957"/>
                    <a:pt x="11978" y="18982"/>
                  </a:cubicBezTo>
                  <a:cubicBezTo>
                    <a:pt x="12376" y="18485"/>
                    <a:pt x="12774" y="18007"/>
                    <a:pt x="13152" y="17510"/>
                  </a:cubicBezTo>
                  <a:close/>
                  <a:moveTo>
                    <a:pt x="8835" y="23001"/>
                  </a:moveTo>
                  <a:lnTo>
                    <a:pt x="8815" y="23041"/>
                  </a:lnTo>
                  <a:cubicBezTo>
                    <a:pt x="8815" y="23021"/>
                    <a:pt x="8815" y="23021"/>
                    <a:pt x="8835" y="23001"/>
                  </a:cubicBezTo>
                  <a:close/>
                  <a:moveTo>
                    <a:pt x="5902" y="23051"/>
                  </a:moveTo>
                  <a:cubicBezTo>
                    <a:pt x="5893" y="23053"/>
                    <a:pt x="5883" y="23056"/>
                    <a:pt x="5870" y="23061"/>
                  </a:cubicBezTo>
                  <a:cubicBezTo>
                    <a:pt x="5881" y="23058"/>
                    <a:pt x="5891" y="23055"/>
                    <a:pt x="5902" y="23051"/>
                  </a:cubicBezTo>
                  <a:close/>
                  <a:moveTo>
                    <a:pt x="8735" y="23120"/>
                  </a:moveTo>
                  <a:lnTo>
                    <a:pt x="8735" y="23120"/>
                  </a:lnTo>
                  <a:cubicBezTo>
                    <a:pt x="8696" y="23260"/>
                    <a:pt x="8596" y="23419"/>
                    <a:pt x="8437" y="23518"/>
                  </a:cubicBezTo>
                  <a:cubicBezTo>
                    <a:pt x="8536" y="23399"/>
                    <a:pt x="8636" y="23260"/>
                    <a:pt x="8735" y="23120"/>
                  </a:cubicBezTo>
                  <a:close/>
                  <a:moveTo>
                    <a:pt x="24632" y="1"/>
                  </a:moveTo>
                  <a:lnTo>
                    <a:pt x="24613" y="21"/>
                  </a:lnTo>
                  <a:cubicBezTo>
                    <a:pt x="24593" y="41"/>
                    <a:pt x="24573" y="61"/>
                    <a:pt x="24553" y="81"/>
                  </a:cubicBezTo>
                  <a:cubicBezTo>
                    <a:pt x="24513" y="120"/>
                    <a:pt x="24473" y="180"/>
                    <a:pt x="24414" y="220"/>
                  </a:cubicBezTo>
                  <a:lnTo>
                    <a:pt x="24533" y="160"/>
                  </a:lnTo>
                  <a:lnTo>
                    <a:pt x="24533" y="160"/>
                  </a:lnTo>
                  <a:cubicBezTo>
                    <a:pt x="24453" y="359"/>
                    <a:pt x="24394" y="459"/>
                    <a:pt x="24294" y="538"/>
                  </a:cubicBezTo>
                  <a:cubicBezTo>
                    <a:pt x="24195" y="598"/>
                    <a:pt x="24055" y="677"/>
                    <a:pt x="23916" y="837"/>
                  </a:cubicBezTo>
                  <a:lnTo>
                    <a:pt x="23916" y="817"/>
                  </a:lnTo>
                  <a:cubicBezTo>
                    <a:pt x="23498" y="1115"/>
                    <a:pt x="23478" y="1155"/>
                    <a:pt x="23419" y="1235"/>
                  </a:cubicBezTo>
                  <a:cubicBezTo>
                    <a:pt x="23379" y="1294"/>
                    <a:pt x="23319" y="1354"/>
                    <a:pt x="22981" y="1573"/>
                  </a:cubicBezTo>
                  <a:lnTo>
                    <a:pt x="23100" y="1632"/>
                  </a:lnTo>
                  <a:cubicBezTo>
                    <a:pt x="23260" y="1871"/>
                    <a:pt x="22523" y="2010"/>
                    <a:pt x="22305" y="2408"/>
                  </a:cubicBezTo>
                  <a:lnTo>
                    <a:pt x="22464" y="2349"/>
                  </a:lnTo>
                  <a:lnTo>
                    <a:pt x="22464" y="2349"/>
                  </a:lnTo>
                  <a:cubicBezTo>
                    <a:pt x="22364" y="2587"/>
                    <a:pt x="21728" y="2607"/>
                    <a:pt x="21549" y="2767"/>
                  </a:cubicBezTo>
                  <a:cubicBezTo>
                    <a:pt x="21544" y="2768"/>
                    <a:pt x="21540" y="2769"/>
                    <a:pt x="21537" y="2769"/>
                  </a:cubicBezTo>
                  <a:cubicBezTo>
                    <a:pt x="21501" y="2769"/>
                    <a:pt x="21571" y="2663"/>
                    <a:pt x="21608" y="2607"/>
                  </a:cubicBezTo>
                  <a:lnTo>
                    <a:pt x="21608" y="2607"/>
                  </a:lnTo>
                  <a:cubicBezTo>
                    <a:pt x="21051" y="2965"/>
                    <a:pt x="21668" y="2767"/>
                    <a:pt x="21369" y="3145"/>
                  </a:cubicBezTo>
                  <a:cubicBezTo>
                    <a:pt x="21365" y="3145"/>
                    <a:pt x="21361" y="3146"/>
                    <a:pt x="21357" y="3146"/>
                  </a:cubicBezTo>
                  <a:cubicBezTo>
                    <a:pt x="21287" y="3146"/>
                    <a:pt x="21277" y="3043"/>
                    <a:pt x="21209" y="3043"/>
                  </a:cubicBezTo>
                  <a:cubicBezTo>
                    <a:pt x="21175" y="3043"/>
                    <a:pt x="21127" y="3068"/>
                    <a:pt x="21051" y="3145"/>
                  </a:cubicBezTo>
                  <a:cubicBezTo>
                    <a:pt x="20892" y="3224"/>
                    <a:pt x="20673" y="4040"/>
                    <a:pt x="20255" y="4259"/>
                  </a:cubicBezTo>
                  <a:cubicBezTo>
                    <a:pt x="20299" y="4251"/>
                    <a:pt x="20340" y="4242"/>
                    <a:pt x="20369" y="4242"/>
                  </a:cubicBezTo>
                  <a:cubicBezTo>
                    <a:pt x="20421" y="4242"/>
                    <a:pt x="20438" y="4272"/>
                    <a:pt x="20375" y="4398"/>
                  </a:cubicBezTo>
                  <a:cubicBezTo>
                    <a:pt x="20176" y="4677"/>
                    <a:pt x="19579" y="4935"/>
                    <a:pt x="19539" y="5313"/>
                  </a:cubicBezTo>
                  <a:cubicBezTo>
                    <a:pt x="19519" y="5323"/>
                    <a:pt x="19504" y="5328"/>
                    <a:pt x="19492" y="5328"/>
                  </a:cubicBezTo>
                  <a:cubicBezTo>
                    <a:pt x="19479" y="5328"/>
                    <a:pt x="19469" y="5323"/>
                    <a:pt x="19459" y="5313"/>
                  </a:cubicBezTo>
                  <a:cubicBezTo>
                    <a:pt x="19340" y="5552"/>
                    <a:pt x="19002" y="6029"/>
                    <a:pt x="19002" y="6228"/>
                  </a:cubicBezTo>
                  <a:cubicBezTo>
                    <a:pt x="18986" y="6225"/>
                    <a:pt x="18969" y="6224"/>
                    <a:pt x="18953" y="6224"/>
                  </a:cubicBezTo>
                  <a:cubicBezTo>
                    <a:pt x="18521" y="6224"/>
                    <a:pt x="18195" y="7373"/>
                    <a:pt x="17906" y="7373"/>
                  </a:cubicBezTo>
                  <a:cubicBezTo>
                    <a:pt x="17880" y="7373"/>
                    <a:pt x="17854" y="7364"/>
                    <a:pt x="17828" y="7343"/>
                  </a:cubicBezTo>
                  <a:cubicBezTo>
                    <a:pt x="17669" y="7542"/>
                    <a:pt x="17510" y="7760"/>
                    <a:pt x="17350" y="7979"/>
                  </a:cubicBezTo>
                  <a:lnTo>
                    <a:pt x="17331" y="7940"/>
                  </a:lnTo>
                  <a:cubicBezTo>
                    <a:pt x="16992" y="8318"/>
                    <a:pt x="16952" y="8517"/>
                    <a:pt x="16933" y="8715"/>
                  </a:cubicBezTo>
                  <a:cubicBezTo>
                    <a:pt x="16905" y="8738"/>
                    <a:pt x="16887" y="8746"/>
                    <a:pt x="16874" y="8746"/>
                  </a:cubicBezTo>
                  <a:cubicBezTo>
                    <a:pt x="16843" y="8746"/>
                    <a:pt x="16853" y="8690"/>
                    <a:pt x="16853" y="8676"/>
                  </a:cubicBezTo>
                  <a:lnTo>
                    <a:pt x="16853" y="8676"/>
                  </a:lnTo>
                  <a:cubicBezTo>
                    <a:pt x="16316" y="9213"/>
                    <a:pt x="16296" y="9273"/>
                    <a:pt x="16057" y="9889"/>
                  </a:cubicBezTo>
                  <a:lnTo>
                    <a:pt x="15918" y="9850"/>
                  </a:lnTo>
                  <a:cubicBezTo>
                    <a:pt x="15878" y="10029"/>
                    <a:pt x="15102" y="10586"/>
                    <a:pt x="14764" y="11242"/>
                  </a:cubicBezTo>
                  <a:cubicBezTo>
                    <a:pt x="14764" y="11242"/>
                    <a:pt x="14751" y="11217"/>
                    <a:pt x="14766" y="11177"/>
                  </a:cubicBezTo>
                  <a:lnTo>
                    <a:pt x="14766" y="11177"/>
                  </a:lnTo>
                  <a:cubicBezTo>
                    <a:pt x="14372" y="11916"/>
                    <a:pt x="13295" y="12484"/>
                    <a:pt x="13491" y="13013"/>
                  </a:cubicBezTo>
                  <a:lnTo>
                    <a:pt x="13252" y="13510"/>
                  </a:lnTo>
                  <a:cubicBezTo>
                    <a:pt x="13376" y="13364"/>
                    <a:pt x="13440" y="13314"/>
                    <a:pt x="13473" y="13314"/>
                  </a:cubicBezTo>
                  <a:cubicBezTo>
                    <a:pt x="13544" y="13314"/>
                    <a:pt x="13457" y="13565"/>
                    <a:pt x="13527" y="13565"/>
                  </a:cubicBezTo>
                  <a:cubicBezTo>
                    <a:pt x="13541" y="13565"/>
                    <a:pt x="13561" y="13555"/>
                    <a:pt x="13590" y="13530"/>
                  </a:cubicBezTo>
                  <a:lnTo>
                    <a:pt x="13590" y="13530"/>
                  </a:lnTo>
                  <a:cubicBezTo>
                    <a:pt x="13496" y="13692"/>
                    <a:pt x="13282" y="13864"/>
                    <a:pt x="13210" y="13864"/>
                  </a:cubicBezTo>
                  <a:cubicBezTo>
                    <a:pt x="13176" y="13864"/>
                    <a:pt x="13174" y="13825"/>
                    <a:pt x="13232" y="13729"/>
                  </a:cubicBezTo>
                  <a:lnTo>
                    <a:pt x="13292" y="13709"/>
                  </a:lnTo>
                  <a:cubicBezTo>
                    <a:pt x="13274" y="13677"/>
                    <a:pt x="13251" y="13662"/>
                    <a:pt x="13224" y="13662"/>
                  </a:cubicBezTo>
                  <a:cubicBezTo>
                    <a:pt x="13055" y="13662"/>
                    <a:pt x="12731" y="14238"/>
                    <a:pt x="12602" y="14238"/>
                  </a:cubicBezTo>
                  <a:cubicBezTo>
                    <a:pt x="12592" y="14238"/>
                    <a:pt x="12583" y="14234"/>
                    <a:pt x="12575" y="14227"/>
                  </a:cubicBezTo>
                  <a:cubicBezTo>
                    <a:pt x="11740" y="15321"/>
                    <a:pt x="10844" y="16316"/>
                    <a:pt x="10068" y="17350"/>
                  </a:cubicBezTo>
                  <a:lnTo>
                    <a:pt x="10307" y="17350"/>
                  </a:lnTo>
                  <a:lnTo>
                    <a:pt x="10029" y="17709"/>
                  </a:lnTo>
                  <a:cubicBezTo>
                    <a:pt x="10000" y="17726"/>
                    <a:pt x="9969" y="17737"/>
                    <a:pt x="9945" y="17737"/>
                  </a:cubicBezTo>
                  <a:cubicBezTo>
                    <a:pt x="9887" y="17737"/>
                    <a:pt x="9868" y="17673"/>
                    <a:pt x="10009" y="17490"/>
                  </a:cubicBezTo>
                  <a:lnTo>
                    <a:pt x="10009" y="17490"/>
                  </a:lnTo>
                  <a:cubicBezTo>
                    <a:pt x="9830" y="17549"/>
                    <a:pt x="9770" y="17967"/>
                    <a:pt x="9790" y="18007"/>
                  </a:cubicBezTo>
                  <a:cubicBezTo>
                    <a:pt x="9690" y="18112"/>
                    <a:pt x="9633" y="18151"/>
                    <a:pt x="9605" y="18151"/>
                  </a:cubicBezTo>
                  <a:cubicBezTo>
                    <a:pt x="9519" y="18151"/>
                    <a:pt x="9675" y="17807"/>
                    <a:pt x="9652" y="17807"/>
                  </a:cubicBezTo>
                  <a:cubicBezTo>
                    <a:pt x="9648" y="17807"/>
                    <a:pt x="9642" y="17813"/>
                    <a:pt x="9631" y="17828"/>
                  </a:cubicBezTo>
                  <a:lnTo>
                    <a:pt x="9491" y="18047"/>
                  </a:lnTo>
                  <a:lnTo>
                    <a:pt x="9551" y="18007"/>
                  </a:lnTo>
                  <a:lnTo>
                    <a:pt x="9551" y="18007"/>
                  </a:lnTo>
                  <a:cubicBezTo>
                    <a:pt x="9491" y="18226"/>
                    <a:pt x="9551" y="18286"/>
                    <a:pt x="9312" y="18604"/>
                  </a:cubicBezTo>
                  <a:cubicBezTo>
                    <a:pt x="9237" y="18670"/>
                    <a:pt x="9194" y="18685"/>
                    <a:pt x="9164" y="18685"/>
                  </a:cubicBezTo>
                  <a:cubicBezTo>
                    <a:pt x="9142" y="18685"/>
                    <a:pt x="9127" y="18677"/>
                    <a:pt x="9113" y="18677"/>
                  </a:cubicBezTo>
                  <a:cubicBezTo>
                    <a:pt x="9101" y="18677"/>
                    <a:pt x="9089" y="18682"/>
                    <a:pt x="9074" y="18703"/>
                  </a:cubicBezTo>
                  <a:cubicBezTo>
                    <a:pt x="9070" y="18700"/>
                    <a:pt x="9067" y="18698"/>
                    <a:pt x="9063" y="18698"/>
                  </a:cubicBezTo>
                  <a:cubicBezTo>
                    <a:pt x="9046" y="18698"/>
                    <a:pt x="9024" y="18740"/>
                    <a:pt x="8974" y="18823"/>
                  </a:cubicBezTo>
                  <a:lnTo>
                    <a:pt x="8636" y="19260"/>
                  </a:lnTo>
                  <a:lnTo>
                    <a:pt x="8895" y="19161"/>
                  </a:lnTo>
                  <a:lnTo>
                    <a:pt x="8895" y="19161"/>
                  </a:lnTo>
                  <a:cubicBezTo>
                    <a:pt x="8817" y="19363"/>
                    <a:pt x="8666" y="19517"/>
                    <a:pt x="8737" y="19517"/>
                  </a:cubicBezTo>
                  <a:cubicBezTo>
                    <a:pt x="8754" y="19517"/>
                    <a:pt x="8783" y="19509"/>
                    <a:pt x="8827" y="19491"/>
                  </a:cubicBezTo>
                  <a:lnTo>
                    <a:pt x="8827" y="19491"/>
                  </a:lnTo>
                  <a:cubicBezTo>
                    <a:pt x="8381" y="19699"/>
                    <a:pt x="7537" y="21134"/>
                    <a:pt x="7343" y="21270"/>
                  </a:cubicBezTo>
                  <a:cubicBezTo>
                    <a:pt x="7223" y="21628"/>
                    <a:pt x="7024" y="21907"/>
                    <a:pt x="6746" y="22245"/>
                  </a:cubicBezTo>
                  <a:cubicBezTo>
                    <a:pt x="6772" y="22224"/>
                    <a:pt x="6804" y="22212"/>
                    <a:pt x="6832" y="22212"/>
                  </a:cubicBezTo>
                  <a:cubicBezTo>
                    <a:pt x="6911" y="22212"/>
                    <a:pt x="6961" y="22299"/>
                    <a:pt x="6786" y="22504"/>
                  </a:cubicBezTo>
                  <a:cubicBezTo>
                    <a:pt x="6749" y="22450"/>
                    <a:pt x="6710" y="22427"/>
                    <a:pt x="6668" y="22427"/>
                  </a:cubicBezTo>
                  <a:cubicBezTo>
                    <a:pt x="6470" y="22427"/>
                    <a:pt x="6218" y="22943"/>
                    <a:pt x="5902" y="23051"/>
                  </a:cubicBezTo>
                  <a:lnTo>
                    <a:pt x="5902" y="23051"/>
                  </a:lnTo>
                  <a:cubicBezTo>
                    <a:pt x="5905" y="23051"/>
                    <a:pt x="5908" y="23051"/>
                    <a:pt x="5910" y="23051"/>
                  </a:cubicBezTo>
                  <a:cubicBezTo>
                    <a:pt x="6058" y="23051"/>
                    <a:pt x="5456" y="23764"/>
                    <a:pt x="5642" y="23764"/>
                  </a:cubicBezTo>
                  <a:cubicBezTo>
                    <a:pt x="5662" y="23764"/>
                    <a:pt x="5691" y="23755"/>
                    <a:pt x="5731" y="23737"/>
                  </a:cubicBezTo>
                  <a:lnTo>
                    <a:pt x="5731" y="23737"/>
                  </a:lnTo>
                  <a:cubicBezTo>
                    <a:pt x="5670" y="23811"/>
                    <a:pt x="5635" y="23833"/>
                    <a:pt x="5610" y="23833"/>
                  </a:cubicBezTo>
                  <a:cubicBezTo>
                    <a:pt x="5571" y="23833"/>
                    <a:pt x="5557" y="23778"/>
                    <a:pt x="5505" y="23778"/>
                  </a:cubicBezTo>
                  <a:cubicBezTo>
                    <a:pt x="5483" y="23778"/>
                    <a:pt x="5454" y="23788"/>
                    <a:pt x="5413" y="23817"/>
                  </a:cubicBezTo>
                  <a:cubicBezTo>
                    <a:pt x="5094" y="24493"/>
                    <a:pt x="4398" y="25090"/>
                    <a:pt x="3901" y="25846"/>
                  </a:cubicBezTo>
                  <a:cubicBezTo>
                    <a:pt x="3940" y="25886"/>
                    <a:pt x="4080" y="25806"/>
                    <a:pt x="4020" y="26005"/>
                  </a:cubicBezTo>
                  <a:lnTo>
                    <a:pt x="3562" y="26264"/>
                  </a:lnTo>
                  <a:cubicBezTo>
                    <a:pt x="3463" y="26423"/>
                    <a:pt x="3682" y="26562"/>
                    <a:pt x="3363" y="26722"/>
                  </a:cubicBezTo>
                  <a:cubicBezTo>
                    <a:pt x="3387" y="26722"/>
                    <a:pt x="3414" y="26715"/>
                    <a:pt x="3434" y="26715"/>
                  </a:cubicBezTo>
                  <a:cubicBezTo>
                    <a:pt x="3464" y="26715"/>
                    <a:pt x="3479" y="26730"/>
                    <a:pt x="3443" y="26801"/>
                  </a:cubicBezTo>
                  <a:cubicBezTo>
                    <a:pt x="2846" y="27438"/>
                    <a:pt x="2369" y="28194"/>
                    <a:pt x="1871" y="28930"/>
                  </a:cubicBezTo>
                  <a:cubicBezTo>
                    <a:pt x="1632" y="29308"/>
                    <a:pt x="1374" y="29686"/>
                    <a:pt x="1095" y="30024"/>
                  </a:cubicBezTo>
                  <a:lnTo>
                    <a:pt x="896" y="30283"/>
                  </a:lnTo>
                  <a:lnTo>
                    <a:pt x="657" y="30581"/>
                  </a:lnTo>
                  <a:cubicBezTo>
                    <a:pt x="459" y="30820"/>
                    <a:pt x="240" y="31059"/>
                    <a:pt x="1" y="31318"/>
                  </a:cubicBezTo>
                  <a:lnTo>
                    <a:pt x="1" y="31457"/>
                  </a:lnTo>
                  <a:cubicBezTo>
                    <a:pt x="21" y="31357"/>
                    <a:pt x="21" y="31318"/>
                    <a:pt x="41" y="31318"/>
                  </a:cubicBezTo>
                  <a:lnTo>
                    <a:pt x="61" y="31318"/>
                  </a:lnTo>
                  <a:cubicBezTo>
                    <a:pt x="80" y="31337"/>
                    <a:pt x="100" y="31457"/>
                    <a:pt x="120" y="31576"/>
                  </a:cubicBezTo>
                  <a:cubicBezTo>
                    <a:pt x="120" y="31527"/>
                    <a:pt x="133" y="31513"/>
                    <a:pt x="151" y="31513"/>
                  </a:cubicBezTo>
                  <a:cubicBezTo>
                    <a:pt x="178" y="31513"/>
                    <a:pt x="219" y="31544"/>
                    <a:pt x="254" y="31544"/>
                  </a:cubicBezTo>
                  <a:cubicBezTo>
                    <a:pt x="263" y="31544"/>
                    <a:pt x="271" y="31542"/>
                    <a:pt x="279" y="31536"/>
                  </a:cubicBezTo>
                  <a:lnTo>
                    <a:pt x="279" y="31536"/>
                  </a:lnTo>
                  <a:cubicBezTo>
                    <a:pt x="240" y="31636"/>
                    <a:pt x="200" y="31716"/>
                    <a:pt x="180" y="31815"/>
                  </a:cubicBezTo>
                  <a:lnTo>
                    <a:pt x="160" y="31875"/>
                  </a:lnTo>
                  <a:lnTo>
                    <a:pt x="160" y="31914"/>
                  </a:lnTo>
                  <a:lnTo>
                    <a:pt x="180" y="31914"/>
                  </a:lnTo>
                  <a:cubicBezTo>
                    <a:pt x="200" y="31914"/>
                    <a:pt x="220" y="31954"/>
                    <a:pt x="260" y="31974"/>
                  </a:cubicBezTo>
                  <a:cubicBezTo>
                    <a:pt x="279" y="32014"/>
                    <a:pt x="319" y="32054"/>
                    <a:pt x="359" y="32094"/>
                  </a:cubicBezTo>
                  <a:cubicBezTo>
                    <a:pt x="459" y="32113"/>
                    <a:pt x="638" y="32253"/>
                    <a:pt x="777" y="32472"/>
                  </a:cubicBezTo>
                  <a:cubicBezTo>
                    <a:pt x="896" y="32531"/>
                    <a:pt x="1016" y="32611"/>
                    <a:pt x="1115" y="32651"/>
                  </a:cubicBezTo>
                  <a:cubicBezTo>
                    <a:pt x="1150" y="32674"/>
                    <a:pt x="1185" y="32684"/>
                    <a:pt x="1216" y="32684"/>
                  </a:cubicBezTo>
                  <a:cubicBezTo>
                    <a:pt x="1238" y="32684"/>
                    <a:pt x="1258" y="32679"/>
                    <a:pt x="1274" y="32671"/>
                  </a:cubicBezTo>
                  <a:lnTo>
                    <a:pt x="1035" y="32551"/>
                  </a:lnTo>
                  <a:lnTo>
                    <a:pt x="1035" y="32551"/>
                  </a:lnTo>
                  <a:cubicBezTo>
                    <a:pt x="1058" y="32555"/>
                    <a:pt x="1078" y="32557"/>
                    <a:pt x="1096" y="32557"/>
                  </a:cubicBezTo>
                  <a:cubicBezTo>
                    <a:pt x="1259" y="32557"/>
                    <a:pt x="1189" y="32397"/>
                    <a:pt x="1135" y="32253"/>
                  </a:cubicBezTo>
                  <a:cubicBezTo>
                    <a:pt x="1135" y="32233"/>
                    <a:pt x="1135" y="32213"/>
                    <a:pt x="1135" y="32193"/>
                  </a:cubicBezTo>
                  <a:cubicBezTo>
                    <a:pt x="1453" y="32392"/>
                    <a:pt x="1752" y="32611"/>
                    <a:pt x="1752" y="32611"/>
                  </a:cubicBezTo>
                  <a:cubicBezTo>
                    <a:pt x="1911" y="32054"/>
                    <a:pt x="4557" y="28512"/>
                    <a:pt x="8039" y="24016"/>
                  </a:cubicBezTo>
                  <a:cubicBezTo>
                    <a:pt x="8039" y="24036"/>
                    <a:pt x="8039" y="24036"/>
                    <a:pt x="8039" y="24055"/>
                  </a:cubicBezTo>
                  <a:lnTo>
                    <a:pt x="8079" y="24075"/>
                  </a:lnTo>
                  <a:cubicBezTo>
                    <a:pt x="8160" y="23978"/>
                    <a:pt x="8201" y="23880"/>
                    <a:pt x="8171" y="23880"/>
                  </a:cubicBezTo>
                  <a:cubicBezTo>
                    <a:pt x="8164" y="23880"/>
                    <a:pt x="8153" y="23885"/>
                    <a:pt x="8138" y="23896"/>
                  </a:cubicBezTo>
                  <a:cubicBezTo>
                    <a:pt x="8218" y="23797"/>
                    <a:pt x="8318" y="23677"/>
                    <a:pt x="8397" y="23558"/>
                  </a:cubicBezTo>
                  <a:lnTo>
                    <a:pt x="8397" y="23558"/>
                  </a:lnTo>
                  <a:cubicBezTo>
                    <a:pt x="8339" y="23747"/>
                    <a:pt x="8525" y="23830"/>
                    <a:pt x="8745" y="23830"/>
                  </a:cubicBezTo>
                  <a:cubicBezTo>
                    <a:pt x="8827" y="23830"/>
                    <a:pt x="8913" y="23818"/>
                    <a:pt x="8994" y="23797"/>
                  </a:cubicBezTo>
                  <a:cubicBezTo>
                    <a:pt x="8954" y="23757"/>
                    <a:pt x="8914" y="23737"/>
                    <a:pt x="9054" y="23459"/>
                  </a:cubicBezTo>
                  <a:lnTo>
                    <a:pt x="9054" y="23459"/>
                  </a:lnTo>
                  <a:cubicBezTo>
                    <a:pt x="8978" y="23504"/>
                    <a:pt x="8716" y="23736"/>
                    <a:pt x="8632" y="23736"/>
                  </a:cubicBezTo>
                  <a:cubicBezTo>
                    <a:pt x="8606" y="23736"/>
                    <a:pt x="8597" y="23714"/>
                    <a:pt x="8616" y="23658"/>
                  </a:cubicBezTo>
                  <a:cubicBezTo>
                    <a:pt x="8835" y="23299"/>
                    <a:pt x="8855" y="23419"/>
                    <a:pt x="9014" y="23299"/>
                  </a:cubicBezTo>
                  <a:lnTo>
                    <a:pt x="9014" y="23299"/>
                  </a:lnTo>
                  <a:cubicBezTo>
                    <a:pt x="9006" y="23301"/>
                    <a:pt x="8999" y="23302"/>
                    <a:pt x="8993" y="23302"/>
                  </a:cubicBezTo>
                  <a:cubicBezTo>
                    <a:pt x="8857" y="23302"/>
                    <a:pt x="9090" y="22895"/>
                    <a:pt x="9014" y="22762"/>
                  </a:cubicBezTo>
                  <a:cubicBezTo>
                    <a:pt x="9511" y="22145"/>
                    <a:pt x="10009" y="21509"/>
                    <a:pt x="10506" y="20852"/>
                  </a:cubicBezTo>
                  <a:cubicBezTo>
                    <a:pt x="10520" y="20866"/>
                    <a:pt x="10524" y="20880"/>
                    <a:pt x="10540" y="20880"/>
                  </a:cubicBezTo>
                  <a:cubicBezTo>
                    <a:pt x="10546" y="20880"/>
                    <a:pt x="10554" y="20878"/>
                    <a:pt x="10566" y="20872"/>
                  </a:cubicBezTo>
                  <a:lnTo>
                    <a:pt x="10685" y="20693"/>
                  </a:lnTo>
                  <a:cubicBezTo>
                    <a:pt x="10705" y="20684"/>
                    <a:pt x="10720" y="20680"/>
                    <a:pt x="10731" y="20680"/>
                  </a:cubicBezTo>
                  <a:cubicBezTo>
                    <a:pt x="10826" y="20680"/>
                    <a:pt x="10647" y="20970"/>
                    <a:pt x="10701" y="20970"/>
                  </a:cubicBezTo>
                  <a:cubicBezTo>
                    <a:pt x="10712" y="20970"/>
                    <a:pt x="10732" y="20959"/>
                    <a:pt x="10765" y="20932"/>
                  </a:cubicBezTo>
                  <a:lnTo>
                    <a:pt x="10765" y="20932"/>
                  </a:lnTo>
                  <a:cubicBezTo>
                    <a:pt x="10645" y="21210"/>
                    <a:pt x="10526" y="21549"/>
                    <a:pt x="10228" y="21847"/>
                  </a:cubicBezTo>
                  <a:lnTo>
                    <a:pt x="10055" y="21809"/>
                  </a:lnTo>
                  <a:lnTo>
                    <a:pt x="10055" y="21809"/>
                  </a:lnTo>
                  <a:cubicBezTo>
                    <a:pt x="10056" y="21809"/>
                    <a:pt x="10056" y="21809"/>
                    <a:pt x="10056" y="21809"/>
                  </a:cubicBezTo>
                  <a:cubicBezTo>
                    <a:pt x="10108" y="21809"/>
                    <a:pt x="10289" y="21642"/>
                    <a:pt x="10327" y="21529"/>
                  </a:cubicBezTo>
                  <a:lnTo>
                    <a:pt x="10327" y="21529"/>
                  </a:lnTo>
                  <a:cubicBezTo>
                    <a:pt x="10267" y="21708"/>
                    <a:pt x="9750" y="21907"/>
                    <a:pt x="9810" y="22185"/>
                  </a:cubicBezTo>
                  <a:lnTo>
                    <a:pt x="10068" y="22026"/>
                  </a:lnTo>
                  <a:lnTo>
                    <a:pt x="10068" y="22026"/>
                  </a:lnTo>
                  <a:cubicBezTo>
                    <a:pt x="9949" y="22305"/>
                    <a:pt x="9850" y="22722"/>
                    <a:pt x="9591" y="22981"/>
                  </a:cubicBezTo>
                  <a:cubicBezTo>
                    <a:pt x="9810" y="22941"/>
                    <a:pt x="9631" y="22901"/>
                    <a:pt x="9929" y="22802"/>
                  </a:cubicBezTo>
                  <a:lnTo>
                    <a:pt x="9929" y="22802"/>
                  </a:lnTo>
                  <a:cubicBezTo>
                    <a:pt x="9921" y="22803"/>
                    <a:pt x="9914" y="22803"/>
                    <a:pt x="9908" y="22803"/>
                  </a:cubicBezTo>
                  <a:cubicBezTo>
                    <a:pt x="9676" y="22803"/>
                    <a:pt x="10381" y="22169"/>
                    <a:pt x="10185" y="22169"/>
                  </a:cubicBezTo>
                  <a:cubicBezTo>
                    <a:pt x="10177" y="22169"/>
                    <a:pt x="10169" y="22170"/>
                    <a:pt x="10160" y="22171"/>
                  </a:cubicBezTo>
                  <a:lnTo>
                    <a:pt x="10160" y="22171"/>
                  </a:lnTo>
                  <a:cubicBezTo>
                    <a:pt x="10452" y="22083"/>
                    <a:pt x="10505" y="21877"/>
                    <a:pt x="10844" y="21708"/>
                  </a:cubicBezTo>
                  <a:cubicBezTo>
                    <a:pt x="10785" y="21688"/>
                    <a:pt x="10685" y="21748"/>
                    <a:pt x="10904" y="21509"/>
                  </a:cubicBezTo>
                  <a:cubicBezTo>
                    <a:pt x="10904" y="21489"/>
                    <a:pt x="10904" y="21449"/>
                    <a:pt x="10904" y="21429"/>
                  </a:cubicBezTo>
                  <a:cubicBezTo>
                    <a:pt x="10844" y="21469"/>
                    <a:pt x="10785" y="21509"/>
                    <a:pt x="10745" y="21509"/>
                  </a:cubicBezTo>
                  <a:cubicBezTo>
                    <a:pt x="10745" y="21310"/>
                    <a:pt x="11043" y="20912"/>
                    <a:pt x="11103" y="20753"/>
                  </a:cubicBezTo>
                  <a:cubicBezTo>
                    <a:pt x="11135" y="20720"/>
                    <a:pt x="11153" y="20708"/>
                    <a:pt x="11161" y="20708"/>
                  </a:cubicBezTo>
                  <a:cubicBezTo>
                    <a:pt x="11186" y="20708"/>
                    <a:pt x="11143" y="20802"/>
                    <a:pt x="11177" y="20802"/>
                  </a:cubicBezTo>
                  <a:cubicBezTo>
                    <a:pt x="11183" y="20802"/>
                    <a:pt x="11191" y="20799"/>
                    <a:pt x="11202" y="20792"/>
                  </a:cubicBezTo>
                  <a:lnTo>
                    <a:pt x="11302" y="20534"/>
                  </a:lnTo>
                  <a:cubicBezTo>
                    <a:pt x="11311" y="20539"/>
                    <a:pt x="11322" y="20542"/>
                    <a:pt x="11335" y="20542"/>
                  </a:cubicBezTo>
                  <a:cubicBezTo>
                    <a:pt x="11408" y="20542"/>
                    <a:pt x="11530" y="20465"/>
                    <a:pt x="11584" y="20465"/>
                  </a:cubicBezTo>
                  <a:cubicBezTo>
                    <a:pt x="11624" y="20465"/>
                    <a:pt x="11625" y="20507"/>
                    <a:pt x="11541" y="20653"/>
                  </a:cubicBezTo>
                  <a:lnTo>
                    <a:pt x="11779" y="20355"/>
                  </a:lnTo>
                  <a:cubicBezTo>
                    <a:pt x="11978" y="20216"/>
                    <a:pt x="12197" y="19977"/>
                    <a:pt x="12277" y="19778"/>
                  </a:cubicBezTo>
                  <a:cubicBezTo>
                    <a:pt x="12387" y="19684"/>
                    <a:pt x="12447" y="19466"/>
                    <a:pt x="12458" y="19466"/>
                  </a:cubicBezTo>
                  <a:cubicBezTo>
                    <a:pt x="12461" y="19466"/>
                    <a:pt x="12460" y="19481"/>
                    <a:pt x="12456" y="19519"/>
                  </a:cubicBezTo>
                  <a:lnTo>
                    <a:pt x="12774" y="18982"/>
                  </a:lnTo>
                  <a:lnTo>
                    <a:pt x="12794" y="19002"/>
                  </a:lnTo>
                  <a:cubicBezTo>
                    <a:pt x="13192" y="18524"/>
                    <a:pt x="13431" y="17888"/>
                    <a:pt x="14028" y="17470"/>
                  </a:cubicBezTo>
                  <a:cubicBezTo>
                    <a:pt x="14127" y="17291"/>
                    <a:pt x="14247" y="17092"/>
                    <a:pt x="14485" y="16853"/>
                  </a:cubicBezTo>
                  <a:lnTo>
                    <a:pt x="14605" y="16853"/>
                  </a:lnTo>
                  <a:cubicBezTo>
                    <a:pt x="14744" y="16634"/>
                    <a:pt x="15182" y="16296"/>
                    <a:pt x="15162" y="16137"/>
                  </a:cubicBezTo>
                  <a:cubicBezTo>
                    <a:pt x="15560" y="16097"/>
                    <a:pt x="16017" y="15182"/>
                    <a:pt x="16336" y="14844"/>
                  </a:cubicBezTo>
                  <a:lnTo>
                    <a:pt x="16256" y="14744"/>
                  </a:lnTo>
                  <a:cubicBezTo>
                    <a:pt x="16455" y="14485"/>
                    <a:pt x="16614" y="14227"/>
                    <a:pt x="16813" y="13889"/>
                  </a:cubicBezTo>
                  <a:lnTo>
                    <a:pt x="16714" y="13829"/>
                  </a:lnTo>
                  <a:cubicBezTo>
                    <a:pt x="16853" y="13491"/>
                    <a:pt x="17331" y="13192"/>
                    <a:pt x="17649" y="12754"/>
                  </a:cubicBezTo>
                  <a:lnTo>
                    <a:pt x="17649" y="12754"/>
                  </a:lnTo>
                  <a:cubicBezTo>
                    <a:pt x="17669" y="12814"/>
                    <a:pt x="17569" y="12914"/>
                    <a:pt x="17490" y="12973"/>
                  </a:cubicBezTo>
                  <a:cubicBezTo>
                    <a:pt x="18106" y="12635"/>
                    <a:pt x="18186" y="11780"/>
                    <a:pt x="18703" y="11441"/>
                  </a:cubicBezTo>
                  <a:cubicBezTo>
                    <a:pt x="18763" y="11302"/>
                    <a:pt x="18843" y="11222"/>
                    <a:pt x="18942" y="11163"/>
                  </a:cubicBezTo>
                  <a:lnTo>
                    <a:pt x="18942" y="11163"/>
                  </a:lnTo>
                  <a:cubicBezTo>
                    <a:pt x="18922" y="11183"/>
                    <a:pt x="18922" y="11183"/>
                    <a:pt x="18922" y="11203"/>
                  </a:cubicBezTo>
                  <a:cubicBezTo>
                    <a:pt x="18922" y="11183"/>
                    <a:pt x="18942" y="11163"/>
                    <a:pt x="18962" y="11143"/>
                  </a:cubicBezTo>
                  <a:cubicBezTo>
                    <a:pt x="19022" y="11103"/>
                    <a:pt x="19081" y="11083"/>
                    <a:pt x="19141" y="11023"/>
                  </a:cubicBezTo>
                  <a:lnTo>
                    <a:pt x="19141" y="11023"/>
                  </a:lnTo>
                  <a:cubicBezTo>
                    <a:pt x="19081" y="11063"/>
                    <a:pt x="19022" y="11083"/>
                    <a:pt x="18982" y="11123"/>
                  </a:cubicBezTo>
                  <a:cubicBezTo>
                    <a:pt x="19042" y="11043"/>
                    <a:pt x="19141" y="10884"/>
                    <a:pt x="19221" y="10745"/>
                  </a:cubicBezTo>
                  <a:lnTo>
                    <a:pt x="19360" y="10765"/>
                  </a:lnTo>
                  <a:cubicBezTo>
                    <a:pt x="19380" y="10745"/>
                    <a:pt x="19380" y="10745"/>
                    <a:pt x="19380" y="10725"/>
                  </a:cubicBezTo>
                  <a:cubicBezTo>
                    <a:pt x="19496" y="10642"/>
                    <a:pt x="19446" y="10601"/>
                    <a:pt x="19357" y="10601"/>
                  </a:cubicBezTo>
                  <a:cubicBezTo>
                    <a:pt x="19339" y="10601"/>
                    <a:pt x="19320" y="10602"/>
                    <a:pt x="19300" y="10606"/>
                  </a:cubicBezTo>
                  <a:cubicBezTo>
                    <a:pt x="19320" y="10526"/>
                    <a:pt x="19360" y="10446"/>
                    <a:pt x="19380" y="10387"/>
                  </a:cubicBezTo>
                  <a:cubicBezTo>
                    <a:pt x="19385" y="10387"/>
                    <a:pt x="19391" y="10387"/>
                    <a:pt x="19396" y="10387"/>
                  </a:cubicBezTo>
                  <a:cubicBezTo>
                    <a:pt x="19618" y="10387"/>
                    <a:pt x="19605" y="9989"/>
                    <a:pt x="19877" y="9989"/>
                  </a:cubicBezTo>
                  <a:cubicBezTo>
                    <a:pt x="19877" y="9850"/>
                    <a:pt x="20275" y="9352"/>
                    <a:pt x="20235" y="9113"/>
                  </a:cubicBezTo>
                  <a:cubicBezTo>
                    <a:pt x="20235" y="9094"/>
                    <a:pt x="20235" y="9074"/>
                    <a:pt x="20215" y="9054"/>
                  </a:cubicBezTo>
                  <a:lnTo>
                    <a:pt x="20215" y="9054"/>
                  </a:lnTo>
                  <a:cubicBezTo>
                    <a:pt x="20255" y="9074"/>
                    <a:pt x="20295" y="9054"/>
                    <a:pt x="20235" y="9113"/>
                  </a:cubicBezTo>
                  <a:cubicBezTo>
                    <a:pt x="20375" y="8994"/>
                    <a:pt x="20514" y="8855"/>
                    <a:pt x="20574" y="8696"/>
                  </a:cubicBezTo>
                  <a:lnTo>
                    <a:pt x="20753" y="8715"/>
                  </a:lnTo>
                  <a:lnTo>
                    <a:pt x="20832" y="8278"/>
                  </a:lnTo>
                  <a:cubicBezTo>
                    <a:pt x="20946" y="8212"/>
                    <a:pt x="21028" y="8168"/>
                    <a:pt x="21076" y="8168"/>
                  </a:cubicBezTo>
                  <a:cubicBezTo>
                    <a:pt x="21130" y="8168"/>
                    <a:pt x="21142" y="8221"/>
                    <a:pt x="21111" y="8357"/>
                  </a:cubicBezTo>
                  <a:cubicBezTo>
                    <a:pt x="21330" y="7780"/>
                    <a:pt x="21369" y="7940"/>
                    <a:pt x="21529" y="7422"/>
                  </a:cubicBezTo>
                  <a:lnTo>
                    <a:pt x="21588" y="7502"/>
                  </a:lnTo>
                  <a:cubicBezTo>
                    <a:pt x="21708" y="7363"/>
                    <a:pt x="21787" y="7044"/>
                    <a:pt x="21907" y="7024"/>
                  </a:cubicBezTo>
                  <a:cubicBezTo>
                    <a:pt x="22324" y="6825"/>
                    <a:pt x="23200" y="5472"/>
                    <a:pt x="23976" y="4776"/>
                  </a:cubicBezTo>
                  <a:cubicBezTo>
                    <a:pt x="23618" y="4736"/>
                    <a:pt x="24394" y="4478"/>
                    <a:pt x="24235" y="4299"/>
                  </a:cubicBezTo>
                  <a:cubicBezTo>
                    <a:pt x="24284" y="4299"/>
                    <a:pt x="24339" y="4279"/>
                    <a:pt x="24374" y="4279"/>
                  </a:cubicBezTo>
                  <a:cubicBezTo>
                    <a:pt x="24409" y="4279"/>
                    <a:pt x="24424" y="4299"/>
                    <a:pt x="24394" y="4378"/>
                  </a:cubicBezTo>
                  <a:cubicBezTo>
                    <a:pt x="24672" y="3920"/>
                    <a:pt x="24991" y="3841"/>
                    <a:pt x="25070" y="3423"/>
                  </a:cubicBezTo>
                  <a:cubicBezTo>
                    <a:pt x="25145" y="3423"/>
                    <a:pt x="25079" y="3564"/>
                    <a:pt x="25137" y="3564"/>
                  </a:cubicBezTo>
                  <a:cubicBezTo>
                    <a:pt x="25141" y="3564"/>
                    <a:pt x="25145" y="3564"/>
                    <a:pt x="25150" y="3562"/>
                  </a:cubicBezTo>
                  <a:cubicBezTo>
                    <a:pt x="25150" y="3523"/>
                    <a:pt x="25190" y="3383"/>
                    <a:pt x="25269" y="3383"/>
                  </a:cubicBezTo>
                  <a:cubicBezTo>
                    <a:pt x="25274" y="3382"/>
                    <a:pt x="25279" y="3381"/>
                    <a:pt x="25282" y="3381"/>
                  </a:cubicBezTo>
                  <a:cubicBezTo>
                    <a:pt x="25319" y="3381"/>
                    <a:pt x="25266" y="3472"/>
                    <a:pt x="25229" y="3562"/>
                  </a:cubicBezTo>
                  <a:cubicBezTo>
                    <a:pt x="25568" y="3125"/>
                    <a:pt x="25428" y="2946"/>
                    <a:pt x="25289" y="2786"/>
                  </a:cubicBezTo>
                  <a:cubicBezTo>
                    <a:pt x="25349" y="2747"/>
                    <a:pt x="25408" y="2707"/>
                    <a:pt x="25468" y="2647"/>
                  </a:cubicBezTo>
                  <a:cubicBezTo>
                    <a:pt x="25508" y="2607"/>
                    <a:pt x="25568" y="2548"/>
                    <a:pt x="25587" y="2508"/>
                  </a:cubicBezTo>
                  <a:cubicBezTo>
                    <a:pt x="25667" y="2408"/>
                    <a:pt x="25687" y="2309"/>
                    <a:pt x="25707" y="2190"/>
                  </a:cubicBezTo>
                  <a:cubicBezTo>
                    <a:pt x="25778" y="2149"/>
                    <a:pt x="25870" y="2087"/>
                    <a:pt x="25908" y="2087"/>
                  </a:cubicBezTo>
                  <a:cubicBezTo>
                    <a:pt x="25945" y="2087"/>
                    <a:pt x="25933" y="2144"/>
                    <a:pt x="25806" y="2329"/>
                  </a:cubicBezTo>
                  <a:cubicBezTo>
                    <a:pt x="25866" y="2249"/>
                    <a:pt x="26065" y="2030"/>
                    <a:pt x="26244" y="1811"/>
                  </a:cubicBezTo>
                  <a:cubicBezTo>
                    <a:pt x="26184" y="1712"/>
                    <a:pt x="26105" y="1632"/>
                    <a:pt x="26025" y="1533"/>
                  </a:cubicBezTo>
                  <a:cubicBezTo>
                    <a:pt x="25985" y="1493"/>
                    <a:pt x="25966" y="1453"/>
                    <a:pt x="25926" y="1394"/>
                  </a:cubicBezTo>
                  <a:cubicBezTo>
                    <a:pt x="25886" y="1354"/>
                    <a:pt x="25826" y="1294"/>
                    <a:pt x="25786" y="1254"/>
                  </a:cubicBezTo>
                  <a:cubicBezTo>
                    <a:pt x="25747" y="1215"/>
                    <a:pt x="25707" y="1155"/>
                    <a:pt x="25667" y="1115"/>
                  </a:cubicBezTo>
                  <a:cubicBezTo>
                    <a:pt x="25607" y="1075"/>
                    <a:pt x="25607" y="1075"/>
                    <a:pt x="25587" y="1055"/>
                  </a:cubicBezTo>
                  <a:cubicBezTo>
                    <a:pt x="25548" y="1036"/>
                    <a:pt x="25528" y="1036"/>
                    <a:pt x="25488" y="1036"/>
                  </a:cubicBezTo>
                  <a:cubicBezTo>
                    <a:pt x="25488" y="1036"/>
                    <a:pt x="25488" y="996"/>
                    <a:pt x="25468" y="976"/>
                  </a:cubicBezTo>
                  <a:cubicBezTo>
                    <a:pt x="25448" y="956"/>
                    <a:pt x="25428" y="936"/>
                    <a:pt x="25389" y="896"/>
                  </a:cubicBezTo>
                  <a:cubicBezTo>
                    <a:pt x="25329" y="817"/>
                    <a:pt x="25249" y="737"/>
                    <a:pt x="25209" y="717"/>
                  </a:cubicBezTo>
                  <a:cubicBezTo>
                    <a:pt x="25030" y="478"/>
                    <a:pt x="24931" y="339"/>
                    <a:pt x="24812" y="220"/>
                  </a:cubicBezTo>
                  <a:cubicBezTo>
                    <a:pt x="24772" y="160"/>
                    <a:pt x="24712" y="100"/>
                    <a:pt x="24652" y="21"/>
                  </a:cubicBezTo>
                  <a:cubicBezTo>
                    <a:pt x="24652" y="21"/>
                    <a:pt x="24652" y="1"/>
                    <a:pt x="24632"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p19"/>
            <p:cNvSpPr/>
            <p:nvPr/>
          </p:nvSpPr>
          <p:spPr>
            <a:xfrm flipH="1">
              <a:off x="7393400" y="2570576"/>
              <a:ext cx="835770" cy="975393"/>
            </a:xfrm>
            <a:custGeom>
              <a:rect b="b" l="l" r="r" t="t"/>
              <a:pathLst>
                <a:path extrusionOk="0" h="27238" w="23339">
                  <a:moveTo>
                    <a:pt x="7819" y="15440"/>
                  </a:moveTo>
                  <a:cubicBezTo>
                    <a:pt x="7814" y="15449"/>
                    <a:pt x="7810" y="15458"/>
                    <a:pt x="7806" y="15466"/>
                  </a:cubicBezTo>
                  <a:lnTo>
                    <a:pt x="7806" y="15466"/>
                  </a:lnTo>
                  <a:lnTo>
                    <a:pt x="7819" y="15440"/>
                  </a:lnTo>
                  <a:close/>
                  <a:moveTo>
                    <a:pt x="7502" y="21482"/>
                  </a:moveTo>
                  <a:lnTo>
                    <a:pt x="7501" y="21488"/>
                  </a:lnTo>
                  <a:cubicBezTo>
                    <a:pt x="7502" y="21486"/>
                    <a:pt x="7502" y="21484"/>
                    <a:pt x="7502" y="21482"/>
                  </a:cubicBezTo>
                  <a:close/>
                  <a:moveTo>
                    <a:pt x="7402" y="21607"/>
                  </a:moveTo>
                  <a:cubicBezTo>
                    <a:pt x="7400" y="21608"/>
                    <a:pt x="7398" y="21609"/>
                    <a:pt x="7396" y="21610"/>
                  </a:cubicBezTo>
                  <a:lnTo>
                    <a:pt x="7396" y="21610"/>
                  </a:lnTo>
                  <a:cubicBezTo>
                    <a:pt x="7398" y="21609"/>
                    <a:pt x="7400" y="21608"/>
                    <a:pt x="7402" y="21607"/>
                  </a:cubicBezTo>
                  <a:close/>
                  <a:moveTo>
                    <a:pt x="2105" y="22387"/>
                  </a:moveTo>
                  <a:cubicBezTo>
                    <a:pt x="2100" y="22400"/>
                    <a:pt x="2095" y="22413"/>
                    <a:pt x="2089" y="22423"/>
                  </a:cubicBezTo>
                  <a:cubicBezTo>
                    <a:pt x="2096" y="22410"/>
                    <a:pt x="2101" y="22398"/>
                    <a:pt x="2105" y="22387"/>
                  </a:cubicBezTo>
                  <a:close/>
                  <a:moveTo>
                    <a:pt x="2845" y="26522"/>
                  </a:moveTo>
                  <a:lnTo>
                    <a:pt x="2845" y="26522"/>
                  </a:lnTo>
                  <a:cubicBezTo>
                    <a:pt x="2806" y="26621"/>
                    <a:pt x="2706" y="26701"/>
                    <a:pt x="2607" y="26760"/>
                  </a:cubicBezTo>
                  <a:cubicBezTo>
                    <a:pt x="2666" y="26661"/>
                    <a:pt x="2746" y="26581"/>
                    <a:pt x="2845" y="26522"/>
                  </a:cubicBezTo>
                  <a:close/>
                  <a:moveTo>
                    <a:pt x="21627" y="0"/>
                  </a:moveTo>
                  <a:cubicBezTo>
                    <a:pt x="21568" y="40"/>
                    <a:pt x="21508" y="80"/>
                    <a:pt x="21468" y="139"/>
                  </a:cubicBezTo>
                  <a:cubicBezTo>
                    <a:pt x="21349" y="139"/>
                    <a:pt x="21548" y="40"/>
                    <a:pt x="21468" y="20"/>
                  </a:cubicBezTo>
                  <a:lnTo>
                    <a:pt x="21468" y="20"/>
                  </a:lnTo>
                  <a:cubicBezTo>
                    <a:pt x="21409" y="100"/>
                    <a:pt x="21329" y="179"/>
                    <a:pt x="21170" y="239"/>
                  </a:cubicBezTo>
                  <a:cubicBezTo>
                    <a:pt x="21110" y="299"/>
                    <a:pt x="21030" y="378"/>
                    <a:pt x="20931" y="458"/>
                  </a:cubicBezTo>
                  <a:lnTo>
                    <a:pt x="20951" y="418"/>
                  </a:lnTo>
                  <a:lnTo>
                    <a:pt x="20951" y="418"/>
                  </a:lnTo>
                  <a:cubicBezTo>
                    <a:pt x="20851" y="517"/>
                    <a:pt x="20772" y="617"/>
                    <a:pt x="20692" y="716"/>
                  </a:cubicBezTo>
                  <a:cubicBezTo>
                    <a:pt x="20633" y="796"/>
                    <a:pt x="20593" y="856"/>
                    <a:pt x="20533" y="915"/>
                  </a:cubicBezTo>
                  <a:cubicBezTo>
                    <a:pt x="20414" y="1035"/>
                    <a:pt x="20314" y="1134"/>
                    <a:pt x="20215" y="1234"/>
                  </a:cubicBezTo>
                  <a:cubicBezTo>
                    <a:pt x="19996" y="1453"/>
                    <a:pt x="19757" y="1651"/>
                    <a:pt x="19439" y="1990"/>
                  </a:cubicBezTo>
                  <a:lnTo>
                    <a:pt x="19578" y="2010"/>
                  </a:lnTo>
                  <a:cubicBezTo>
                    <a:pt x="19439" y="2149"/>
                    <a:pt x="19379" y="2149"/>
                    <a:pt x="19300" y="2209"/>
                  </a:cubicBezTo>
                  <a:cubicBezTo>
                    <a:pt x="19300" y="2257"/>
                    <a:pt x="19310" y="2276"/>
                    <a:pt x="19328" y="2276"/>
                  </a:cubicBezTo>
                  <a:cubicBezTo>
                    <a:pt x="19395" y="2276"/>
                    <a:pt x="19562" y="2013"/>
                    <a:pt x="19648" y="2013"/>
                  </a:cubicBezTo>
                  <a:cubicBezTo>
                    <a:pt x="19672" y="2013"/>
                    <a:pt x="19690" y="2034"/>
                    <a:pt x="19697" y="2089"/>
                  </a:cubicBezTo>
                  <a:cubicBezTo>
                    <a:pt x="19346" y="2109"/>
                    <a:pt x="18823" y="3085"/>
                    <a:pt x="18502" y="3085"/>
                  </a:cubicBezTo>
                  <a:cubicBezTo>
                    <a:pt x="18496" y="3085"/>
                    <a:pt x="18490" y="3085"/>
                    <a:pt x="18484" y="3084"/>
                  </a:cubicBezTo>
                  <a:lnTo>
                    <a:pt x="18484" y="3084"/>
                  </a:lnTo>
                  <a:cubicBezTo>
                    <a:pt x="18285" y="3303"/>
                    <a:pt x="18643" y="3104"/>
                    <a:pt x="18444" y="3323"/>
                  </a:cubicBezTo>
                  <a:lnTo>
                    <a:pt x="18344" y="3343"/>
                  </a:lnTo>
                  <a:lnTo>
                    <a:pt x="18364" y="3462"/>
                  </a:lnTo>
                  <a:cubicBezTo>
                    <a:pt x="18266" y="3561"/>
                    <a:pt x="18167" y="3600"/>
                    <a:pt x="18104" y="3600"/>
                  </a:cubicBezTo>
                  <a:cubicBezTo>
                    <a:pt x="18078" y="3600"/>
                    <a:pt x="18058" y="3593"/>
                    <a:pt x="18046" y="3581"/>
                  </a:cubicBezTo>
                  <a:cubicBezTo>
                    <a:pt x="18066" y="3542"/>
                    <a:pt x="18106" y="3462"/>
                    <a:pt x="18146" y="3422"/>
                  </a:cubicBezTo>
                  <a:lnTo>
                    <a:pt x="18146" y="3422"/>
                  </a:lnTo>
                  <a:cubicBezTo>
                    <a:pt x="17927" y="3542"/>
                    <a:pt x="17728" y="3940"/>
                    <a:pt x="17648" y="4019"/>
                  </a:cubicBezTo>
                  <a:lnTo>
                    <a:pt x="17847" y="3860"/>
                  </a:lnTo>
                  <a:lnTo>
                    <a:pt x="17847" y="3860"/>
                  </a:lnTo>
                  <a:cubicBezTo>
                    <a:pt x="17389" y="4517"/>
                    <a:pt x="16653" y="5213"/>
                    <a:pt x="16275" y="5929"/>
                  </a:cubicBezTo>
                  <a:lnTo>
                    <a:pt x="16355" y="5909"/>
                  </a:lnTo>
                  <a:lnTo>
                    <a:pt x="16355" y="5909"/>
                  </a:lnTo>
                  <a:cubicBezTo>
                    <a:pt x="16056" y="6446"/>
                    <a:pt x="15997" y="6247"/>
                    <a:pt x="15619" y="6785"/>
                  </a:cubicBezTo>
                  <a:lnTo>
                    <a:pt x="15619" y="6765"/>
                  </a:lnTo>
                  <a:cubicBezTo>
                    <a:pt x="15579" y="6904"/>
                    <a:pt x="15499" y="7043"/>
                    <a:pt x="15360" y="7183"/>
                  </a:cubicBezTo>
                  <a:cubicBezTo>
                    <a:pt x="15374" y="7142"/>
                    <a:pt x="15366" y="7128"/>
                    <a:pt x="15346" y="7128"/>
                  </a:cubicBezTo>
                  <a:cubicBezTo>
                    <a:pt x="15303" y="7128"/>
                    <a:pt x="15200" y="7200"/>
                    <a:pt x="15154" y="7200"/>
                  </a:cubicBezTo>
                  <a:cubicBezTo>
                    <a:pt x="15130" y="7200"/>
                    <a:pt x="15120" y="7181"/>
                    <a:pt x="15141" y="7123"/>
                  </a:cubicBezTo>
                  <a:lnTo>
                    <a:pt x="15141" y="7123"/>
                  </a:lnTo>
                  <a:cubicBezTo>
                    <a:pt x="14823" y="7700"/>
                    <a:pt x="15002" y="7421"/>
                    <a:pt x="14902" y="7899"/>
                  </a:cubicBezTo>
                  <a:lnTo>
                    <a:pt x="14763" y="7919"/>
                  </a:lnTo>
                  <a:cubicBezTo>
                    <a:pt x="14743" y="8078"/>
                    <a:pt x="14763" y="8118"/>
                    <a:pt x="14564" y="8396"/>
                  </a:cubicBezTo>
                  <a:cubicBezTo>
                    <a:pt x="14606" y="8305"/>
                    <a:pt x="14589" y="8286"/>
                    <a:pt x="14553" y="8286"/>
                  </a:cubicBezTo>
                  <a:cubicBezTo>
                    <a:pt x="14527" y="8286"/>
                    <a:pt x="14490" y="8296"/>
                    <a:pt x="14461" y="8296"/>
                  </a:cubicBezTo>
                  <a:cubicBezTo>
                    <a:pt x="14416" y="8296"/>
                    <a:pt x="14386" y="8273"/>
                    <a:pt x="14425" y="8158"/>
                  </a:cubicBezTo>
                  <a:lnTo>
                    <a:pt x="14425" y="8158"/>
                  </a:lnTo>
                  <a:cubicBezTo>
                    <a:pt x="13828" y="8536"/>
                    <a:pt x="13928" y="9073"/>
                    <a:pt x="13490" y="9113"/>
                  </a:cubicBezTo>
                  <a:cubicBezTo>
                    <a:pt x="13490" y="9203"/>
                    <a:pt x="13513" y="9238"/>
                    <a:pt x="13550" y="9238"/>
                  </a:cubicBezTo>
                  <a:cubicBezTo>
                    <a:pt x="13662" y="9238"/>
                    <a:pt x="13897" y="8906"/>
                    <a:pt x="13929" y="8906"/>
                  </a:cubicBezTo>
                  <a:cubicBezTo>
                    <a:pt x="13934" y="8906"/>
                    <a:pt x="13934" y="8914"/>
                    <a:pt x="13928" y="8933"/>
                  </a:cubicBezTo>
                  <a:cubicBezTo>
                    <a:pt x="13939" y="8929"/>
                    <a:pt x="13949" y="8927"/>
                    <a:pt x="13957" y="8927"/>
                  </a:cubicBezTo>
                  <a:cubicBezTo>
                    <a:pt x="14061" y="8927"/>
                    <a:pt x="13896" y="9263"/>
                    <a:pt x="13748" y="9411"/>
                  </a:cubicBezTo>
                  <a:cubicBezTo>
                    <a:pt x="13609" y="9570"/>
                    <a:pt x="13231" y="9471"/>
                    <a:pt x="12893" y="9908"/>
                  </a:cubicBezTo>
                  <a:cubicBezTo>
                    <a:pt x="12913" y="9869"/>
                    <a:pt x="12913" y="9849"/>
                    <a:pt x="12953" y="9809"/>
                  </a:cubicBezTo>
                  <a:lnTo>
                    <a:pt x="12953" y="9809"/>
                  </a:lnTo>
                  <a:cubicBezTo>
                    <a:pt x="12754" y="9928"/>
                    <a:pt x="12754" y="10167"/>
                    <a:pt x="12495" y="10306"/>
                  </a:cubicBezTo>
                  <a:cubicBezTo>
                    <a:pt x="12535" y="10505"/>
                    <a:pt x="12276" y="10545"/>
                    <a:pt x="12415" y="10704"/>
                  </a:cubicBezTo>
                  <a:lnTo>
                    <a:pt x="12714" y="10286"/>
                  </a:lnTo>
                  <a:lnTo>
                    <a:pt x="12714" y="10286"/>
                  </a:lnTo>
                  <a:cubicBezTo>
                    <a:pt x="12555" y="10545"/>
                    <a:pt x="12575" y="10903"/>
                    <a:pt x="12177" y="11202"/>
                  </a:cubicBezTo>
                  <a:cubicBezTo>
                    <a:pt x="12177" y="11142"/>
                    <a:pt x="12216" y="11003"/>
                    <a:pt x="12256" y="10903"/>
                  </a:cubicBezTo>
                  <a:lnTo>
                    <a:pt x="12256" y="10903"/>
                  </a:lnTo>
                  <a:cubicBezTo>
                    <a:pt x="12117" y="10983"/>
                    <a:pt x="12117" y="11142"/>
                    <a:pt x="11978" y="11202"/>
                  </a:cubicBezTo>
                  <a:cubicBezTo>
                    <a:pt x="11838" y="11042"/>
                    <a:pt x="12336" y="10704"/>
                    <a:pt x="12415" y="10366"/>
                  </a:cubicBezTo>
                  <a:lnTo>
                    <a:pt x="12415" y="10366"/>
                  </a:lnTo>
                  <a:cubicBezTo>
                    <a:pt x="12290" y="10413"/>
                    <a:pt x="12201" y="10721"/>
                    <a:pt x="12130" y="10721"/>
                  </a:cubicBezTo>
                  <a:cubicBezTo>
                    <a:pt x="12112" y="10721"/>
                    <a:pt x="12094" y="10699"/>
                    <a:pt x="12077" y="10645"/>
                  </a:cubicBezTo>
                  <a:lnTo>
                    <a:pt x="12077" y="10645"/>
                  </a:lnTo>
                  <a:cubicBezTo>
                    <a:pt x="12157" y="11003"/>
                    <a:pt x="11699" y="11042"/>
                    <a:pt x="11620" y="11480"/>
                  </a:cubicBezTo>
                  <a:lnTo>
                    <a:pt x="11540" y="11381"/>
                  </a:lnTo>
                  <a:cubicBezTo>
                    <a:pt x="11520" y="11421"/>
                    <a:pt x="11480" y="11560"/>
                    <a:pt x="11421" y="11639"/>
                  </a:cubicBezTo>
                  <a:lnTo>
                    <a:pt x="11421" y="11381"/>
                  </a:lnTo>
                  <a:cubicBezTo>
                    <a:pt x="11321" y="11719"/>
                    <a:pt x="10943" y="11759"/>
                    <a:pt x="10824" y="12037"/>
                  </a:cubicBezTo>
                  <a:cubicBezTo>
                    <a:pt x="10961" y="11864"/>
                    <a:pt x="11025" y="11814"/>
                    <a:pt x="11062" y="11814"/>
                  </a:cubicBezTo>
                  <a:cubicBezTo>
                    <a:pt x="11112" y="11814"/>
                    <a:pt x="11113" y="11906"/>
                    <a:pt x="11182" y="11906"/>
                  </a:cubicBezTo>
                  <a:cubicBezTo>
                    <a:pt x="11202" y="11906"/>
                    <a:pt x="11227" y="11898"/>
                    <a:pt x="11261" y="11878"/>
                  </a:cubicBezTo>
                  <a:lnTo>
                    <a:pt x="11261" y="11878"/>
                  </a:lnTo>
                  <a:cubicBezTo>
                    <a:pt x="10903" y="12555"/>
                    <a:pt x="10744" y="12037"/>
                    <a:pt x="10267" y="12654"/>
                  </a:cubicBezTo>
                  <a:cubicBezTo>
                    <a:pt x="10320" y="12587"/>
                    <a:pt x="10428" y="12511"/>
                    <a:pt x="10474" y="12511"/>
                  </a:cubicBezTo>
                  <a:cubicBezTo>
                    <a:pt x="10497" y="12511"/>
                    <a:pt x="10505" y="12529"/>
                    <a:pt x="10485" y="12574"/>
                  </a:cubicBezTo>
                  <a:cubicBezTo>
                    <a:pt x="10366" y="12694"/>
                    <a:pt x="10187" y="12813"/>
                    <a:pt x="10088" y="12853"/>
                  </a:cubicBezTo>
                  <a:cubicBezTo>
                    <a:pt x="9948" y="13024"/>
                    <a:pt x="9938" y="13064"/>
                    <a:pt x="9974" y="13064"/>
                  </a:cubicBezTo>
                  <a:cubicBezTo>
                    <a:pt x="10006" y="13064"/>
                    <a:pt x="10075" y="13032"/>
                    <a:pt x="10118" y="13032"/>
                  </a:cubicBezTo>
                  <a:cubicBezTo>
                    <a:pt x="10150" y="13032"/>
                    <a:pt x="10168" y="13050"/>
                    <a:pt x="10147" y="13112"/>
                  </a:cubicBezTo>
                  <a:cubicBezTo>
                    <a:pt x="9908" y="13151"/>
                    <a:pt x="10008" y="13350"/>
                    <a:pt x="9889" y="13569"/>
                  </a:cubicBezTo>
                  <a:lnTo>
                    <a:pt x="9789" y="13490"/>
                  </a:lnTo>
                  <a:lnTo>
                    <a:pt x="9789" y="13490"/>
                  </a:lnTo>
                  <a:cubicBezTo>
                    <a:pt x="9312" y="13927"/>
                    <a:pt x="9889" y="13788"/>
                    <a:pt x="9431" y="14166"/>
                  </a:cubicBezTo>
                  <a:lnTo>
                    <a:pt x="9451" y="13868"/>
                  </a:lnTo>
                  <a:lnTo>
                    <a:pt x="9292" y="14126"/>
                  </a:lnTo>
                  <a:lnTo>
                    <a:pt x="9232" y="13987"/>
                  </a:lnTo>
                  <a:cubicBezTo>
                    <a:pt x="9093" y="14305"/>
                    <a:pt x="9013" y="14365"/>
                    <a:pt x="8774" y="14584"/>
                  </a:cubicBezTo>
                  <a:cubicBezTo>
                    <a:pt x="8894" y="14584"/>
                    <a:pt x="8934" y="14763"/>
                    <a:pt x="8735" y="14982"/>
                  </a:cubicBezTo>
                  <a:cubicBezTo>
                    <a:pt x="8702" y="15000"/>
                    <a:pt x="8681" y="15006"/>
                    <a:pt x="8666" y="15006"/>
                  </a:cubicBezTo>
                  <a:cubicBezTo>
                    <a:pt x="8634" y="15006"/>
                    <a:pt x="8634" y="14976"/>
                    <a:pt x="8620" y="14976"/>
                  </a:cubicBezTo>
                  <a:cubicBezTo>
                    <a:pt x="8606" y="14976"/>
                    <a:pt x="8575" y="15009"/>
                    <a:pt x="8476" y="15141"/>
                  </a:cubicBezTo>
                  <a:cubicBezTo>
                    <a:pt x="8476" y="15022"/>
                    <a:pt x="8456" y="14882"/>
                    <a:pt x="8655" y="14823"/>
                  </a:cubicBezTo>
                  <a:cubicBezTo>
                    <a:pt x="8635" y="14783"/>
                    <a:pt x="8655" y="14703"/>
                    <a:pt x="8635" y="14664"/>
                  </a:cubicBezTo>
                  <a:cubicBezTo>
                    <a:pt x="8436" y="14763"/>
                    <a:pt x="8297" y="15042"/>
                    <a:pt x="8197" y="15161"/>
                  </a:cubicBezTo>
                  <a:cubicBezTo>
                    <a:pt x="8237" y="15121"/>
                    <a:pt x="8277" y="15062"/>
                    <a:pt x="8317" y="15062"/>
                  </a:cubicBezTo>
                  <a:lnTo>
                    <a:pt x="8078" y="15619"/>
                  </a:lnTo>
                  <a:cubicBezTo>
                    <a:pt x="8068" y="15621"/>
                    <a:pt x="8058" y="15622"/>
                    <a:pt x="8050" y="15622"/>
                  </a:cubicBezTo>
                  <a:cubicBezTo>
                    <a:pt x="7983" y="15622"/>
                    <a:pt x="8001" y="15551"/>
                    <a:pt x="8018" y="15479"/>
                  </a:cubicBezTo>
                  <a:lnTo>
                    <a:pt x="8018" y="15479"/>
                  </a:lnTo>
                  <a:cubicBezTo>
                    <a:pt x="7959" y="15579"/>
                    <a:pt x="7939" y="15678"/>
                    <a:pt x="7839" y="15818"/>
                  </a:cubicBezTo>
                  <a:cubicBezTo>
                    <a:pt x="7801" y="15722"/>
                    <a:pt x="7708" y="15663"/>
                    <a:pt x="7806" y="15466"/>
                  </a:cubicBezTo>
                  <a:lnTo>
                    <a:pt x="7806" y="15466"/>
                  </a:lnTo>
                  <a:lnTo>
                    <a:pt x="7561" y="15937"/>
                  </a:lnTo>
                  <a:cubicBezTo>
                    <a:pt x="7514" y="15937"/>
                    <a:pt x="7372" y="16021"/>
                    <a:pt x="7320" y="16021"/>
                  </a:cubicBezTo>
                  <a:cubicBezTo>
                    <a:pt x="7305" y="16021"/>
                    <a:pt x="7298" y="16014"/>
                    <a:pt x="7302" y="15997"/>
                  </a:cubicBezTo>
                  <a:lnTo>
                    <a:pt x="7302" y="15997"/>
                  </a:lnTo>
                  <a:cubicBezTo>
                    <a:pt x="7043" y="16196"/>
                    <a:pt x="6964" y="16693"/>
                    <a:pt x="6626" y="16952"/>
                  </a:cubicBezTo>
                  <a:cubicBezTo>
                    <a:pt x="6626" y="16991"/>
                    <a:pt x="6626" y="17031"/>
                    <a:pt x="6566" y="17111"/>
                  </a:cubicBezTo>
                  <a:cubicBezTo>
                    <a:pt x="6307" y="17389"/>
                    <a:pt x="5989" y="17549"/>
                    <a:pt x="5810" y="17986"/>
                  </a:cubicBezTo>
                  <a:lnTo>
                    <a:pt x="5492" y="18066"/>
                  </a:lnTo>
                  <a:cubicBezTo>
                    <a:pt x="5424" y="18167"/>
                    <a:pt x="5450" y="18186"/>
                    <a:pt x="5502" y="18186"/>
                  </a:cubicBezTo>
                  <a:cubicBezTo>
                    <a:pt x="5532" y="18186"/>
                    <a:pt x="5570" y="18180"/>
                    <a:pt x="5603" y="18180"/>
                  </a:cubicBezTo>
                  <a:cubicBezTo>
                    <a:pt x="5680" y="18180"/>
                    <a:pt x="5727" y="18214"/>
                    <a:pt x="5571" y="18444"/>
                  </a:cubicBezTo>
                  <a:cubicBezTo>
                    <a:pt x="5485" y="18574"/>
                    <a:pt x="5432" y="18612"/>
                    <a:pt x="5394" y="18612"/>
                  </a:cubicBezTo>
                  <a:cubicBezTo>
                    <a:pt x="5338" y="18612"/>
                    <a:pt x="5312" y="18531"/>
                    <a:pt x="5254" y="18531"/>
                  </a:cubicBezTo>
                  <a:cubicBezTo>
                    <a:pt x="5242" y="18531"/>
                    <a:pt x="5229" y="18534"/>
                    <a:pt x="5213" y="18543"/>
                  </a:cubicBezTo>
                  <a:cubicBezTo>
                    <a:pt x="5153" y="18762"/>
                    <a:pt x="5054" y="19160"/>
                    <a:pt x="4696" y="19359"/>
                  </a:cubicBezTo>
                  <a:cubicBezTo>
                    <a:pt x="4755" y="19240"/>
                    <a:pt x="4835" y="19180"/>
                    <a:pt x="4895" y="19081"/>
                  </a:cubicBezTo>
                  <a:lnTo>
                    <a:pt x="4895" y="19081"/>
                  </a:lnTo>
                  <a:lnTo>
                    <a:pt x="4636" y="19220"/>
                  </a:lnTo>
                  <a:cubicBezTo>
                    <a:pt x="4716" y="18932"/>
                    <a:pt x="4873" y="18773"/>
                    <a:pt x="4777" y="18773"/>
                  </a:cubicBezTo>
                  <a:cubicBezTo>
                    <a:pt x="4753" y="18773"/>
                    <a:pt x="4715" y="18782"/>
                    <a:pt x="4656" y="18802"/>
                  </a:cubicBezTo>
                  <a:cubicBezTo>
                    <a:pt x="4895" y="19081"/>
                    <a:pt x="3940" y="19697"/>
                    <a:pt x="4178" y="19956"/>
                  </a:cubicBezTo>
                  <a:lnTo>
                    <a:pt x="3999" y="20055"/>
                  </a:lnTo>
                  <a:cubicBezTo>
                    <a:pt x="4039" y="20016"/>
                    <a:pt x="4039" y="19996"/>
                    <a:pt x="4079" y="19956"/>
                  </a:cubicBezTo>
                  <a:lnTo>
                    <a:pt x="4079" y="19956"/>
                  </a:lnTo>
                  <a:cubicBezTo>
                    <a:pt x="3701" y="20135"/>
                    <a:pt x="4079" y="20334"/>
                    <a:pt x="3721" y="20672"/>
                  </a:cubicBezTo>
                  <a:cubicBezTo>
                    <a:pt x="3648" y="20733"/>
                    <a:pt x="3576" y="20778"/>
                    <a:pt x="3539" y="20778"/>
                  </a:cubicBezTo>
                  <a:cubicBezTo>
                    <a:pt x="3515" y="20778"/>
                    <a:pt x="3506" y="20759"/>
                    <a:pt x="3522" y="20712"/>
                  </a:cubicBezTo>
                  <a:lnTo>
                    <a:pt x="3522" y="20712"/>
                  </a:lnTo>
                  <a:lnTo>
                    <a:pt x="3343" y="21050"/>
                  </a:lnTo>
                  <a:cubicBezTo>
                    <a:pt x="3319" y="21082"/>
                    <a:pt x="3298" y="21095"/>
                    <a:pt x="3284" y="21095"/>
                  </a:cubicBezTo>
                  <a:cubicBezTo>
                    <a:pt x="3264" y="21095"/>
                    <a:pt x="3259" y="21066"/>
                    <a:pt x="3283" y="21030"/>
                  </a:cubicBezTo>
                  <a:lnTo>
                    <a:pt x="3283" y="21030"/>
                  </a:lnTo>
                  <a:lnTo>
                    <a:pt x="2965" y="21448"/>
                  </a:lnTo>
                  <a:lnTo>
                    <a:pt x="2945" y="21428"/>
                  </a:lnTo>
                  <a:cubicBezTo>
                    <a:pt x="2945" y="21528"/>
                    <a:pt x="2885" y="21727"/>
                    <a:pt x="2845" y="21826"/>
                  </a:cubicBezTo>
                  <a:cubicBezTo>
                    <a:pt x="2821" y="21842"/>
                    <a:pt x="2808" y="21849"/>
                    <a:pt x="2801" y="21849"/>
                  </a:cubicBezTo>
                  <a:cubicBezTo>
                    <a:pt x="2774" y="21849"/>
                    <a:pt x="2853" y="21747"/>
                    <a:pt x="2806" y="21747"/>
                  </a:cubicBezTo>
                  <a:lnTo>
                    <a:pt x="2666" y="22045"/>
                  </a:lnTo>
                  <a:cubicBezTo>
                    <a:pt x="2660" y="22046"/>
                    <a:pt x="2654" y="22046"/>
                    <a:pt x="2649" y="22046"/>
                  </a:cubicBezTo>
                  <a:cubicBezTo>
                    <a:pt x="2517" y="22046"/>
                    <a:pt x="2633" y="21820"/>
                    <a:pt x="2786" y="21667"/>
                  </a:cubicBezTo>
                  <a:cubicBezTo>
                    <a:pt x="2769" y="21666"/>
                    <a:pt x="2754" y="21666"/>
                    <a:pt x="2740" y="21666"/>
                  </a:cubicBezTo>
                  <a:cubicBezTo>
                    <a:pt x="2331" y="21666"/>
                    <a:pt x="2647" y="21937"/>
                    <a:pt x="2089" y="22264"/>
                  </a:cubicBezTo>
                  <a:lnTo>
                    <a:pt x="2248" y="22005"/>
                  </a:lnTo>
                  <a:cubicBezTo>
                    <a:pt x="1970" y="22005"/>
                    <a:pt x="1870" y="22244"/>
                    <a:pt x="1552" y="22403"/>
                  </a:cubicBezTo>
                  <a:cubicBezTo>
                    <a:pt x="1629" y="22390"/>
                    <a:pt x="1893" y="22271"/>
                    <a:pt x="2031" y="22271"/>
                  </a:cubicBezTo>
                  <a:cubicBezTo>
                    <a:pt x="2100" y="22271"/>
                    <a:pt x="2137" y="22301"/>
                    <a:pt x="2105" y="22387"/>
                  </a:cubicBezTo>
                  <a:lnTo>
                    <a:pt x="2105" y="22387"/>
                  </a:lnTo>
                  <a:cubicBezTo>
                    <a:pt x="2141" y="22299"/>
                    <a:pt x="2182" y="22164"/>
                    <a:pt x="2268" y="22164"/>
                  </a:cubicBezTo>
                  <a:cubicBezTo>
                    <a:pt x="2328" y="22344"/>
                    <a:pt x="2229" y="22344"/>
                    <a:pt x="2089" y="22423"/>
                  </a:cubicBezTo>
                  <a:cubicBezTo>
                    <a:pt x="2010" y="22483"/>
                    <a:pt x="1910" y="22562"/>
                    <a:pt x="1831" y="22761"/>
                  </a:cubicBezTo>
                  <a:cubicBezTo>
                    <a:pt x="1811" y="22746"/>
                    <a:pt x="1792" y="22738"/>
                    <a:pt x="1773" y="22738"/>
                  </a:cubicBezTo>
                  <a:cubicBezTo>
                    <a:pt x="1697" y="22738"/>
                    <a:pt x="1620" y="22856"/>
                    <a:pt x="1492" y="23000"/>
                  </a:cubicBezTo>
                  <a:lnTo>
                    <a:pt x="1393" y="22881"/>
                  </a:lnTo>
                  <a:cubicBezTo>
                    <a:pt x="1254" y="23100"/>
                    <a:pt x="1333" y="23139"/>
                    <a:pt x="1293" y="23299"/>
                  </a:cubicBezTo>
                  <a:cubicBezTo>
                    <a:pt x="1179" y="23401"/>
                    <a:pt x="1085" y="23432"/>
                    <a:pt x="1002" y="23432"/>
                  </a:cubicBezTo>
                  <a:cubicBezTo>
                    <a:pt x="941" y="23432"/>
                    <a:pt x="887" y="23415"/>
                    <a:pt x="836" y="23398"/>
                  </a:cubicBezTo>
                  <a:cubicBezTo>
                    <a:pt x="727" y="23514"/>
                    <a:pt x="745" y="23535"/>
                    <a:pt x="796" y="23535"/>
                  </a:cubicBezTo>
                  <a:cubicBezTo>
                    <a:pt x="826" y="23535"/>
                    <a:pt x="866" y="23528"/>
                    <a:pt x="900" y="23528"/>
                  </a:cubicBezTo>
                  <a:cubicBezTo>
                    <a:pt x="969" y="23528"/>
                    <a:pt x="1012" y="23557"/>
                    <a:pt x="876" y="23736"/>
                  </a:cubicBezTo>
                  <a:cubicBezTo>
                    <a:pt x="796" y="23776"/>
                    <a:pt x="736" y="23836"/>
                    <a:pt x="677" y="23895"/>
                  </a:cubicBezTo>
                  <a:cubicBezTo>
                    <a:pt x="657" y="23935"/>
                    <a:pt x="637" y="23955"/>
                    <a:pt x="597" y="23995"/>
                  </a:cubicBezTo>
                  <a:cubicBezTo>
                    <a:pt x="557" y="24035"/>
                    <a:pt x="517" y="24075"/>
                    <a:pt x="478" y="24134"/>
                  </a:cubicBezTo>
                  <a:cubicBezTo>
                    <a:pt x="398" y="24234"/>
                    <a:pt x="318" y="24333"/>
                    <a:pt x="239" y="24453"/>
                  </a:cubicBezTo>
                  <a:cubicBezTo>
                    <a:pt x="219" y="24512"/>
                    <a:pt x="120" y="24552"/>
                    <a:pt x="239" y="24651"/>
                  </a:cubicBezTo>
                  <a:cubicBezTo>
                    <a:pt x="279" y="24691"/>
                    <a:pt x="318" y="24731"/>
                    <a:pt x="358" y="24771"/>
                  </a:cubicBezTo>
                  <a:cubicBezTo>
                    <a:pt x="378" y="24811"/>
                    <a:pt x="338" y="24831"/>
                    <a:pt x="338" y="24850"/>
                  </a:cubicBezTo>
                  <a:cubicBezTo>
                    <a:pt x="288" y="24926"/>
                    <a:pt x="266" y="24949"/>
                    <a:pt x="257" y="24949"/>
                  </a:cubicBezTo>
                  <a:cubicBezTo>
                    <a:pt x="240" y="24949"/>
                    <a:pt x="265" y="24875"/>
                    <a:pt x="254" y="24875"/>
                  </a:cubicBezTo>
                  <a:cubicBezTo>
                    <a:pt x="252" y="24875"/>
                    <a:pt x="247" y="24880"/>
                    <a:pt x="239" y="24890"/>
                  </a:cubicBezTo>
                  <a:cubicBezTo>
                    <a:pt x="219" y="24970"/>
                    <a:pt x="199" y="25030"/>
                    <a:pt x="179" y="25089"/>
                  </a:cubicBezTo>
                  <a:cubicBezTo>
                    <a:pt x="168" y="25113"/>
                    <a:pt x="156" y="25122"/>
                    <a:pt x="148" y="25122"/>
                  </a:cubicBezTo>
                  <a:cubicBezTo>
                    <a:pt x="143" y="25122"/>
                    <a:pt x="139" y="25117"/>
                    <a:pt x="139" y="25109"/>
                  </a:cubicBezTo>
                  <a:lnTo>
                    <a:pt x="139" y="25109"/>
                  </a:lnTo>
                  <a:cubicBezTo>
                    <a:pt x="80" y="25248"/>
                    <a:pt x="179" y="25149"/>
                    <a:pt x="80" y="25288"/>
                  </a:cubicBezTo>
                  <a:cubicBezTo>
                    <a:pt x="80" y="25308"/>
                    <a:pt x="60" y="25308"/>
                    <a:pt x="40" y="25328"/>
                  </a:cubicBezTo>
                  <a:cubicBezTo>
                    <a:pt x="40" y="25348"/>
                    <a:pt x="40" y="25348"/>
                    <a:pt x="40" y="25348"/>
                  </a:cubicBezTo>
                  <a:cubicBezTo>
                    <a:pt x="20" y="25368"/>
                    <a:pt x="20" y="25368"/>
                    <a:pt x="20" y="25368"/>
                  </a:cubicBezTo>
                  <a:lnTo>
                    <a:pt x="0" y="25368"/>
                  </a:lnTo>
                  <a:lnTo>
                    <a:pt x="20" y="25388"/>
                  </a:lnTo>
                  <a:cubicBezTo>
                    <a:pt x="40" y="25427"/>
                    <a:pt x="60" y="25467"/>
                    <a:pt x="80" y="25527"/>
                  </a:cubicBezTo>
                  <a:cubicBezTo>
                    <a:pt x="120" y="25646"/>
                    <a:pt x="100" y="25825"/>
                    <a:pt x="159" y="25965"/>
                  </a:cubicBezTo>
                  <a:cubicBezTo>
                    <a:pt x="259" y="26004"/>
                    <a:pt x="358" y="26044"/>
                    <a:pt x="458" y="26064"/>
                  </a:cubicBezTo>
                  <a:cubicBezTo>
                    <a:pt x="537" y="26164"/>
                    <a:pt x="318" y="26104"/>
                    <a:pt x="279" y="26164"/>
                  </a:cubicBezTo>
                  <a:cubicBezTo>
                    <a:pt x="1094" y="26442"/>
                    <a:pt x="995" y="26422"/>
                    <a:pt x="1453" y="26462"/>
                  </a:cubicBezTo>
                  <a:cubicBezTo>
                    <a:pt x="1512" y="26542"/>
                    <a:pt x="1671" y="26661"/>
                    <a:pt x="1811" y="26780"/>
                  </a:cubicBezTo>
                  <a:cubicBezTo>
                    <a:pt x="1652" y="26621"/>
                    <a:pt x="1711" y="26581"/>
                    <a:pt x="1831" y="26562"/>
                  </a:cubicBezTo>
                  <a:cubicBezTo>
                    <a:pt x="1950" y="26542"/>
                    <a:pt x="2109" y="26542"/>
                    <a:pt x="2229" y="26542"/>
                  </a:cubicBezTo>
                  <a:cubicBezTo>
                    <a:pt x="2229" y="26542"/>
                    <a:pt x="2209" y="26522"/>
                    <a:pt x="2209" y="26502"/>
                  </a:cubicBezTo>
                  <a:lnTo>
                    <a:pt x="2209" y="26502"/>
                  </a:lnTo>
                  <a:lnTo>
                    <a:pt x="2288" y="26542"/>
                  </a:lnTo>
                  <a:lnTo>
                    <a:pt x="2229" y="26542"/>
                  </a:lnTo>
                  <a:cubicBezTo>
                    <a:pt x="2248" y="26562"/>
                    <a:pt x="2268" y="26601"/>
                    <a:pt x="2288" y="26621"/>
                  </a:cubicBezTo>
                  <a:cubicBezTo>
                    <a:pt x="2308" y="26601"/>
                    <a:pt x="2328" y="26581"/>
                    <a:pt x="2348" y="26581"/>
                  </a:cubicBezTo>
                  <a:lnTo>
                    <a:pt x="2408" y="26621"/>
                  </a:lnTo>
                  <a:cubicBezTo>
                    <a:pt x="2408" y="26621"/>
                    <a:pt x="2447" y="26562"/>
                    <a:pt x="2507" y="26502"/>
                  </a:cubicBezTo>
                  <a:lnTo>
                    <a:pt x="2507" y="26502"/>
                  </a:lnTo>
                  <a:cubicBezTo>
                    <a:pt x="2527" y="26562"/>
                    <a:pt x="2507" y="26661"/>
                    <a:pt x="2467" y="26800"/>
                  </a:cubicBezTo>
                  <a:lnTo>
                    <a:pt x="2447" y="26800"/>
                  </a:lnTo>
                  <a:cubicBezTo>
                    <a:pt x="2447" y="26800"/>
                    <a:pt x="2427" y="26780"/>
                    <a:pt x="2427" y="26780"/>
                  </a:cubicBezTo>
                  <a:lnTo>
                    <a:pt x="2368" y="26721"/>
                  </a:lnTo>
                  <a:lnTo>
                    <a:pt x="2288" y="26621"/>
                  </a:lnTo>
                  <a:cubicBezTo>
                    <a:pt x="2189" y="26681"/>
                    <a:pt x="2069" y="26741"/>
                    <a:pt x="2089" y="26860"/>
                  </a:cubicBezTo>
                  <a:cubicBezTo>
                    <a:pt x="2109" y="26860"/>
                    <a:pt x="2189" y="26880"/>
                    <a:pt x="2268" y="26900"/>
                  </a:cubicBezTo>
                  <a:cubicBezTo>
                    <a:pt x="2229" y="26920"/>
                    <a:pt x="2209" y="26940"/>
                    <a:pt x="2229" y="26959"/>
                  </a:cubicBezTo>
                  <a:cubicBezTo>
                    <a:pt x="2238" y="26979"/>
                    <a:pt x="2258" y="26984"/>
                    <a:pt x="2286" y="26984"/>
                  </a:cubicBezTo>
                  <a:cubicBezTo>
                    <a:pt x="2313" y="26984"/>
                    <a:pt x="2348" y="26979"/>
                    <a:pt x="2388" y="26979"/>
                  </a:cubicBezTo>
                  <a:lnTo>
                    <a:pt x="2467" y="27139"/>
                  </a:lnTo>
                  <a:lnTo>
                    <a:pt x="2507" y="27218"/>
                  </a:lnTo>
                  <a:cubicBezTo>
                    <a:pt x="2527" y="27238"/>
                    <a:pt x="2547" y="27238"/>
                    <a:pt x="2547" y="27238"/>
                  </a:cubicBezTo>
                  <a:lnTo>
                    <a:pt x="2547" y="27119"/>
                  </a:lnTo>
                  <a:cubicBezTo>
                    <a:pt x="2766" y="26959"/>
                    <a:pt x="2985" y="26760"/>
                    <a:pt x="3203" y="26542"/>
                  </a:cubicBezTo>
                  <a:cubicBezTo>
                    <a:pt x="3243" y="26462"/>
                    <a:pt x="3283" y="26382"/>
                    <a:pt x="3323" y="26323"/>
                  </a:cubicBezTo>
                  <a:lnTo>
                    <a:pt x="3363" y="26144"/>
                  </a:lnTo>
                  <a:cubicBezTo>
                    <a:pt x="3382" y="26024"/>
                    <a:pt x="3422" y="25905"/>
                    <a:pt x="3462" y="25786"/>
                  </a:cubicBezTo>
                  <a:cubicBezTo>
                    <a:pt x="3542" y="25527"/>
                    <a:pt x="3641" y="25268"/>
                    <a:pt x="3840" y="24990"/>
                  </a:cubicBezTo>
                  <a:cubicBezTo>
                    <a:pt x="3840" y="25209"/>
                    <a:pt x="3979" y="25169"/>
                    <a:pt x="4099" y="25268"/>
                  </a:cubicBezTo>
                  <a:cubicBezTo>
                    <a:pt x="3860" y="25308"/>
                    <a:pt x="3800" y="25726"/>
                    <a:pt x="3542" y="25985"/>
                  </a:cubicBezTo>
                  <a:cubicBezTo>
                    <a:pt x="3599" y="25927"/>
                    <a:pt x="3639" y="25907"/>
                    <a:pt x="3666" y="25907"/>
                  </a:cubicBezTo>
                  <a:cubicBezTo>
                    <a:pt x="3704" y="25907"/>
                    <a:pt x="3713" y="25949"/>
                    <a:pt x="3701" y="25985"/>
                  </a:cubicBezTo>
                  <a:lnTo>
                    <a:pt x="3999" y="25388"/>
                  </a:lnTo>
                  <a:cubicBezTo>
                    <a:pt x="4024" y="25412"/>
                    <a:pt x="4047" y="25422"/>
                    <a:pt x="4070" y="25422"/>
                  </a:cubicBezTo>
                  <a:cubicBezTo>
                    <a:pt x="4142" y="25422"/>
                    <a:pt x="4213" y="25328"/>
                    <a:pt x="4318" y="25268"/>
                  </a:cubicBezTo>
                  <a:cubicBezTo>
                    <a:pt x="4039" y="25189"/>
                    <a:pt x="4497" y="24791"/>
                    <a:pt x="4616" y="24532"/>
                  </a:cubicBezTo>
                  <a:lnTo>
                    <a:pt x="4616" y="24532"/>
                  </a:lnTo>
                  <a:cubicBezTo>
                    <a:pt x="4696" y="24592"/>
                    <a:pt x="4716" y="24691"/>
                    <a:pt x="4497" y="24910"/>
                  </a:cubicBezTo>
                  <a:cubicBezTo>
                    <a:pt x="4875" y="24791"/>
                    <a:pt x="4556" y="24373"/>
                    <a:pt x="4895" y="24214"/>
                  </a:cubicBezTo>
                  <a:lnTo>
                    <a:pt x="4895" y="24214"/>
                  </a:lnTo>
                  <a:cubicBezTo>
                    <a:pt x="4855" y="24273"/>
                    <a:pt x="4815" y="24313"/>
                    <a:pt x="4835" y="24353"/>
                  </a:cubicBezTo>
                  <a:cubicBezTo>
                    <a:pt x="4885" y="24202"/>
                    <a:pt x="5132" y="23968"/>
                    <a:pt x="5198" y="23968"/>
                  </a:cubicBezTo>
                  <a:cubicBezTo>
                    <a:pt x="5210" y="23968"/>
                    <a:pt x="5216" y="23976"/>
                    <a:pt x="5213" y="23995"/>
                  </a:cubicBezTo>
                  <a:lnTo>
                    <a:pt x="5173" y="24055"/>
                  </a:lnTo>
                  <a:cubicBezTo>
                    <a:pt x="5531" y="23696"/>
                    <a:pt x="6188" y="22881"/>
                    <a:pt x="6068" y="22662"/>
                  </a:cubicBezTo>
                  <a:lnTo>
                    <a:pt x="6068" y="22662"/>
                  </a:lnTo>
                  <a:cubicBezTo>
                    <a:pt x="6108" y="22682"/>
                    <a:pt x="6228" y="22901"/>
                    <a:pt x="6248" y="22940"/>
                  </a:cubicBezTo>
                  <a:lnTo>
                    <a:pt x="6267" y="22125"/>
                  </a:lnTo>
                  <a:cubicBezTo>
                    <a:pt x="6327" y="22045"/>
                    <a:pt x="6387" y="21985"/>
                    <a:pt x="6447" y="21906"/>
                  </a:cubicBezTo>
                  <a:cubicBezTo>
                    <a:pt x="6645" y="22005"/>
                    <a:pt x="6864" y="22125"/>
                    <a:pt x="6725" y="22403"/>
                  </a:cubicBezTo>
                  <a:cubicBezTo>
                    <a:pt x="6825" y="22324"/>
                    <a:pt x="6944" y="22224"/>
                    <a:pt x="7063" y="21985"/>
                  </a:cubicBezTo>
                  <a:lnTo>
                    <a:pt x="7063" y="21985"/>
                  </a:lnTo>
                  <a:cubicBezTo>
                    <a:pt x="7044" y="22000"/>
                    <a:pt x="7015" y="22006"/>
                    <a:pt x="6982" y="22006"/>
                  </a:cubicBezTo>
                  <a:cubicBezTo>
                    <a:pt x="6878" y="22006"/>
                    <a:pt x="6739" y="21942"/>
                    <a:pt x="6785" y="21866"/>
                  </a:cubicBezTo>
                  <a:cubicBezTo>
                    <a:pt x="7141" y="21767"/>
                    <a:pt x="7005" y="21786"/>
                    <a:pt x="7396" y="21610"/>
                  </a:cubicBezTo>
                  <a:lnTo>
                    <a:pt x="7396" y="21610"/>
                  </a:lnTo>
                  <a:cubicBezTo>
                    <a:pt x="7387" y="21614"/>
                    <a:pt x="7378" y="21615"/>
                    <a:pt x="7369" y="21615"/>
                  </a:cubicBezTo>
                  <a:cubicBezTo>
                    <a:pt x="7260" y="21615"/>
                    <a:pt x="7155" y="21356"/>
                    <a:pt x="7282" y="21229"/>
                  </a:cubicBezTo>
                  <a:lnTo>
                    <a:pt x="7282" y="21229"/>
                  </a:lnTo>
                  <a:cubicBezTo>
                    <a:pt x="7302" y="21268"/>
                    <a:pt x="7510" y="21401"/>
                    <a:pt x="7502" y="21482"/>
                  </a:cubicBezTo>
                  <a:lnTo>
                    <a:pt x="7502" y="21482"/>
                  </a:lnTo>
                  <a:lnTo>
                    <a:pt x="7595" y="20940"/>
                  </a:lnTo>
                  <a:lnTo>
                    <a:pt x="7595" y="20940"/>
                  </a:lnTo>
                  <a:cubicBezTo>
                    <a:pt x="7591" y="21036"/>
                    <a:pt x="7714" y="21075"/>
                    <a:pt x="7829" y="21075"/>
                  </a:cubicBezTo>
                  <a:cubicBezTo>
                    <a:pt x="7853" y="21075"/>
                    <a:pt x="7877" y="21073"/>
                    <a:pt x="7899" y="21070"/>
                  </a:cubicBezTo>
                  <a:cubicBezTo>
                    <a:pt x="7819" y="21070"/>
                    <a:pt x="8177" y="20752"/>
                    <a:pt x="8257" y="20632"/>
                  </a:cubicBezTo>
                  <a:lnTo>
                    <a:pt x="8257" y="20632"/>
                  </a:lnTo>
                  <a:lnTo>
                    <a:pt x="8058" y="20732"/>
                  </a:lnTo>
                  <a:cubicBezTo>
                    <a:pt x="8456" y="20334"/>
                    <a:pt x="8098" y="20055"/>
                    <a:pt x="8476" y="19638"/>
                  </a:cubicBezTo>
                  <a:cubicBezTo>
                    <a:pt x="8476" y="19712"/>
                    <a:pt x="8576" y="19887"/>
                    <a:pt x="8710" y="19887"/>
                  </a:cubicBezTo>
                  <a:cubicBezTo>
                    <a:pt x="8755" y="19887"/>
                    <a:pt x="8804" y="19867"/>
                    <a:pt x="8854" y="19817"/>
                  </a:cubicBezTo>
                  <a:cubicBezTo>
                    <a:pt x="8854" y="19717"/>
                    <a:pt x="8794" y="19459"/>
                    <a:pt x="8794" y="19180"/>
                  </a:cubicBezTo>
                  <a:cubicBezTo>
                    <a:pt x="8914" y="19021"/>
                    <a:pt x="9053" y="18862"/>
                    <a:pt x="9192" y="18703"/>
                  </a:cubicBezTo>
                  <a:lnTo>
                    <a:pt x="9192" y="18703"/>
                  </a:lnTo>
                  <a:cubicBezTo>
                    <a:pt x="9172" y="19041"/>
                    <a:pt x="9133" y="19399"/>
                    <a:pt x="9073" y="19618"/>
                  </a:cubicBezTo>
                  <a:cubicBezTo>
                    <a:pt x="9272" y="19518"/>
                    <a:pt x="9192" y="19658"/>
                    <a:pt x="9391" y="19399"/>
                  </a:cubicBezTo>
                  <a:cubicBezTo>
                    <a:pt x="9396" y="19398"/>
                    <a:pt x="9400" y="19398"/>
                    <a:pt x="9404" y="19398"/>
                  </a:cubicBezTo>
                  <a:cubicBezTo>
                    <a:pt x="9500" y="19398"/>
                    <a:pt x="9369" y="19621"/>
                    <a:pt x="9312" y="19697"/>
                  </a:cubicBezTo>
                  <a:lnTo>
                    <a:pt x="9829" y="19160"/>
                  </a:lnTo>
                  <a:cubicBezTo>
                    <a:pt x="9670" y="19081"/>
                    <a:pt x="10048" y="18623"/>
                    <a:pt x="9928" y="18563"/>
                  </a:cubicBezTo>
                  <a:lnTo>
                    <a:pt x="9928" y="18563"/>
                  </a:lnTo>
                  <a:lnTo>
                    <a:pt x="9550" y="19280"/>
                  </a:lnTo>
                  <a:cubicBezTo>
                    <a:pt x="9391" y="19180"/>
                    <a:pt x="9471" y="18603"/>
                    <a:pt x="9829" y="18225"/>
                  </a:cubicBezTo>
                  <a:cubicBezTo>
                    <a:pt x="9837" y="18223"/>
                    <a:pt x="9845" y="18222"/>
                    <a:pt x="9852" y="18222"/>
                  </a:cubicBezTo>
                  <a:cubicBezTo>
                    <a:pt x="9971" y="18222"/>
                    <a:pt x="9992" y="18506"/>
                    <a:pt x="10048" y="18543"/>
                  </a:cubicBezTo>
                  <a:cubicBezTo>
                    <a:pt x="10048" y="18444"/>
                    <a:pt x="10286" y="18086"/>
                    <a:pt x="10346" y="18086"/>
                  </a:cubicBezTo>
                  <a:lnTo>
                    <a:pt x="10267" y="18305"/>
                  </a:lnTo>
                  <a:cubicBezTo>
                    <a:pt x="10505" y="18126"/>
                    <a:pt x="10406" y="17807"/>
                    <a:pt x="10744" y="17648"/>
                  </a:cubicBezTo>
                  <a:cubicBezTo>
                    <a:pt x="10844" y="17568"/>
                    <a:pt x="11162" y="17529"/>
                    <a:pt x="11082" y="17449"/>
                  </a:cubicBezTo>
                  <a:cubicBezTo>
                    <a:pt x="10923" y="17449"/>
                    <a:pt x="10665" y="17330"/>
                    <a:pt x="10485" y="17171"/>
                  </a:cubicBezTo>
                  <a:cubicBezTo>
                    <a:pt x="10585" y="17071"/>
                    <a:pt x="10665" y="16972"/>
                    <a:pt x="10764" y="16852"/>
                  </a:cubicBezTo>
                  <a:lnTo>
                    <a:pt x="10804" y="16912"/>
                  </a:lnTo>
                  <a:lnTo>
                    <a:pt x="10844" y="16852"/>
                  </a:lnTo>
                  <a:lnTo>
                    <a:pt x="10804" y="16812"/>
                  </a:lnTo>
                  <a:cubicBezTo>
                    <a:pt x="10883" y="16713"/>
                    <a:pt x="10983" y="16613"/>
                    <a:pt x="11062" y="16494"/>
                  </a:cubicBezTo>
                  <a:cubicBezTo>
                    <a:pt x="11198" y="16572"/>
                    <a:pt x="11126" y="16933"/>
                    <a:pt x="11288" y="16933"/>
                  </a:cubicBezTo>
                  <a:cubicBezTo>
                    <a:pt x="11292" y="16933"/>
                    <a:pt x="11297" y="16932"/>
                    <a:pt x="11301" y="16932"/>
                  </a:cubicBezTo>
                  <a:cubicBezTo>
                    <a:pt x="11261" y="16892"/>
                    <a:pt x="11281" y="16773"/>
                    <a:pt x="11301" y="16713"/>
                  </a:cubicBezTo>
                  <a:cubicBezTo>
                    <a:pt x="11318" y="16704"/>
                    <a:pt x="11332" y="16701"/>
                    <a:pt x="11343" y="16701"/>
                  </a:cubicBezTo>
                  <a:cubicBezTo>
                    <a:pt x="11383" y="16701"/>
                    <a:pt x="11397" y="16739"/>
                    <a:pt x="11426" y="16739"/>
                  </a:cubicBezTo>
                  <a:cubicBezTo>
                    <a:pt x="11448" y="16739"/>
                    <a:pt x="11480" y="16716"/>
                    <a:pt x="11540" y="16633"/>
                  </a:cubicBezTo>
                  <a:cubicBezTo>
                    <a:pt x="11468" y="16518"/>
                    <a:pt x="11699" y="16350"/>
                    <a:pt x="11680" y="16350"/>
                  </a:cubicBezTo>
                  <a:cubicBezTo>
                    <a:pt x="11673" y="16350"/>
                    <a:pt x="11629" y="16374"/>
                    <a:pt x="11520" y="16434"/>
                  </a:cubicBezTo>
                  <a:cubicBezTo>
                    <a:pt x="11639" y="16196"/>
                    <a:pt x="11719" y="16255"/>
                    <a:pt x="11918" y="15997"/>
                  </a:cubicBezTo>
                  <a:cubicBezTo>
                    <a:pt x="11819" y="15997"/>
                    <a:pt x="11799" y="15798"/>
                    <a:pt x="11838" y="15599"/>
                  </a:cubicBezTo>
                  <a:cubicBezTo>
                    <a:pt x="11898" y="15499"/>
                    <a:pt x="11978" y="15420"/>
                    <a:pt x="12057" y="15320"/>
                  </a:cubicBezTo>
                  <a:lnTo>
                    <a:pt x="12077" y="15320"/>
                  </a:lnTo>
                  <a:cubicBezTo>
                    <a:pt x="12435" y="14922"/>
                    <a:pt x="12694" y="14743"/>
                    <a:pt x="13012" y="14365"/>
                  </a:cubicBezTo>
                  <a:cubicBezTo>
                    <a:pt x="13068" y="14351"/>
                    <a:pt x="13184" y="14278"/>
                    <a:pt x="13240" y="14278"/>
                  </a:cubicBezTo>
                  <a:cubicBezTo>
                    <a:pt x="13264" y="14278"/>
                    <a:pt x="13277" y="14290"/>
                    <a:pt x="13271" y="14325"/>
                  </a:cubicBezTo>
                  <a:cubicBezTo>
                    <a:pt x="13291" y="14246"/>
                    <a:pt x="13291" y="14166"/>
                    <a:pt x="13390" y="14047"/>
                  </a:cubicBezTo>
                  <a:cubicBezTo>
                    <a:pt x="13436" y="14027"/>
                    <a:pt x="13465" y="14018"/>
                    <a:pt x="13481" y="14018"/>
                  </a:cubicBezTo>
                  <a:cubicBezTo>
                    <a:pt x="13568" y="14018"/>
                    <a:pt x="13283" y="14272"/>
                    <a:pt x="13424" y="14272"/>
                  </a:cubicBezTo>
                  <a:cubicBezTo>
                    <a:pt x="13436" y="14272"/>
                    <a:pt x="13451" y="14270"/>
                    <a:pt x="13470" y="14266"/>
                  </a:cubicBezTo>
                  <a:cubicBezTo>
                    <a:pt x="13410" y="14186"/>
                    <a:pt x="13629" y="13868"/>
                    <a:pt x="13729" y="13649"/>
                  </a:cubicBezTo>
                  <a:cubicBezTo>
                    <a:pt x="13721" y="13647"/>
                    <a:pt x="13712" y="13646"/>
                    <a:pt x="13704" y="13646"/>
                  </a:cubicBezTo>
                  <a:cubicBezTo>
                    <a:pt x="13534" y="13646"/>
                    <a:pt x="13366" y="14037"/>
                    <a:pt x="13271" y="14246"/>
                  </a:cubicBezTo>
                  <a:cubicBezTo>
                    <a:pt x="13211" y="14186"/>
                    <a:pt x="13191" y="14107"/>
                    <a:pt x="13171" y="13987"/>
                  </a:cubicBezTo>
                  <a:cubicBezTo>
                    <a:pt x="13530" y="13569"/>
                    <a:pt x="13888" y="13151"/>
                    <a:pt x="14226" y="12754"/>
                  </a:cubicBezTo>
                  <a:cubicBezTo>
                    <a:pt x="14524" y="12515"/>
                    <a:pt x="15062" y="11759"/>
                    <a:pt x="15479" y="11401"/>
                  </a:cubicBezTo>
                  <a:cubicBezTo>
                    <a:pt x="15499" y="11321"/>
                    <a:pt x="15559" y="11222"/>
                    <a:pt x="15539" y="11162"/>
                  </a:cubicBezTo>
                  <a:cubicBezTo>
                    <a:pt x="15997" y="10625"/>
                    <a:pt x="16454" y="10087"/>
                    <a:pt x="16872" y="9570"/>
                  </a:cubicBezTo>
                  <a:cubicBezTo>
                    <a:pt x="16892" y="9590"/>
                    <a:pt x="16912" y="9590"/>
                    <a:pt x="16932" y="9610"/>
                  </a:cubicBezTo>
                  <a:lnTo>
                    <a:pt x="17051" y="9351"/>
                  </a:lnTo>
                  <a:cubicBezTo>
                    <a:pt x="17051" y="9351"/>
                    <a:pt x="17071" y="9331"/>
                    <a:pt x="17071" y="9331"/>
                  </a:cubicBezTo>
                  <a:cubicBezTo>
                    <a:pt x="17088" y="9348"/>
                    <a:pt x="17077" y="9420"/>
                    <a:pt x="17107" y="9420"/>
                  </a:cubicBezTo>
                  <a:cubicBezTo>
                    <a:pt x="17113" y="9420"/>
                    <a:pt x="17121" y="9418"/>
                    <a:pt x="17131" y="9411"/>
                  </a:cubicBezTo>
                  <a:cubicBezTo>
                    <a:pt x="17111" y="9371"/>
                    <a:pt x="17111" y="9331"/>
                    <a:pt x="17131" y="9272"/>
                  </a:cubicBezTo>
                  <a:cubicBezTo>
                    <a:pt x="17230" y="9152"/>
                    <a:pt x="17310" y="9033"/>
                    <a:pt x="17409" y="8914"/>
                  </a:cubicBezTo>
                  <a:lnTo>
                    <a:pt x="17429" y="8914"/>
                  </a:lnTo>
                  <a:cubicBezTo>
                    <a:pt x="17429" y="8894"/>
                    <a:pt x="17429" y="8894"/>
                    <a:pt x="17429" y="8894"/>
                  </a:cubicBezTo>
                  <a:cubicBezTo>
                    <a:pt x="17509" y="8794"/>
                    <a:pt x="17588" y="8695"/>
                    <a:pt x="17668" y="8615"/>
                  </a:cubicBezTo>
                  <a:cubicBezTo>
                    <a:pt x="17668" y="8595"/>
                    <a:pt x="17688" y="8595"/>
                    <a:pt x="17708" y="8575"/>
                  </a:cubicBezTo>
                  <a:cubicBezTo>
                    <a:pt x="17708" y="8555"/>
                    <a:pt x="17748" y="8536"/>
                    <a:pt x="17748" y="8496"/>
                  </a:cubicBezTo>
                  <a:cubicBezTo>
                    <a:pt x="20255" y="5472"/>
                    <a:pt x="22264" y="2905"/>
                    <a:pt x="23040" y="1711"/>
                  </a:cubicBezTo>
                  <a:lnTo>
                    <a:pt x="23179" y="1651"/>
                  </a:lnTo>
                  <a:cubicBezTo>
                    <a:pt x="23159" y="1651"/>
                    <a:pt x="23120" y="1632"/>
                    <a:pt x="23100" y="1632"/>
                  </a:cubicBezTo>
                  <a:cubicBezTo>
                    <a:pt x="23199" y="1453"/>
                    <a:pt x="23279" y="1313"/>
                    <a:pt x="23338" y="1214"/>
                  </a:cubicBezTo>
                  <a:cubicBezTo>
                    <a:pt x="23338" y="1214"/>
                    <a:pt x="23060" y="1114"/>
                    <a:pt x="22742" y="975"/>
                  </a:cubicBezTo>
                  <a:cubicBezTo>
                    <a:pt x="22662" y="836"/>
                    <a:pt x="22602" y="677"/>
                    <a:pt x="22682" y="577"/>
                  </a:cubicBezTo>
                  <a:lnTo>
                    <a:pt x="22682" y="577"/>
                  </a:lnTo>
                  <a:cubicBezTo>
                    <a:pt x="22664" y="583"/>
                    <a:pt x="22647" y="585"/>
                    <a:pt x="22629" y="585"/>
                  </a:cubicBezTo>
                  <a:cubicBezTo>
                    <a:pt x="22587" y="585"/>
                    <a:pt x="22545" y="571"/>
                    <a:pt x="22503" y="557"/>
                  </a:cubicBezTo>
                  <a:cubicBezTo>
                    <a:pt x="22483" y="537"/>
                    <a:pt x="22463" y="537"/>
                    <a:pt x="22423" y="517"/>
                  </a:cubicBezTo>
                  <a:lnTo>
                    <a:pt x="22403" y="497"/>
                  </a:lnTo>
                  <a:lnTo>
                    <a:pt x="22383" y="478"/>
                  </a:lnTo>
                  <a:lnTo>
                    <a:pt x="22324" y="438"/>
                  </a:lnTo>
                  <a:cubicBezTo>
                    <a:pt x="22145" y="338"/>
                    <a:pt x="21906" y="179"/>
                    <a:pt x="21747" y="80"/>
                  </a:cubicBezTo>
                  <a:cubicBezTo>
                    <a:pt x="21727" y="60"/>
                    <a:pt x="21687" y="60"/>
                    <a:pt x="21667" y="40"/>
                  </a:cubicBezTo>
                  <a:cubicBezTo>
                    <a:pt x="21647" y="20"/>
                    <a:pt x="21647" y="0"/>
                    <a:pt x="21627"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96" name="Google Shape;696;p19"/>
          <p:cNvSpPr/>
          <p:nvPr/>
        </p:nvSpPr>
        <p:spPr>
          <a:xfrm>
            <a:off x="600600" y="610263"/>
            <a:ext cx="1041468" cy="1066127"/>
          </a:xfrm>
          <a:custGeom>
            <a:rect b="b" l="l" r="r" t="t"/>
            <a:pathLst>
              <a:path extrusionOk="0" h="27497" w="26861">
                <a:moveTo>
                  <a:pt x="26781" y="15479"/>
                </a:moveTo>
                <a:cubicBezTo>
                  <a:pt x="26721" y="14823"/>
                  <a:pt x="26701" y="14186"/>
                  <a:pt x="26582" y="13629"/>
                </a:cubicBezTo>
                <a:cubicBezTo>
                  <a:pt x="26542" y="13430"/>
                  <a:pt x="26443" y="13251"/>
                  <a:pt x="26403" y="13052"/>
                </a:cubicBezTo>
                <a:cubicBezTo>
                  <a:pt x="26224" y="12236"/>
                  <a:pt x="26164" y="11401"/>
                  <a:pt x="25945" y="10605"/>
                </a:cubicBezTo>
                <a:cubicBezTo>
                  <a:pt x="25866" y="10346"/>
                  <a:pt x="25726" y="10088"/>
                  <a:pt x="25647" y="9829"/>
                </a:cubicBezTo>
                <a:cubicBezTo>
                  <a:pt x="25567" y="9570"/>
                  <a:pt x="25567" y="9292"/>
                  <a:pt x="25488" y="9013"/>
                </a:cubicBezTo>
                <a:cubicBezTo>
                  <a:pt x="25408" y="8735"/>
                  <a:pt x="25289" y="8476"/>
                  <a:pt x="25189" y="8217"/>
                </a:cubicBezTo>
                <a:cubicBezTo>
                  <a:pt x="25070" y="7819"/>
                  <a:pt x="24851" y="7422"/>
                  <a:pt x="24712" y="7183"/>
                </a:cubicBezTo>
                <a:cubicBezTo>
                  <a:pt x="24592" y="6964"/>
                  <a:pt x="24553" y="6765"/>
                  <a:pt x="24473" y="6606"/>
                </a:cubicBezTo>
                <a:cubicBezTo>
                  <a:pt x="24334" y="6248"/>
                  <a:pt x="24095" y="5929"/>
                  <a:pt x="23896" y="5611"/>
                </a:cubicBezTo>
                <a:cubicBezTo>
                  <a:pt x="23836" y="5511"/>
                  <a:pt x="23856" y="5372"/>
                  <a:pt x="23797" y="5293"/>
                </a:cubicBezTo>
                <a:cubicBezTo>
                  <a:pt x="23737" y="5193"/>
                  <a:pt x="23598" y="5133"/>
                  <a:pt x="23538" y="5034"/>
                </a:cubicBezTo>
                <a:cubicBezTo>
                  <a:pt x="23538" y="5034"/>
                  <a:pt x="23538" y="4934"/>
                  <a:pt x="23498" y="4895"/>
                </a:cubicBezTo>
                <a:cubicBezTo>
                  <a:pt x="23319" y="4636"/>
                  <a:pt x="23160" y="4338"/>
                  <a:pt x="22961" y="4119"/>
                </a:cubicBezTo>
                <a:cubicBezTo>
                  <a:pt x="22881" y="4019"/>
                  <a:pt x="22782" y="3940"/>
                  <a:pt x="22702" y="3840"/>
                </a:cubicBezTo>
                <a:cubicBezTo>
                  <a:pt x="22603" y="3721"/>
                  <a:pt x="22523" y="3582"/>
                  <a:pt x="22503" y="3562"/>
                </a:cubicBezTo>
                <a:cubicBezTo>
                  <a:pt x="22424" y="3442"/>
                  <a:pt x="22284" y="3422"/>
                  <a:pt x="22185" y="3323"/>
                </a:cubicBezTo>
                <a:cubicBezTo>
                  <a:pt x="22145" y="3263"/>
                  <a:pt x="22165" y="3204"/>
                  <a:pt x="22145" y="3164"/>
                </a:cubicBezTo>
                <a:cubicBezTo>
                  <a:pt x="22105" y="3124"/>
                  <a:pt x="22006" y="3104"/>
                  <a:pt x="21966" y="3044"/>
                </a:cubicBezTo>
                <a:cubicBezTo>
                  <a:pt x="21707" y="2746"/>
                  <a:pt x="21409" y="2388"/>
                  <a:pt x="21051" y="2129"/>
                </a:cubicBezTo>
                <a:cubicBezTo>
                  <a:pt x="20951" y="2069"/>
                  <a:pt x="20832" y="2050"/>
                  <a:pt x="20752" y="1990"/>
                </a:cubicBezTo>
                <a:cubicBezTo>
                  <a:pt x="20633" y="1910"/>
                  <a:pt x="20553" y="1811"/>
                  <a:pt x="20454" y="1731"/>
                </a:cubicBezTo>
                <a:cubicBezTo>
                  <a:pt x="20255" y="1592"/>
                  <a:pt x="20056" y="1492"/>
                  <a:pt x="19837" y="1373"/>
                </a:cubicBezTo>
                <a:cubicBezTo>
                  <a:pt x="19419" y="1134"/>
                  <a:pt x="19002" y="955"/>
                  <a:pt x="18584" y="756"/>
                </a:cubicBezTo>
                <a:cubicBezTo>
                  <a:pt x="17768" y="398"/>
                  <a:pt x="16912" y="140"/>
                  <a:pt x="16077" y="40"/>
                </a:cubicBezTo>
                <a:cubicBezTo>
                  <a:pt x="15321" y="40"/>
                  <a:pt x="14604" y="0"/>
                  <a:pt x="13928" y="40"/>
                </a:cubicBezTo>
                <a:cubicBezTo>
                  <a:pt x="13829" y="40"/>
                  <a:pt x="13749" y="0"/>
                  <a:pt x="13649" y="20"/>
                </a:cubicBezTo>
                <a:cubicBezTo>
                  <a:pt x="13590" y="20"/>
                  <a:pt x="13510" y="80"/>
                  <a:pt x="13451" y="100"/>
                </a:cubicBezTo>
                <a:cubicBezTo>
                  <a:pt x="13271" y="120"/>
                  <a:pt x="13072" y="100"/>
                  <a:pt x="12913" y="120"/>
                </a:cubicBezTo>
                <a:cubicBezTo>
                  <a:pt x="12754" y="159"/>
                  <a:pt x="12595" y="219"/>
                  <a:pt x="12436" y="279"/>
                </a:cubicBezTo>
                <a:cubicBezTo>
                  <a:pt x="12356" y="299"/>
                  <a:pt x="12277" y="299"/>
                  <a:pt x="12197" y="319"/>
                </a:cubicBezTo>
                <a:cubicBezTo>
                  <a:pt x="12197" y="319"/>
                  <a:pt x="12157" y="418"/>
                  <a:pt x="12137" y="418"/>
                </a:cubicBezTo>
                <a:cubicBezTo>
                  <a:pt x="12098" y="458"/>
                  <a:pt x="12018" y="398"/>
                  <a:pt x="11978" y="418"/>
                </a:cubicBezTo>
                <a:cubicBezTo>
                  <a:pt x="11401" y="617"/>
                  <a:pt x="10765" y="756"/>
                  <a:pt x="10168" y="876"/>
                </a:cubicBezTo>
                <a:cubicBezTo>
                  <a:pt x="9790" y="955"/>
                  <a:pt x="9451" y="1055"/>
                  <a:pt x="9113" y="1174"/>
                </a:cubicBezTo>
                <a:cubicBezTo>
                  <a:pt x="6944" y="1393"/>
                  <a:pt x="5034" y="2030"/>
                  <a:pt x="3284" y="3960"/>
                </a:cubicBezTo>
                <a:cubicBezTo>
                  <a:pt x="3204" y="4039"/>
                  <a:pt x="3124" y="4139"/>
                  <a:pt x="3065" y="4238"/>
                </a:cubicBezTo>
                <a:cubicBezTo>
                  <a:pt x="3045" y="4218"/>
                  <a:pt x="3025" y="4198"/>
                  <a:pt x="3025" y="4198"/>
                </a:cubicBezTo>
                <a:cubicBezTo>
                  <a:pt x="2925" y="4079"/>
                  <a:pt x="2826" y="4159"/>
                  <a:pt x="2746" y="4178"/>
                </a:cubicBezTo>
                <a:cubicBezTo>
                  <a:pt x="2707" y="4198"/>
                  <a:pt x="2647" y="4238"/>
                  <a:pt x="2607" y="4278"/>
                </a:cubicBezTo>
                <a:cubicBezTo>
                  <a:pt x="2408" y="4417"/>
                  <a:pt x="2209" y="4636"/>
                  <a:pt x="2070" y="4895"/>
                </a:cubicBezTo>
                <a:cubicBezTo>
                  <a:pt x="2010" y="5034"/>
                  <a:pt x="2010" y="5153"/>
                  <a:pt x="1950" y="5293"/>
                </a:cubicBezTo>
                <a:cubicBezTo>
                  <a:pt x="1692" y="5790"/>
                  <a:pt x="1294" y="6287"/>
                  <a:pt x="1135" y="6765"/>
                </a:cubicBezTo>
                <a:cubicBezTo>
                  <a:pt x="1095" y="6964"/>
                  <a:pt x="1214" y="7262"/>
                  <a:pt x="956" y="7322"/>
                </a:cubicBezTo>
                <a:cubicBezTo>
                  <a:pt x="1055" y="7501"/>
                  <a:pt x="916" y="7800"/>
                  <a:pt x="816" y="8018"/>
                </a:cubicBezTo>
                <a:cubicBezTo>
                  <a:pt x="737" y="8138"/>
                  <a:pt x="677" y="8217"/>
                  <a:pt x="598" y="8277"/>
                </a:cubicBezTo>
                <a:cubicBezTo>
                  <a:pt x="538" y="9033"/>
                  <a:pt x="239" y="9789"/>
                  <a:pt x="160" y="10545"/>
                </a:cubicBezTo>
                <a:cubicBezTo>
                  <a:pt x="80" y="11301"/>
                  <a:pt x="1" y="12018"/>
                  <a:pt x="1" y="12674"/>
                </a:cubicBezTo>
                <a:cubicBezTo>
                  <a:pt x="21" y="13768"/>
                  <a:pt x="40" y="14743"/>
                  <a:pt x="200" y="15798"/>
                </a:cubicBezTo>
                <a:cubicBezTo>
                  <a:pt x="239" y="15957"/>
                  <a:pt x="319" y="16136"/>
                  <a:pt x="359" y="16315"/>
                </a:cubicBezTo>
                <a:cubicBezTo>
                  <a:pt x="418" y="16494"/>
                  <a:pt x="458" y="16673"/>
                  <a:pt x="518" y="16872"/>
                </a:cubicBezTo>
                <a:cubicBezTo>
                  <a:pt x="478" y="16912"/>
                  <a:pt x="498" y="16912"/>
                  <a:pt x="538" y="16932"/>
                </a:cubicBezTo>
                <a:cubicBezTo>
                  <a:pt x="598" y="17151"/>
                  <a:pt x="677" y="17370"/>
                  <a:pt x="757" y="17569"/>
                </a:cubicBezTo>
                <a:cubicBezTo>
                  <a:pt x="757" y="17608"/>
                  <a:pt x="757" y="17648"/>
                  <a:pt x="737" y="17688"/>
                </a:cubicBezTo>
                <a:cubicBezTo>
                  <a:pt x="777" y="17728"/>
                  <a:pt x="816" y="17768"/>
                  <a:pt x="836" y="17807"/>
                </a:cubicBezTo>
                <a:cubicBezTo>
                  <a:pt x="916" y="17986"/>
                  <a:pt x="1015" y="18185"/>
                  <a:pt x="1095" y="18364"/>
                </a:cubicBezTo>
                <a:cubicBezTo>
                  <a:pt x="1095" y="18364"/>
                  <a:pt x="1095" y="18384"/>
                  <a:pt x="1135" y="18424"/>
                </a:cubicBezTo>
                <a:cubicBezTo>
                  <a:pt x="1175" y="18504"/>
                  <a:pt x="1214" y="18583"/>
                  <a:pt x="1254" y="18683"/>
                </a:cubicBezTo>
                <a:cubicBezTo>
                  <a:pt x="1254" y="18742"/>
                  <a:pt x="1294" y="18802"/>
                  <a:pt x="1354" y="18842"/>
                </a:cubicBezTo>
                <a:cubicBezTo>
                  <a:pt x="1473" y="19041"/>
                  <a:pt x="1592" y="19220"/>
                  <a:pt x="1732" y="19419"/>
                </a:cubicBezTo>
                <a:cubicBezTo>
                  <a:pt x="3264" y="21588"/>
                  <a:pt x="5850" y="22841"/>
                  <a:pt x="8476" y="23299"/>
                </a:cubicBezTo>
                <a:cubicBezTo>
                  <a:pt x="10327" y="23637"/>
                  <a:pt x="12197" y="23617"/>
                  <a:pt x="14087" y="23518"/>
                </a:cubicBezTo>
                <a:cubicBezTo>
                  <a:pt x="13988" y="23537"/>
                  <a:pt x="13888" y="23557"/>
                  <a:pt x="13789" y="23577"/>
                </a:cubicBezTo>
                <a:cubicBezTo>
                  <a:pt x="13709" y="23597"/>
                  <a:pt x="13530" y="23617"/>
                  <a:pt x="13451" y="23657"/>
                </a:cubicBezTo>
                <a:cubicBezTo>
                  <a:pt x="13431" y="23657"/>
                  <a:pt x="13411" y="23756"/>
                  <a:pt x="13391" y="23756"/>
                </a:cubicBezTo>
                <a:cubicBezTo>
                  <a:pt x="13331" y="23776"/>
                  <a:pt x="13252" y="23717"/>
                  <a:pt x="13172" y="23717"/>
                </a:cubicBezTo>
                <a:cubicBezTo>
                  <a:pt x="12913" y="23717"/>
                  <a:pt x="12734" y="23736"/>
                  <a:pt x="12535" y="23736"/>
                </a:cubicBezTo>
                <a:cubicBezTo>
                  <a:pt x="12376" y="23736"/>
                  <a:pt x="12217" y="23796"/>
                  <a:pt x="12078" y="23677"/>
                </a:cubicBezTo>
                <a:cubicBezTo>
                  <a:pt x="11899" y="23717"/>
                  <a:pt x="11640" y="23796"/>
                  <a:pt x="11381" y="23836"/>
                </a:cubicBezTo>
                <a:cubicBezTo>
                  <a:pt x="11302" y="23856"/>
                  <a:pt x="11123" y="23876"/>
                  <a:pt x="11123" y="23876"/>
                </a:cubicBezTo>
                <a:cubicBezTo>
                  <a:pt x="11083" y="23876"/>
                  <a:pt x="11083" y="23836"/>
                  <a:pt x="11063" y="23836"/>
                </a:cubicBezTo>
                <a:cubicBezTo>
                  <a:pt x="10944" y="23856"/>
                  <a:pt x="10824" y="23915"/>
                  <a:pt x="10705" y="23915"/>
                </a:cubicBezTo>
                <a:cubicBezTo>
                  <a:pt x="10148" y="23955"/>
                  <a:pt x="9272" y="23537"/>
                  <a:pt x="9093" y="24194"/>
                </a:cubicBezTo>
                <a:cubicBezTo>
                  <a:pt x="9014" y="24492"/>
                  <a:pt x="9073" y="24711"/>
                  <a:pt x="9193" y="24851"/>
                </a:cubicBezTo>
                <a:cubicBezTo>
                  <a:pt x="9213" y="24890"/>
                  <a:pt x="9332" y="24871"/>
                  <a:pt x="9412" y="24930"/>
                </a:cubicBezTo>
                <a:cubicBezTo>
                  <a:pt x="9491" y="24970"/>
                  <a:pt x="9571" y="25010"/>
                  <a:pt x="9611" y="25109"/>
                </a:cubicBezTo>
                <a:cubicBezTo>
                  <a:pt x="10148" y="25109"/>
                  <a:pt x="10745" y="24990"/>
                  <a:pt x="11322" y="24950"/>
                </a:cubicBezTo>
                <a:cubicBezTo>
                  <a:pt x="11381" y="24930"/>
                  <a:pt x="11461" y="24890"/>
                  <a:pt x="11521" y="24890"/>
                </a:cubicBezTo>
                <a:cubicBezTo>
                  <a:pt x="11580" y="24890"/>
                  <a:pt x="11640" y="24950"/>
                  <a:pt x="11720" y="24950"/>
                </a:cubicBezTo>
                <a:cubicBezTo>
                  <a:pt x="11859" y="24930"/>
                  <a:pt x="12018" y="24851"/>
                  <a:pt x="12157" y="24851"/>
                </a:cubicBezTo>
                <a:cubicBezTo>
                  <a:pt x="12197" y="24831"/>
                  <a:pt x="12297" y="24890"/>
                  <a:pt x="12356" y="24890"/>
                </a:cubicBezTo>
                <a:cubicBezTo>
                  <a:pt x="12436" y="24890"/>
                  <a:pt x="12495" y="24851"/>
                  <a:pt x="12575" y="24831"/>
                </a:cubicBezTo>
                <a:cubicBezTo>
                  <a:pt x="12655" y="24831"/>
                  <a:pt x="12714" y="24890"/>
                  <a:pt x="12774" y="24890"/>
                </a:cubicBezTo>
                <a:cubicBezTo>
                  <a:pt x="13013" y="24871"/>
                  <a:pt x="13192" y="24751"/>
                  <a:pt x="13371" y="24910"/>
                </a:cubicBezTo>
                <a:cubicBezTo>
                  <a:pt x="13590" y="24811"/>
                  <a:pt x="13829" y="24771"/>
                  <a:pt x="14027" y="24731"/>
                </a:cubicBezTo>
                <a:cubicBezTo>
                  <a:pt x="14127" y="24691"/>
                  <a:pt x="14127" y="24731"/>
                  <a:pt x="14226" y="24711"/>
                </a:cubicBezTo>
                <a:cubicBezTo>
                  <a:pt x="14525" y="24652"/>
                  <a:pt x="14843" y="24532"/>
                  <a:pt x="15142" y="24492"/>
                </a:cubicBezTo>
                <a:cubicBezTo>
                  <a:pt x="15261" y="24473"/>
                  <a:pt x="15380" y="24532"/>
                  <a:pt x="15500" y="24512"/>
                </a:cubicBezTo>
                <a:cubicBezTo>
                  <a:pt x="15599" y="24512"/>
                  <a:pt x="15679" y="24413"/>
                  <a:pt x="15778" y="24393"/>
                </a:cubicBezTo>
                <a:cubicBezTo>
                  <a:pt x="16534" y="24154"/>
                  <a:pt x="17310" y="24274"/>
                  <a:pt x="18126" y="24055"/>
                </a:cubicBezTo>
                <a:cubicBezTo>
                  <a:pt x="18285" y="24015"/>
                  <a:pt x="18444" y="23935"/>
                  <a:pt x="18604" y="23876"/>
                </a:cubicBezTo>
                <a:cubicBezTo>
                  <a:pt x="18604" y="23876"/>
                  <a:pt x="18663" y="23935"/>
                  <a:pt x="18703" y="23915"/>
                </a:cubicBezTo>
                <a:cubicBezTo>
                  <a:pt x="18822" y="23896"/>
                  <a:pt x="19002" y="23836"/>
                  <a:pt x="19141" y="23796"/>
                </a:cubicBezTo>
                <a:cubicBezTo>
                  <a:pt x="20215" y="23458"/>
                  <a:pt x="21230" y="22960"/>
                  <a:pt x="22066" y="22264"/>
                </a:cubicBezTo>
                <a:cubicBezTo>
                  <a:pt x="22125" y="22204"/>
                  <a:pt x="22185" y="22165"/>
                  <a:pt x="22245" y="22105"/>
                </a:cubicBezTo>
                <a:cubicBezTo>
                  <a:pt x="22563" y="21806"/>
                  <a:pt x="22861" y="21448"/>
                  <a:pt x="23100" y="21170"/>
                </a:cubicBezTo>
                <a:cubicBezTo>
                  <a:pt x="23319" y="20931"/>
                  <a:pt x="23558" y="20414"/>
                  <a:pt x="23797" y="20175"/>
                </a:cubicBezTo>
                <a:cubicBezTo>
                  <a:pt x="23816" y="20155"/>
                  <a:pt x="23777" y="20115"/>
                  <a:pt x="23777" y="20076"/>
                </a:cubicBezTo>
                <a:cubicBezTo>
                  <a:pt x="24015" y="19598"/>
                  <a:pt x="24155" y="19041"/>
                  <a:pt x="24254" y="18782"/>
                </a:cubicBezTo>
                <a:cubicBezTo>
                  <a:pt x="24413" y="18364"/>
                  <a:pt x="24433" y="17867"/>
                  <a:pt x="24533" y="17390"/>
                </a:cubicBezTo>
                <a:cubicBezTo>
                  <a:pt x="24612" y="16872"/>
                  <a:pt x="24771" y="16375"/>
                  <a:pt x="24732" y="15798"/>
                </a:cubicBezTo>
                <a:cubicBezTo>
                  <a:pt x="24712" y="15559"/>
                  <a:pt x="24712" y="15440"/>
                  <a:pt x="24712" y="15320"/>
                </a:cubicBezTo>
                <a:cubicBezTo>
                  <a:pt x="24712" y="15082"/>
                  <a:pt x="24632" y="14843"/>
                  <a:pt x="24612" y="14604"/>
                </a:cubicBezTo>
                <a:cubicBezTo>
                  <a:pt x="24592" y="14505"/>
                  <a:pt x="24652" y="14425"/>
                  <a:pt x="24632" y="14326"/>
                </a:cubicBezTo>
                <a:cubicBezTo>
                  <a:pt x="24573" y="13589"/>
                  <a:pt x="24493" y="12833"/>
                  <a:pt x="24354" y="12097"/>
                </a:cubicBezTo>
                <a:cubicBezTo>
                  <a:pt x="24194" y="11361"/>
                  <a:pt x="24015" y="10665"/>
                  <a:pt x="23797" y="9988"/>
                </a:cubicBezTo>
                <a:cubicBezTo>
                  <a:pt x="23757" y="9909"/>
                  <a:pt x="23816" y="9809"/>
                  <a:pt x="23777" y="9749"/>
                </a:cubicBezTo>
                <a:cubicBezTo>
                  <a:pt x="23757" y="9670"/>
                  <a:pt x="23657" y="9630"/>
                  <a:pt x="23617" y="9550"/>
                </a:cubicBezTo>
                <a:cubicBezTo>
                  <a:pt x="23598" y="9511"/>
                  <a:pt x="23657" y="9471"/>
                  <a:pt x="23637" y="9431"/>
                </a:cubicBezTo>
                <a:cubicBezTo>
                  <a:pt x="23617" y="9312"/>
                  <a:pt x="23419" y="8954"/>
                  <a:pt x="23379" y="8914"/>
                </a:cubicBezTo>
                <a:cubicBezTo>
                  <a:pt x="23339" y="8874"/>
                  <a:pt x="23419" y="8854"/>
                  <a:pt x="23399" y="8834"/>
                </a:cubicBezTo>
                <a:cubicBezTo>
                  <a:pt x="23379" y="8774"/>
                  <a:pt x="23339" y="8774"/>
                  <a:pt x="23319" y="8755"/>
                </a:cubicBezTo>
                <a:cubicBezTo>
                  <a:pt x="23299" y="8695"/>
                  <a:pt x="23359" y="8655"/>
                  <a:pt x="23319" y="8615"/>
                </a:cubicBezTo>
                <a:cubicBezTo>
                  <a:pt x="23279" y="8456"/>
                  <a:pt x="23140" y="8337"/>
                  <a:pt x="23080" y="8197"/>
                </a:cubicBezTo>
                <a:cubicBezTo>
                  <a:pt x="23060" y="8158"/>
                  <a:pt x="23100" y="8118"/>
                  <a:pt x="23100" y="8098"/>
                </a:cubicBezTo>
                <a:cubicBezTo>
                  <a:pt x="23080" y="8058"/>
                  <a:pt x="23021" y="8058"/>
                  <a:pt x="23001" y="8018"/>
                </a:cubicBezTo>
                <a:cubicBezTo>
                  <a:pt x="22941" y="7879"/>
                  <a:pt x="22842" y="7740"/>
                  <a:pt x="22782" y="7581"/>
                </a:cubicBezTo>
                <a:cubicBezTo>
                  <a:pt x="22742" y="7501"/>
                  <a:pt x="22762" y="7402"/>
                  <a:pt x="22722" y="7322"/>
                </a:cubicBezTo>
                <a:cubicBezTo>
                  <a:pt x="22643" y="7163"/>
                  <a:pt x="22503" y="7043"/>
                  <a:pt x="22404" y="6884"/>
                </a:cubicBezTo>
                <a:cubicBezTo>
                  <a:pt x="22245" y="6626"/>
                  <a:pt x="22066" y="6307"/>
                  <a:pt x="21887" y="5969"/>
                </a:cubicBezTo>
                <a:cubicBezTo>
                  <a:pt x="21767" y="5790"/>
                  <a:pt x="21727" y="5591"/>
                  <a:pt x="21648" y="5472"/>
                </a:cubicBezTo>
                <a:cubicBezTo>
                  <a:pt x="21608" y="5412"/>
                  <a:pt x="21469" y="5392"/>
                  <a:pt x="21429" y="5332"/>
                </a:cubicBezTo>
                <a:cubicBezTo>
                  <a:pt x="21389" y="5273"/>
                  <a:pt x="21369" y="5153"/>
                  <a:pt x="21329" y="5094"/>
                </a:cubicBezTo>
                <a:cubicBezTo>
                  <a:pt x="21310" y="5054"/>
                  <a:pt x="21250" y="5094"/>
                  <a:pt x="21230" y="5034"/>
                </a:cubicBezTo>
                <a:cubicBezTo>
                  <a:pt x="21230" y="5014"/>
                  <a:pt x="21270" y="4915"/>
                  <a:pt x="21270" y="4895"/>
                </a:cubicBezTo>
                <a:cubicBezTo>
                  <a:pt x="21210" y="4815"/>
                  <a:pt x="21111" y="4775"/>
                  <a:pt x="21071" y="4716"/>
                </a:cubicBezTo>
                <a:cubicBezTo>
                  <a:pt x="20852" y="4457"/>
                  <a:pt x="20534" y="4298"/>
                  <a:pt x="20295" y="4079"/>
                </a:cubicBezTo>
                <a:cubicBezTo>
                  <a:pt x="20156" y="3960"/>
                  <a:pt x="20036" y="3840"/>
                  <a:pt x="19897" y="3721"/>
                </a:cubicBezTo>
                <a:cubicBezTo>
                  <a:pt x="19857" y="3701"/>
                  <a:pt x="19797" y="3701"/>
                  <a:pt x="19797" y="3701"/>
                </a:cubicBezTo>
                <a:cubicBezTo>
                  <a:pt x="19738" y="3661"/>
                  <a:pt x="19758" y="3601"/>
                  <a:pt x="19738" y="3582"/>
                </a:cubicBezTo>
                <a:cubicBezTo>
                  <a:pt x="19698" y="3542"/>
                  <a:pt x="19579" y="3422"/>
                  <a:pt x="19579" y="3422"/>
                </a:cubicBezTo>
                <a:cubicBezTo>
                  <a:pt x="19081" y="3005"/>
                  <a:pt x="18564" y="2666"/>
                  <a:pt x="18106" y="2189"/>
                </a:cubicBezTo>
                <a:cubicBezTo>
                  <a:pt x="18345" y="2209"/>
                  <a:pt x="18524" y="2328"/>
                  <a:pt x="18723" y="2447"/>
                </a:cubicBezTo>
                <a:cubicBezTo>
                  <a:pt x="19141" y="2706"/>
                  <a:pt x="19559" y="2925"/>
                  <a:pt x="19937" y="3184"/>
                </a:cubicBezTo>
                <a:cubicBezTo>
                  <a:pt x="20016" y="3243"/>
                  <a:pt x="20116" y="3323"/>
                  <a:pt x="20215" y="3383"/>
                </a:cubicBezTo>
                <a:cubicBezTo>
                  <a:pt x="20315" y="3422"/>
                  <a:pt x="20454" y="3422"/>
                  <a:pt x="20534" y="3482"/>
                </a:cubicBezTo>
                <a:cubicBezTo>
                  <a:pt x="20573" y="3522"/>
                  <a:pt x="20633" y="3562"/>
                  <a:pt x="20693" y="3601"/>
                </a:cubicBezTo>
                <a:cubicBezTo>
                  <a:pt x="20733" y="3641"/>
                  <a:pt x="20792" y="3681"/>
                  <a:pt x="20792" y="3681"/>
                </a:cubicBezTo>
                <a:cubicBezTo>
                  <a:pt x="20792" y="3701"/>
                  <a:pt x="20772" y="3761"/>
                  <a:pt x="20812" y="3800"/>
                </a:cubicBezTo>
                <a:cubicBezTo>
                  <a:pt x="20852" y="3820"/>
                  <a:pt x="20971" y="3820"/>
                  <a:pt x="21011" y="3860"/>
                </a:cubicBezTo>
                <a:cubicBezTo>
                  <a:pt x="21031" y="3880"/>
                  <a:pt x="20991" y="3920"/>
                  <a:pt x="21011" y="3940"/>
                </a:cubicBezTo>
                <a:cubicBezTo>
                  <a:pt x="21031" y="3979"/>
                  <a:pt x="21071" y="3960"/>
                  <a:pt x="21111" y="3999"/>
                </a:cubicBezTo>
                <a:cubicBezTo>
                  <a:pt x="21310" y="4198"/>
                  <a:pt x="21389" y="4497"/>
                  <a:pt x="21668" y="4656"/>
                </a:cubicBezTo>
                <a:cubicBezTo>
                  <a:pt x="21707" y="5133"/>
                  <a:pt x="22105" y="5492"/>
                  <a:pt x="22404" y="5949"/>
                </a:cubicBezTo>
                <a:cubicBezTo>
                  <a:pt x="22503" y="6069"/>
                  <a:pt x="22603" y="6208"/>
                  <a:pt x="22682" y="6347"/>
                </a:cubicBezTo>
                <a:cubicBezTo>
                  <a:pt x="22702" y="6407"/>
                  <a:pt x="22643" y="6486"/>
                  <a:pt x="22662" y="6546"/>
                </a:cubicBezTo>
                <a:cubicBezTo>
                  <a:pt x="22682" y="6606"/>
                  <a:pt x="22782" y="6665"/>
                  <a:pt x="22802" y="6725"/>
                </a:cubicBezTo>
                <a:cubicBezTo>
                  <a:pt x="22921" y="6984"/>
                  <a:pt x="23060" y="7223"/>
                  <a:pt x="23200" y="7481"/>
                </a:cubicBezTo>
                <a:cubicBezTo>
                  <a:pt x="23419" y="7939"/>
                  <a:pt x="23498" y="8317"/>
                  <a:pt x="23677" y="8655"/>
                </a:cubicBezTo>
                <a:cubicBezTo>
                  <a:pt x="23856" y="9013"/>
                  <a:pt x="24035" y="9332"/>
                  <a:pt x="24155" y="9670"/>
                </a:cubicBezTo>
                <a:cubicBezTo>
                  <a:pt x="24155" y="9729"/>
                  <a:pt x="24115" y="9809"/>
                  <a:pt x="24135" y="9849"/>
                </a:cubicBezTo>
                <a:cubicBezTo>
                  <a:pt x="24155" y="9928"/>
                  <a:pt x="24214" y="9948"/>
                  <a:pt x="24234" y="10008"/>
                </a:cubicBezTo>
                <a:cubicBezTo>
                  <a:pt x="24274" y="10127"/>
                  <a:pt x="24234" y="10267"/>
                  <a:pt x="24274" y="10366"/>
                </a:cubicBezTo>
                <a:cubicBezTo>
                  <a:pt x="24274" y="10426"/>
                  <a:pt x="24374" y="10426"/>
                  <a:pt x="24393" y="10486"/>
                </a:cubicBezTo>
                <a:cubicBezTo>
                  <a:pt x="24433" y="10525"/>
                  <a:pt x="24374" y="10605"/>
                  <a:pt x="24393" y="10645"/>
                </a:cubicBezTo>
                <a:cubicBezTo>
                  <a:pt x="24393" y="10704"/>
                  <a:pt x="24413" y="10724"/>
                  <a:pt x="24413" y="10784"/>
                </a:cubicBezTo>
                <a:cubicBezTo>
                  <a:pt x="24433" y="11102"/>
                  <a:pt x="24672" y="11202"/>
                  <a:pt x="24752" y="11421"/>
                </a:cubicBezTo>
                <a:cubicBezTo>
                  <a:pt x="24831" y="11659"/>
                  <a:pt x="24851" y="11898"/>
                  <a:pt x="24891" y="12157"/>
                </a:cubicBezTo>
                <a:cubicBezTo>
                  <a:pt x="24931" y="12475"/>
                  <a:pt x="25030" y="12853"/>
                  <a:pt x="24970" y="13072"/>
                </a:cubicBezTo>
                <a:cubicBezTo>
                  <a:pt x="24871" y="13410"/>
                  <a:pt x="25070" y="13729"/>
                  <a:pt x="25130" y="14047"/>
                </a:cubicBezTo>
                <a:cubicBezTo>
                  <a:pt x="25189" y="14266"/>
                  <a:pt x="25150" y="14524"/>
                  <a:pt x="25150" y="14664"/>
                </a:cubicBezTo>
                <a:cubicBezTo>
                  <a:pt x="25150" y="14723"/>
                  <a:pt x="25209" y="14783"/>
                  <a:pt x="25209" y="14863"/>
                </a:cubicBezTo>
                <a:cubicBezTo>
                  <a:pt x="25209" y="14982"/>
                  <a:pt x="25229" y="15101"/>
                  <a:pt x="25229" y="15221"/>
                </a:cubicBezTo>
                <a:cubicBezTo>
                  <a:pt x="25249" y="15360"/>
                  <a:pt x="25309" y="15499"/>
                  <a:pt x="25249" y="15639"/>
                </a:cubicBezTo>
                <a:cubicBezTo>
                  <a:pt x="25269" y="15778"/>
                  <a:pt x="25408" y="15838"/>
                  <a:pt x="25428" y="15977"/>
                </a:cubicBezTo>
                <a:cubicBezTo>
                  <a:pt x="25309" y="16136"/>
                  <a:pt x="25468" y="16335"/>
                  <a:pt x="25468" y="16474"/>
                </a:cubicBezTo>
                <a:cubicBezTo>
                  <a:pt x="25468" y="16534"/>
                  <a:pt x="25408" y="16594"/>
                  <a:pt x="25408" y="16653"/>
                </a:cubicBezTo>
                <a:cubicBezTo>
                  <a:pt x="25428" y="16852"/>
                  <a:pt x="25488" y="17071"/>
                  <a:pt x="25488" y="17230"/>
                </a:cubicBezTo>
                <a:cubicBezTo>
                  <a:pt x="25488" y="17270"/>
                  <a:pt x="25428" y="17350"/>
                  <a:pt x="25428" y="17390"/>
                </a:cubicBezTo>
                <a:cubicBezTo>
                  <a:pt x="25408" y="17668"/>
                  <a:pt x="25428" y="17947"/>
                  <a:pt x="25388" y="18245"/>
                </a:cubicBezTo>
                <a:cubicBezTo>
                  <a:pt x="25368" y="18524"/>
                  <a:pt x="25329" y="18862"/>
                  <a:pt x="25249" y="19160"/>
                </a:cubicBezTo>
                <a:cubicBezTo>
                  <a:pt x="25150" y="19598"/>
                  <a:pt x="24970" y="19996"/>
                  <a:pt x="24851" y="20394"/>
                </a:cubicBezTo>
                <a:cubicBezTo>
                  <a:pt x="24851" y="20394"/>
                  <a:pt x="24771" y="20414"/>
                  <a:pt x="24752" y="20473"/>
                </a:cubicBezTo>
                <a:cubicBezTo>
                  <a:pt x="24712" y="20613"/>
                  <a:pt x="24712" y="20812"/>
                  <a:pt x="24652" y="20931"/>
                </a:cubicBezTo>
                <a:cubicBezTo>
                  <a:pt x="24592" y="21110"/>
                  <a:pt x="24433" y="21229"/>
                  <a:pt x="24453" y="21428"/>
                </a:cubicBezTo>
                <a:cubicBezTo>
                  <a:pt x="24354" y="21627"/>
                  <a:pt x="24155" y="21747"/>
                  <a:pt x="24075" y="21906"/>
                </a:cubicBezTo>
                <a:cubicBezTo>
                  <a:pt x="24035" y="21966"/>
                  <a:pt x="24055" y="22045"/>
                  <a:pt x="23996" y="22105"/>
                </a:cubicBezTo>
                <a:cubicBezTo>
                  <a:pt x="23916" y="22165"/>
                  <a:pt x="23836" y="22165"/>
                  <a:pt x="23757" y="22224"/>
                </a:cubicBezTo>
                <a:cubicBezTo>
                  <a:pt x="23578" y="22324"/>
                  <a:pt x="23518" y="22463"/>
                  <a:pt x="23419" y="22582"/>
                </a:cubicBezTo>
                <a:cubicBezTo>
                  <a:pt x="23339" y="22722"/>
                  <a:pt x="23200" y="22881"/>
                  <a:pt x="23040" y="23000"/>
                </a:cubicBezTo>
                <a:cubicBezTo>
                  <a:pt x="22643" y="23319"/>
                  <a:pt x="22105" y="23557"/>
                  <a:pt x="21747" y="23756"/>
                </a:cubicBezTo>
                <a:cubicBezTo>
                  <a:pt x="21688" y="23816"/>
                  <a:pt x="21648" y="23816"/>
                  <a:pt x="21568" y="23856"/>
                </a:cubicBezTo>
                <a:cubicBezTo>
                  <a:pt x="21409" y="23935"/>
                  <a:pt x="21270" y="24055"/>
                  <a:pt x="21130" y="24114"/>
                </a:cubicBezTo>
                <a:cubicBezTo>
                  <a:pt x="20772" y="24254"/>
                  <a:pt x="20414" y="24274"/>
                  <a:pt x="20096" y="24373"/>
                </a:cubicBezTo>
                <a:cubicBezTo>
                  <a:pt x="19897" y="24433"/>
                  <a:pt x="19718" y="24572"/>
                  <a:pt x="19519" y="24612"/>
                </a:cubicBezTo>
                <a:cubicBezTo>
                  <a:pt x="19280" y="24691"/>
                  <a:pt x="19021" y="24691"/>
                  <a:pt x="18803" y="24711"/>
                </a:cubicBezTo>
                <a:cubicBezTo>
                  <a:pt x="18743" y="24771"/>
                  <a:pt x="18624" y="24791"/>
                  <a:pt x="18584" y="24910"/>
                </a:cubicBezTo>
                <a:cubicBezTo>
                  <a:pt x="18504" y="24930"/>
                  <a:pt x="18484" y="24811"/>
                  <a:pt x="18405" y="24831"/>
                </a:cubicBezTo>
                <a:cubicBezTo>
                  <a:pt x="18405" y="24831"/>
                  <a:pt x="18345" y="24930"/>
                  <a:pt x="18345" y="24930"/>
                </a:cubicBezTo>
                <a:cubicBezTo>
                  <a:pt x="18305" y="24950"/>
                  <a:pt x="18246" y="24950"/>
                  <a:pt x="18206" y="24950"/>
                </a:cubicBezTo>
                <a:cubicBezTo>
                  <a:pt x="18007" y="24990"/>
                  <a:pt x="17768" y="24930"/>
                  <a:pt x="17629" y="25030"/>
                </a:cubicBezTo>
                <a:cubicBezTo>
                  <a:pt x="16912" y="25408"/>
                  <a:pt x="16077" y="25308"/>
                  <a:pt x="15420" y="25646"/>
                </a:cubicBezTo>
                <a:cubicBezTo>
                  <a:pt x="15042" y="25706"/>
                  <a:pt x="14425" y="25786"/>
                  <a:pt x="14067" y="26044"/>
                </a:cubicBezTo>
                <a:cubicBezTo>
                  <a:pt x="13709" y="25945"/>
                  <a:pt x="13351" y="26124"/>
                  <a:pt x="12993" y="26204"/>
                </a:cubicBezTo>
                <a:cubicBezTo>
                  <a:pt x="12774" y="26243"/>
                  <a:pt x="12555" y="26223"/>
                  <a:pt x="12336" y="26263"/>
                </a:cubicBezTo>
                <a:cubicBezTo>
                  <a:pt x="12297" y="26263"/>
                  <a:pt x="12177" y="26363"/>
                  <a:pt x="12157" y="26363"/>
                </a:cubicBezTo>
                <a:cubicBezTo>
                  <a:pt x="12137" y="26363"/>
                  <a:pt x="12137" y="26303"/>
                  <a:pt x="12098" y="26323"/>
                </a:cubicBezTo>
                <a:cubicBezTo>
                  <a:pt x="11978" y="26343"/>
                  <a:pt x="11899" y="26403"/>
                  <a:pt x="11779" y="26422"/>
                </a:cubicBezTo>
                <a:cubicBezTo>
                  <a:pt x="11620" y="26442"/>
                  <a:pt x="11441" y="26422"/>
                  <a:pt x="11282" y="26422"/>
                </a:cubicBezTo>
                <a:cubicBezTo>
                  <a:pt x="11083" y="26403"/>
                  <a:pt x="10904" y="26343"/>
                  <a:pt x="10725" y="26343"/>
                </a:cubicBezTo>
                <a:cubicBezTo>
                  <a:pt x="10347" y="26363"/>
                  <a:pt x="9949" y="26661"/>
                  <a:pt x="9571" y="26482"/>
                </a:cubicBezTo>
                <a:cubicBezTo>
                  <a:pt x="9412" y="26582"/>
                  <a:pt x="9292" y="26522"/>
                  <a:pt x="9173" y="26442"/>
                </a:cubicBezTo>
                <a:cubicBezTo>
                  <a:pt x="8874" y="26582"/>
                  <a:pt x="8576" y="26522"/>
                  <a:pt x="8297" y="26522"/>
                </a:cubicBezTo>
                <a:cubicBezTo>
                  <a:pt x="8118" y="26522"/>
                  <a:pt x="7979" y="26562"/>
                  <a:pt x="7820" y="26562"/>
                </a:cubicBezTo>
                <a:cubicBezTo>
                  <a:pt x="7661" y="26542"/>
                  <a:pt x="7621" y="26462"/>
                  <a:pt x="7502" y="26502"/>
                </a:cubicBezTo>
                <a:cubicBezTo>
                  <a:pt x="7362" y="26542"/>
                  <a:pt x="6885" y="26403"/>
                  <a:pt x="6765" y="26383"/>
                </a:cubicBezTo>
                <a:cubicBezTo>
                  <a:pt x="6686" y="26383"/>
                  <a:pt x="6626" y="26403"/>
                  <a:pt x="6586" y="26383"/>
                </a:cubicBezTo>
                <a:cubicBezTo>
                  <a:pt x="6566" y="26383"/>
                  <a:pt x="6566" y="26323"/>
                  <a:pt x="6566" y="26323"/>
                </a:cubicBezTo>
                <a:cubicBezTo>
                  <a:pt x="6328" y="26303"/>
                  <a:pt x="5890" y="26243"/>
                  <a:pt x="5790" y="26263"/>
                </a:cubicBezTo>
                <a:cubicBezTo>
                  <a:pt x="5651" y="26323"/>
                  <a:pt x="5512" y="26184"/>
                  <a:pt x="5412" y="26144"/>
                </a:cubicBezTo>
                <a:cubicBezTo>
                  <a:pt x="4935" y="25965"/>
                  <a:pt x="4636" y="25925"/>
                  <a:pt x="4219" y="25925"/>
                </a:cubicBezTo>
                <a:cubicBezTo>
                  <a:pt x="4119" y="25885"/>
                  <a:pt x="4079" y="25845"/>
                  <a:pt x="4040" y="25786"/>
                </a:cubicBezTo>
                <a:cubicBezTo>
                  <a:pt x="3980" y="25686"/>
                  <a:pt x="3841" y="25925"/>
                  <a:pt x="3861" y="25766"/>
                </a:cubicBezTo>
                <a:cubicBezTo>
                  <a:pt x="3662" y="25746"/>
                  <a:pt x="3642" y="25666"/>
                  <a:pt x="3443" y="25567"/>
                </a:cubicBezTo>
                <a:cubicBezTo>
                  <a:pt x="3343" y="25746"/>
                  <a:pt x="3204" y="25487"/>
                  <a:pt x="3204" y="25487"/>
                </a:cubicBezTo>
                <a:cubicBezTo>
                  <a:pt x="3144" y="25447"/>
                  <a:pt x="3085" y="25507"/>
                  <a:pt x="3065" y="25487"/>
                </a:cubicBezTo>
                <a:cubicBezTo>
                  <a:pt x="2905" y="25388"/>
                  <a:pt x="2806" y="25209"/>
                  <a:pt x="2647" y="25129"/>
                </a:cubicBezTo>
                <a:cubicBezTo>
                  <a:pt x="2527" y="25089"/>
                  <a:pt x="2408" y="25109"/>
                  <a:pt x="2269" y="25089"/>
                </a:cubicBezTo>
                <a:cubicBezTo>
                  <a:pt x="1931" y="25030"/>
                  <a:pt x="1493" y="24791"/>
                  <a:pt x="1075" y="24552"/>
                </a:cubicBezTo>
                <a:cubicBezTo>
                  <a:pt x="916" y="24691"/>
                  <a:pt x="1155" y="24751"/>
                  <a:pt x="1214" y="24831"/>
                </a:cubicBezTo>
                <a:cubicBezTo>
                  <a:pt x="1354" y="25010"/>
                  <a:pt x="1473" y="25109"/>
                  <a:pt x="1592" y="25169"/>
                </a:cubicBezTo>
                <a:cubicBezTo>
                  <a:pt x="1672" y="25189"/>
                  <a:pt x="1692" y="25288"/>
                  <a:pt x="1712" y="25308"/>
                </a:cubicBezTo>
                <a:cubicBezTo>
                  <a:pt x="2030" y="25567"/>
                  <a:pt x="2508" y="25865"/>
                  <a:pt x="2806" y="25945"/>
                </a:cubicBezTo>
                <a:cubicBezTo>
                  <a:pt x="3284" y="26104"/>
                  <a:pt x="3681" y="26343"/>
                  <a:pt x="4139" y="26522"/>
                </a:cubicBezTo>
                <a:cubicBezTo>
                  <a:pt x="4378" y="26601"/>
                  <a:pt x="4676" y="26701"/>
                  <a:pt x="4855" y="26721"/>
                </a:cubicBezTo>
                <a:cubicBezTo>
                  <a:pt x="4935" y="26741"/>
                  <a:pt x="4955" y="26820"/>
                  <a:pt x="4995" y="26840"/>
                </a:cubicBezTo>
                <a:cubicBezTo>
                  <a:pt x="5174" y="26900"/>
                  <a:pt x="5412" y="26940"/>
                  <a:pt x="5611" y="26980"/>
                </a:cubicBezTo>
                <a:cubicBezTo>
                  <a:pt x="5850" y="27039"/>
                  <a:pt x="6089" y="27099"/>
                  <a:pt x="6228" y="27119"/>
                </a:cubicBezTo>
                <a:cubicBezTo>
                  <a:pt x="6268" y="27119"/>
                  <a:pt x="6268" y="27178"/>
                  <a:pt x="6268" y="27178"/>
                </a:cubicBezTo>
                <a:cubicBezTo>
                  <a:pt x="6507" y="27258"/>
                  <a:pt x="6606" y="27159"/>
                  <a:pt x="6765" y="27198"/>
                </a:cubicBezTo>
                <a:cubicBezTo>
                  <a:pt x="6765" y="27198"/>
                  <a:pt x="6825" y="27258"/>
                  <a:pt x="6885" y="27278"/>
                </a:cubicBezTo>
                <a:cubicBezTo>
                  <a:pt x="6964" y="27298"/>
                  <a:pt x="7024" y="27258"/>
                  <a:pt x="7064" y="27258"/>
                </a:cubicBezTo>
                <a:cubicBezTo>
                  <a:pt x="7322" y="27298"/>
                  <a:pt x="7581" y="27397"/>
                  <a:pt x="7820" y="27417"/>
                </a:cubicBezTo>
                <a:cubicBezTo>
                  <a:pt x="8019" y="27417"/>
                  <a:pt x="8258" y="27338"/>
                  <a:pt x="8437" y="27358"/>
                </a:cubicBezTo>
                <a:cubicBezTo>
                  <a:pt x="8556" y="27358"/>
                  <a:pt x="8596" y="27417"/>
                  <a:pt x="8636" y="27437"/>
                </a:cubicBezTo>
                <a:cubicBezTo>
                  <a:pt x="8656" y="27437"/>
                  <a:pt x="8675" y="27377"/>
                  <a:pt x="8675" y="27377"/>
                </a:cubicBezTo>
                <a:cubicBezTo>
                  <a:pt x="9034" y="27417"/>
                  <a:pt x="9451" y="27457"/>
                  <a:pt x="9670" y="27497"/>
                </a:cubicBezTo>
                <a:cubicBezTo>
                  <a:pt x="9730" y="27497"/>
                  <a:pt x="9750" y="27457"/>
                  <a:pt x="9790" y="27457"/>
                </a:cubicBezTo>
                <a:cubicBezTo>
                  <a:pt x="10008" y="27417"/>
                  <a:pt x="10148" y="27437"/>
                  <a:pt x="10367" y="27437"/>
                </a:cubicBezTo>
                <a:cubicBezTo>
                  <a:pt x="10585" y="27437"/>
                  <a:pt x="10904" y="27377"/>
                  <a:pt x="11162" y="27358"/>
                </a:cubicBezTo>
                <a:cubicBezTo>
                  <a:pt x="11222" y="27358"/>
                  <a:pt x="11302" y="27377"/>
                  <a:pt x="11381" y="27377"/>
                </a:cubicBezTo>
                <a:cubicBezTo>
                  <a:pt x="12018" y="27318"/>
                  <a:pt x="12973" y="27318"/>
                  <a:pt x="13649" y="27178"/>
                </a:cubicBezTo>
                <a:cubicBezTo>
                  <a:pt x="14346" y="27039"/>
                  <a:pt x="14983" y="26860"/>
                  <a:pt x="15599" y="26741"/>
                </a:cubicBezTo>
                <a:cubicBezTo>
                  <a:pt x="15957" y="26661"/>
                  <a:pt x="16256" y="26562"/>
                  <a:pt x="16554" y="26502"/>
                </a:cubicBezTo>
                <a:cubicBezTo>
                  <a:pt x="16952" y="26422"/>
                  <a:pt x="17390" y="26442"/>
                  <a:pt x="17828" y="26323"/>
                </a:cubicBezTo>
                <a:cubicBezTo>
                  <a:pt x="17967" y="26283"/>
                  <a:pt x="18106" y="26223"/>
                  <a:pt x="18246" y="26164"/>
                </a:cubicBezTo>
                <a:cubicBezTo>
                  <a:pt x="18763" y="26005"/>
                  <a:pt x="19101" y="25905"/>
                  <a:pt x="19539" y="25806"/>
                </a:cubicBezTo>
                <a:lnTo>
                  <a:pt x="20116" y="25666"/>
                </a:lnTo>
                <a:cubicBezTo>
                  <a:pt x="20315" y="25607"/>
                  <a:pt x="20534" y="25547"/>
                  <a:pt x="20733" y="25487"/>
                </a:cubicBezTo>
                <a:cubicBezTo>
                  <a:pt x="21130" y="25348"/>
                  <a:pt x="21528" y="25209"/>
                  <a:pt x="21906" y="25030"/>
                </a:cubicBezTo>
                <a:cubicBezTo>
                  <a:pt x="22583" y="24751"/>
                  <a:pt x="23220" y="24333"/>
                  <a:pt x="23797" y="23856"/>
                </a:cubicBezTo>
                <a:cubicBezTo>
                  <a:pt x="24433" y="23279"/>
                  <a:pt x="25010" y="22602"/>
                  <a:pt x="25468" y="21866"/>
                </a:cubicBezTo>
                <a:cubicBezTo>
                  <a:pt x="26105" y="20891"/>
                  <a:pt x="26542" y="19697"/>
                  <a:pt x="26662" y="18563"/>
                </a:cubicBezTo>
                <a:cubicBezTo>
                  <a:pt x="26761" y="17608"/>
                  <a:pt x="26861" y="16474"/>
                  <a:pt x="26781" y="15479"/>
                </a:cubicBezTo>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97" name="Google Shape;697;p19"/>
          <p:cNvGrpSpPr/>
          <p:nvPr/>
        </p:nvGrpSpPr>
        <p:grpSpPr>
          <a:xfrm rot="10800000">
            <a:off x="7660625" y="917175"/>
            <a:ext cx="887900" cy="452300"/>
            <a:chOff x="2094425" y="748900"/>
            <a:chExt cx="887900" cy="452300"/>
          </a:xfrm>
        </p:grpSpPr>
        <p:sp>
          <p:nvSpPr>
            <p:cNvPr id="698" name="Google Shape;698;p19"/>
            <p:cNvSpPr/>
            <p:nvPr/>
          </p:nvSpPr>
          <p:spPr>
            <a:xfrm>
              <a:off x="2094425" y="748900"/>
              <a:ext cx="887900" cy="419450"/>
            </a:xfrm>
            <a:custGeom>
              <a:rect b="b" l="l" r="r" t="t"/>
              <a:pathLst>
                <a:path extrusionOk="0" h="16778" w="35516">
                  <a:moveTo>
                    <a:pt x="18732" y="0"/>
                  </a:moveTo>
                  <a:cubicBezTo>
                    <a:pt x="17804" y="0"/>
                    <a:pt x="16865" y="68"/>
                    <a:pt x="15918" y="202"/>
                  </a:cubicBezTo>
                  <a:cubicBezTo>
                    <a:pt x="14724" y="362"/>
                    <a:pt x="13570" y="640"/>
                    <a:pt x="12456" y="1038"/>
                  </a:cubicBezTo>
                  <a:cubicBezTo>
                    <a:pt x="8397" y="2451"/>
                    <a:pt x="5154" y="4918"/>
                    <a:pt x="2766" y="8499"/>
                  </a:cubicBezTo>
                  <a:cubicBezTo>
                    <a:pt x="1234" y="10787"/>
                    <a:pt x="319" y="13314"/>
                    <a:pt x="21" y="16060"/>
                  </a:cubicBezTo>
                  <a:cubicBezTo>
                    <a:pt x="1" y="16159"/>
                    <a:pt x="1" y="16279"/>
                    <a:pt x="1" y="16378"/>
                  </a:cubicBezTo>
                  <a:cubicBezTo>
                    <a:pt x="21" y="16617"/>
                    <a:pt x="200" y="16756"/>
                    <a:pt x="419" y="16776"/>
                  </a:cubicBezTo>
                  <a:cubicBezTo>
                    <a:pt x="431" y="16777"/>
                    <a:pt x="444" y="16778"/>
                    <a:pt x="456" y="16778"/>
                  </a:cubicBezTo>
                  <a:cubicBezTo>
                    <a:pt x="640" y="16778"/>
                    <a:pt x="800" y="16643"/>
                    <a:pt x="856" y="16438"/>
                  </a:cubicBezTo>
                  <a:cubicBezTo>
                    <a:pt x="896" y="16338"/>
                    <a:pt x="896" y="16239"/>
                    <a:pt x="916" y="16139"/>
                  </a:cubicBezTo>
                  <a:cubicBezTo>
                    <a:pt x="1294" y="12737"/>
                    <a:pt x="2627" y="9753"/>
                    <a:pt x="4875" y="7206"/>
                  </a:cubicBezTo>
                  <a:cubicBezTo>
                    <a:pt x="8377" y="3227"/>
                    <a:pt x="12814" y="1138"/>
                    <a:pt x="18106" y="919"/>
                  </a:cubicBezTo>
                  <a:cubicBezTo>
                    <a:pt x="18349" y="908"/>
                    <a:pt x="18591" y="903"/>
                    <a:pt x="18831" y="903"/>
                  </a:cubicBezTo>
                  <a:cubicBezTo>
                    <a:pt x="20902" y="903"/>
                    <a:pt x="22908" y="1286"/>
                    <a:pt x="24851" y="2053"/>
                  </a:cubicBezTo>
                  <a:cubicBezTo>
                    <a:pt x="28492" y="3485"/>
                    <a:pt x="31278" y="5893"/>
                    <a:pt x="33068" y="9394"/>
                  </a:cubicBezTo>
                  <a:cubicBezTo>
                    <a:pt x="33904" y="11006"/>
                    <a:pt x="34401" y="12697"/>
                    <a:pt x="34561" y="14488"/>
                  </a:cubicBezTo>
                  <a:cubicBezTo>
                    <a:pt x="34581" y="14667"/>
                    <a:pt x="34600" y="14846"/>
                    <a:pt x="34620" y="15025"/>
                  </a:cubicBezTo>
                  <a:cubicBezTo>
                    <a:pt x="34620" y="15105"/>
                    <a:pt x="34640" y="15204"/>
                    <a:pt x="34680" y="15284"/>
                  </a:cubicBezTo>
                  <a:cubicBezTo>
                    <a:pt x="34740" y="15463"/>
                    <a:pt x="34899" y="15562"/>
                    <a:pt x="35098" y="15562"/>
                  </a:cubicBezTo>
                  <a:cubicBezTo>
                    <a:pt x="35277" y="15542"/>
                    <a:pt x="35436" y="15443"/>
                    <a:pt x="35456" y="15224"/>
                  </a:cubicBezTo>
                  <a:cubicBezTo>
                    <a:pt x="35496" y="14926"/>
                    <a:pt x="35516" y="14627"/>
                    <a:pt x="35476" y="14309"/>
                  </a:cubicBezTo>
                  <a:cubicBezTo>
                    <a:pt x="35317" y="12836"/>
                    <a:pt x="34939" y="11404"/>
                    <a:pt x="34362" y="10031"/>
                  </a:cubicBezTo>
                  <a:cubicBezTo>
                    <a:pt x="32889" y="6549"/>
                    <a:pt x="30482" y="3923"/>
                    <a:pt x="27159" y="2132"/>
                  </a:cubicBezTo>
                  <a:cubicBezTo>
                    <a:pt x="24485" y="682"/>
                    <a:pt x="21661" y="0"/>
                    <a:pt x="1873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p19"/>
            <p:cNvSpPr/>
            <p:nvPr/>
          </p:nvSpPr>
          <p:spPr>
            <a:xfrm>
              <a:off x="2180475" y="835350"/>
              <a:ext cx="733700" cy="337425"/>
            </a:xfrm>
            <a:custGeom>
              <a:rect b="b" l="l" r="r" t="t"/>
              <a:pathLst>
                <a:path extrusionOk="0" h="13497" w="29348">
                  <a:moveTo>
                    <a:pt x="15085" y="1"/>
                  </a:moveTo>
                  <a:cubicBezTo>
                    <a:pt x="14631" y="1"/>
                    <a:pt x="14172" y="23"/>
                    <a:pt x="13709" y="67"/>
                  </a:cubicBezTo>
                  <a:cubicBezTo>
                    <a:pt x="11362" y="286"/>
                    <a:pt x="9173" y="1102"/>
                    <a:pt x="7223" y="2435"/>
                  </a:cubicBezTo>
                  <a:cubicBezTo>
                    <a:pt x="3483" y="4962"/>
                    <a:pt x="1195" y="8503"/>
                    <a:pt x="41" y="12821"/>
                  </a:cubicBezTo>
                  <a:cubicBezTo>
                    <a:pt x="1" y="12920"/>
                    <a:pt x="1" y="13020"/>
                    <a:pt x="1" y="13099"/>
                  </a:cubicBezTo>
                  <a:cubicBezTo>
                    <a:pt x="31" y="13336"/>
                    <a:pt x="226" y="13496"/>
                    <a:pt x="431" y="13496"/>
                  </a:cubicBezTo>
                  <a:cubicBezTo>
                    <a:pt x="501" y="13496"/>
                    <a:pt x="572" y="13478"/>
                    <a:pt x="638" y="13437"/>
                  </a:cubicBezTo>
                  <a:cubicBezTo>
                    <a:pt x="757" y="13358"/>
                    <a:pt x="837" y="13218"/>
                    <a:pt x="896" y="13079"/>
                  </a:cubicBezTo>
                  <a:cubicBezTo>
                    <a:pt x="976" y="12880"/>
                    <a:pt x="1016" y="12641"/>
                    <a:pt x="1075" y="12423"/>
                  </a:cubicBezTo>
                  <a:cubicBezTo>
                    <a:pt x="2010" y="9378"/>
                    <a:pt x="3562" y="6712"/>
                    <a:pt x="5930" y="4564"/>
                  </a:cubicBezTo>
                  <a:cubicBezTo>
                    <a:pt x="8019" y="2673"/>
                    <a:pt x="10446" y="1480"/>
                    <a:pt x="13292" y="1042"/>
                  </a:cubicBezTo>
                  <a:cubicBezTo>
                    <a:pt x="13899" y="955"/>
                    <a:pt x="14505" y="912"/>
                    <a:pt x="15108" y="912"/>
                  </a:cubicBezTo>
                  <a:cubicBezTo>
                    <a:pt x="16856" y="912"/>
                    <a:pt x="18579" y="1277"/>
                    <a:pt x="20235" y="2017"/>
                  </a:cubicBezTo>
                  <a:cubicBezTo>
                    <a:pt x="23180" y="3350"/>
                    <a:pt x="25349" y="5519"/>
                    <a:pt x="26921" y="8304"/>
                  </a:cubicBezTo>
                  <a:cubicBezTo>
                    <a:pt x="27557" y="9438"/>
                    <a:pt x="28035" y="10632"/>
                    <a:pt x="28413" y="11885"/>
                  </a:cubicBezTo>
                  <a:cubicBezTo>
                    <a:pt x="28433" y="12005"/>
                    <a:pt x="28492" y="12124"/>
                    <a:pt x="28572" y="12224"/>
                  </a:cubicBezTo>
                  <a:cubicBezTo>
                    <a:pt x="28656" y="12350"/>
                    <a:pt x="28771" y="12417"/>
                    <a:pt x="28901" y="12417"/>
                  </a:cubicBezTo>
                  <a:cubicBezTo>
                    <a:pt x="28955" y="12417"/>
                    <a:pt x="29011" y="12406"/>
                    <a:pt x="29069" y="12383"/>
                  </a:cubicBezTo>
                  <a:cubicBezTo>
                    <a:pt x="29228" y="12323"/>
                    <a:pt x="29348" y="12184"/>
                    <a:pt x="29308" y="11965"/>
                  </a:cubicBezTo>
                  <a:cubicBezTo>
                    <a:pt x="29288" y="11706"/>
                    <a:pt x="29268" y="11428"/>
                    <a:pt x="29169" y="11189"/>
                  </a:cubicBezTo>
                  <a:cubicBezTo>
                    <a:pt x="28811" y="10274"/>
                    <a:pt x="28472" y="9339"/>
                    <a:pt x="28035" y="8463"/>
                  </a:cubicBezTo>
                  <a:cubicBezTo>
                    <a:pt x="26622" y="5658"/>
                    <a:pt x="24613" y="3410"/>
                    <a:pt x="21867" y="1838"/>
                  </a:cubicBezTo>
                  <a:cubicBezTo>
                    <a:pt x="19743" y="617"/>
                    <a:pt x="17478" y="1"/>
                    <a:pt x="1508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p19"/>
            <p:cNvSpPr/>
            <p:nvPr/>
          </p:nvSpPr>
          <p:spPr>
            <a:xfrm>
              <a:off x="2263050" y="935600"/>
              <a:ext cx="563600" cy="236375"/>
            </a:xfrm>
            <a:custGeom>
              <a:rect b="b" l="l" r="r" t="t"/>
              <a:pathLst>
                <a:path extrusionOk="0" h="9455" w="22544">
                  <a:moveTo>
                    <a:pt x="11757" y="0"/>
                  </a:moveTo>
                  <a:cubicBezTo>
                    <a:pt x="11389" y="0"/>
                    <a:pt x="11018" y="19"/>
                    <a:pt x="10645" y="56"/>
                  </a:cubicBezTo>
                  <a:cubicBezTo>
                    <a:pt x="8397" y="394"/>
                    <a:pt x="6706" y="1031"/>
                    <a:pt x="5333" y="1946"/>
                  </a:cubicBezTo>
                  <a:cubicBezTo>
                    <a:pt x="2826" y="3598"/>
                    <a:pt x="1135" y="5866"/>
                    <a:pt x="120" y="8671"/>
                  </a:cubicBezTo>
                  <a:cubicBezTo>
                    <a:pt x="80" y="8751"/>
                    <a:pt x="60" y="8811"/>
                    <a:pt x="40" y="8890"/>
                  </a:cubicBezTo>
                  <a:cubicBezTo>
                    <a:pt x="1" y="9129"/>
                    <a:pt x="120" y="9348"/>
                    <a:pt x="319" y="9427"/>
                  </a:cubicBezTo>
                  <a:cubicBezTo>
                    <a:pt x="370" y="9446"/>
                    <a:pt x="421" y="9455"/>
                    <a:pt x="472" y="9455"/>
                  </a:cubicBezTo>
                  <a:cubicBezTo>
                    <a:pt x="641" y="9455"/>
                    <a:pt x="800" y="9357"/>
                    <a:pt x="876" y="9189"/>
                  </a:cubicBezTo>
                  <a:cubicBezTo>
                    <a:pt x="936" y="9069"/>
                    <a:pt x="976" y="8950"/>
                    <a:pt x="1015" y="8830"/>
                  </a:cubicBezTo>
                  <a:cubicBezTo>
                    <a:pt x="1851" y="6582"/>
                    <a:pt x="3184" y="4692"/>
                    <a:pt x="5094" y="3220"/>
                  </a:cubicBezTo>
                  <a:cubicBezTo>
                    <a:pt x="7000" y="1746"/>
                    <a:pt x="9159" y="951"/>
                    <a:pt x="11570" y="951"/>
                  </a:cubicBezTo>
                  <a:cubicBezTo>
                    <a:pt x="11600" y="951"/>
                    <a:pt x="11630" y="951"/>
                    <a:pt x="11660" y="952"/>
                  </a:cubicBezTo>
                  <a:cubicBezTo>
                    <a:pt x="14326" y="971"/>
                    <a:pt x="16634" y="1926"/>
                    <a:pt x="18584" y="3757"/>
                  </a:cubicBezTo>
                  <a:cubicBezTo>
                    <a:pt x="19957" y="5050"/>
                    <a:pt x="20932" y="6602"/>
                    <a:pt x="21509" y="8413"/>
                  </a:cubicBezTo>
                  <a:cubicBezTo>
                    <a:pt x="21568" y="8572"/>
                    <a:pt x="21648" y="8751"/>
                    <a:pt x="21747" y="8890"/>
                  </a:cubicBezTo>
                  <a:cubicBezTo>
                    <a:pt x="21824" y="9005"/>
                    <a:pt x="21967" y="9063"/>
                    <a:pt x="22106" y="9063"/>
                  </a:cubicBezTo>
                  <a:cubicBezTo>
                    <a:pt x="22184" y="9063"/>
                    <a:pt x="22260" y="9045"/>
                    <a:pt x="22324" y="9010"/>
                  </a:cubicBezTo>
                  <a:cubicBezTo>
                    <a:pt x="22464" y="8950"/>
                    <a:pt x="22543" y="8771"/>
                    <a:pt x="22503" y="8552"/>
                  </a:cubicBezTo>
                  <a:cubicBezTo>
                    <a:pt x="22464" y="8333"/>
                    <a:pt x="22404" y="8114"/>
                    <a:pt x="22324" y="7895"/>
                  </a:cubicBezTo>
                  <a:cubicBezTo>
                    <a:pt x="21906" y="6781"/>
                    <a:pt x="21369" y="5707"/>
                    <a:pt x="20653" y="4752"/>
                  </a:cubicBezTo>
                  <a:cubicBezTo>
                    <a:pt x="18232" y="1560"/>
                    <a:pt x="15116" y="0"/>
                    <a:pt x="11757"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 name="Google Shape;701;p19"/>
            <p:cNvSpPr/>
            <p:nvPr/>
          </p:nvSpPr>
          <p:spPr>
            <a:xfrm>
              <a:off x="2343125" y="1024550"/>
              <a:ext cx="375575" cy="176650"/>
            </a:xfrm>
            <a:custGeom>
              <a:rect b="b" l="l" r="r" t="t"/>
              <a:pathLst>
                <a:path extrusionOk="0" h="7066" w="15023">
                  <a:moveTo>
                    <a:pt x="8034" y="1"/>
                  </a:moveTo>
                  <a:cubicBezTo>
                    <a:pt x="7582" y="1"/>
                    <a:pt x="7120" y="46"/>
                    <a:pt x="6646" y="139"/>
                  </a:cubicBezTo>
                  <a:cubicBezTo>
                    <a:pt x="5651" y="318"/>
                    <a:pt x="4756" y="736"/>
                    <a:pt x="3921" y="1293"/>
                  </a:cubicBezTo>
                  <a:cubicBezTo>
                    <a:pt x="2070" y="2567"/>
                    <a:pt x="856" y="4317"/>
                    <a:pt x="61" y="6387"/>
                  </a:cubicBezTo>
                  <a:cubicBezTo>
                    <a:pt x="41" y="6446"/>
                    <a:pt x="21" y="6506"/>
                    <a:pt x="21" y="6566"/>
                  </a:cubicBezTo>
                  <a:cubicBezTo>
                    <a:pt x="1" y="6785"/>
                    <a:pt x="140" y="6984"/>
                    <a:pt x="319" y="7043"/>
                  </a:cubicBezTo>
                  <a:cubicBezTo>
                    <a:pt x="369" y="7058"/>
                    <a:pt x="419" y="7066"/>
                    <a:pt x="467" y="7066"/>
                  </a:cubicBezTo>
                  <a:cubicBezTo>
                    <a:pt x="613" y="7066"/>
                    <a:pt x="747" y="6998"/>
                    <a:pt x="837" y="6864"/>
                  </a:cubicBezTo>
                  <a:cubicBezTo>
                    <a:pt x="896" y="6785"/>
                    <a:pt x="916" y="6685"/>
                    <a:pt x="976" y="6586"/>
                  </a:cubicBezTo>
                  <a:cubicBezTo>
                    <a:pt x="1215" y="6068"/>
                    <a:pt x="1414" y="5551"/>
                    <a:pt x="1692" y="5073"/>
                  </a:cubicBezTo>
                  <a:cubicBezTo>
                    <a:pt x="2528" y="3601"/>
                    <a:pt x="3622" y="2387"/>
                    <a:pt x="5154" y="1631"/>
                  </a:cubicBezTo>
                  <a:cubicBezTo>
                    <a:pt x="6141" y="1138"/>
                    <a:pt x="7102" y="891"/>
                    <a:pt x="8038" y="891"/>
                  </a:cubicBezTo>
                  <a:cubicBezTo>
                    <a:pt x="9330" y="891"/>
                    <a:pt x="10571" y="1362"/>
                    <a:pt x="11760" y="2308"/>
                  </a:cubicBezTo>
                  <a:cubicBezTo>
                    <a:pt x="12794" y="3124"/>
                    <a:pt x="13511" y="4198"/>
                    <a:pt x="14028" y="5392"/>
                  </a:cubicBezTo>
                  <a:cubicBezTo>
                    <a:pt x="14068" y="5511"/>
                    <a:pt x="14107" y="5611"/>
                    <a:pt x="14187" y="5710"/>
                  </a:cubicBezTo>
                  <a:cubicBezTo>
                    <a:pt x="14272" y="5851"/>
                    <a:pt x="14406" y="5932"/>
                    <a:pt x="14548" y="5932"/>
                  </a:cubicBezTo>
                  <a:cubicBezTo>
                    <a:pt x="14606" y="5932"/>
                    <a:pt x="14666" y="5918"/>
                    <a:pt x="14724" y="5889"/>
                  </a:cubicBezTo>
                  <a:cubicBezTo>
                    <a:pt x="14923" y="5810"/>
                    <a:pt x="15023" y="5611"/>
                    <a:pt x="14983" y="5372"/>
                  </a:cubicBezTo>
                  <a:cubicBezTo>
                    <a:pt x="14983" y="5332"/>
                    <a:pt x="14963" y="5272"/>
                    <a:pt x="14943" y="5213"/>
                  </a:cubicBezTo>
                  <a:cubicBezTo>
                    <a:pt x="14366" y="3800"/>
                    <a:pt x="13530" y="2586"/>
                    <a:pt x="12357" y="1612"/>
                  </a:cubicBezTo>
                  <a:cubicBezTo>
                    <a:pt x="11057" y="559"/>
                    <a:pt x="9613" y="1"/>
                    <a:pt x="8034" y="1"/>
                  </a:cubicBezTo>
                  <a:close/>
                </a:path>
              </a:pathLst>
            </a:custGeom>
            <a:solidFill>
              <a:srgbClr val="C09C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02" name="Google Shape;702;p19"/>
          <p:cNvSpPr/>
          <p:nvPr/>
        </p:nvSpPr>
        <p:spPr>
          <a:xfrm rot="-7938934">
            <a:off x="4159870" y="668208"/>
            <a:ext cx="939216" cy="809725"/>
          </a:xfrm>
          <a:custGeom>
            <a:rect b="b" l="l" r="r" t="t"/>
            <a:pathLst>
              <a:path extrusionOk="0" h="17685" w="20514">
                <a:moveTo>
                  <a:pt x="14439" y="412"/>
                </a:moveTo>
                <a:lnTo>
                  <a:pt x="14439" y="412"/>
                </a:lnTo>
                <a:cubicBezTo>
                  <a:pt x="15237" y="1071"/>
                  <a:pt x="15684" y="2161"/>
                  <a:pt x="15580" y="3193"/>
                </a:cubicBezTo>
                <a:lnTo>
                  <a:pt x="15580" y="3193"/>
                </a:lnTo>
                <a:cubicBezTo>
                  <a:pt x="14606" y="2518"/>
                  <a:pt x="13847" y="1458"/>
                  <a:pt x="14439" y="412"/>
                </a:cubicBezTo>
                <a:close/>
                <a:moveTo>
                  <a:pt x="1680" y="4259"/>
                </a:moveTo>
                <a:cubicBezTo>
                  <a:pt x="1730" y="4259"/>
                  <a:pt x="1781" y="4263"/>
                  <a:pt x="1831" y="4273"/>
                </a:cubicBezTo>
                <a:cubicBezTo>
                  <a:pt x="2706" y="4472"/>
                  <a:pt x="3064" y="6601"/>
                  <a:pt x="3244" y="7357"/>
                </a:cubicBezTo>
                <a:cubicBezTo>
                  <a:pt x="3357" y="7849"/>
                  <a:pt x="3439" y="8345"/>
                  <a:pt x="3496" y="8846"/>
                </a:cubicBezTo>
                <a:lnTo>
                  <a:pt x="3496" y="8846"/>
                </a:lnTo>
                <a:cubicBezTo>
                  <a:pt x="2563" y="8329"/>
                  <a:pt x="1531" y="7633"/>
                  <a:pt x="936" y="6740"/>
                </a:cubicBezTo>
                <a:cubicBezTo>
                  <a:pt x="597" y="6263"/>
                  <a:pt x="359" y="5626"/>
                  <a:pt x="597" y="5049"/>
                </a:cubicBezTo>
                <a:cubicBezTo>
                  <a:pt x="777" y="4654"/>
                  <a:pt x="1216" y="4259"/>
                  <a:pt x="1680" y="4259"/>
                </a:cubicBezTo>
                <a:close/>
                <a:moveTo>
                  <a:pt x="14385" y="0"/>
                </a:moveTo>
                <a:cubicBezTo>
                  <a:pt x="14341" y="0"/>
                  <a:pt x="14296" y="15"/>
                  <a:pt x="14266" y="55"/>
                </a:cubicBezTo>
                <a:cubicBezTo>
                  <a:pt x="13356" y="1400"/>
                  <a:pt x="14282" y="2736"/>
                  <a:pt x="15525" y="3531"/>
                </a:cubicBezTo>
                <a:lnTo>
                  <a:pt x="15525" y="3531"/>
                </a:lnTo>
                <a:cubicBezTo>
                  <a:pt x="15447" y="3877"/>
                  <a:pt x="15302" y="4211"/>
                  <a:pt x="15082" y="4512"/>
                </a:cubicBezTo>
                <a:cubicBezTo>
                  <a:pt x="14604" y="5166"/>
                  <a:pt x="13828" y="5479"/>
                  <a:pt x="13044" y="5479"/>
                </a:cubicBezTo>
                <a:cubicBezTo>
                  <a:pt x="12323" y="5479"/>
                  <a:pt x="11596" y="5214"/>
                  <a:pt x="11090" y="4707"/>
                </a:cubicBezTo>
                <a:lnTo>
                  <a:pt x="11090" y="4707"/>
                </a:lnTo>
                <a:cubicBezTo>
                  <a:pt x="10969" y="4457"/>
                  <a:pt x="10808" y="4217"/>
                  <a:pt x="10605" y="3994"/>
                </a:cubicBezTo>
                <a:cubicBezTo>
                  <a:pt x="10576" y="3965"/>
                  <a:pt x="10539" y="3952"/>
                  <a:pt x="10501" y="3952"/>
                </a:cubicBezTo>
                <a:cubicBezTo>
                  <a:pt x="10387" y="3952"/>
                  <a:pt x="10267" y="4069"/>
                  <a:pt x="10327" y="4173"/>
                </a:cubicBezTo>
                <a:cubicBezTo>
                  <a:pt x="10442" y="4424"/>
                  <a:pt x="10594" y="4649"/>
                  <a:pt x="10773" y="4847"/>
                </a:cubicBezTo>
                <a:lnTo>
                  <a:pt x="10773" y="4847"/>
                </a:lnTo>
                <a:cubicBezTo>
                  <a:pt x="11505" y="6328"/>
                  <a:pt x="10640" y="8263"/>
                  <a:pt x="9332" y="9187"/>
                </a:cubicBezTo>
                <a:cubicBezTo>
                  <a:pt x="8633" y="9672"/>
                  <a:pt x="7836" y="9868"/>
                  <a:pt x="7022" y="9868"/>
                </a:cubicBezTo>
                <a:cubicBezTo>
                  <a:pt x="5962" y="9868"/>
                  <a:pt x="4873" y="9535"/>
                  <a:pt x="3933" y="9075"/>
                </a:cubicBezTo>
                <a:lnTo>
                  <a:pt x="3933" y="9075"/>
                </a:lnTo>
                <a:cubicBezTo>
                  <a:pt x="3805" y="7955"/>
                  <a:pt x="3569" y="6833"/>
                  <a:pt x="3224" y="5765"/>
                </a:cubicBezTo>
                <a:cubicBezTo>
                  <a:pt x="2968" y="5017"/>
                  <a:pt x="2612" y="3866"/>
                  <a:pt x="1679" y="3866"/>
                </a:cubicBezTo>
                <a:cubicBezTo>
                  <a:pt x="1595" y="3866"/>
                  <a:pt x="1507" y="3875"/>
                  <a:pt x="1413" y="3895"/>
                </a:cubicBezTo>
                <a:cubicBezTo>
                  <a:pt x="558" y="4094"/>
                  <a:pt x="0" y="4989"/>
                  <a:pt x="140" y="5845"/>
                </a:cubicBezTo>
                <a:cubicBezTo>
                  <a:pt x="339" y="7078"/>
                  <a:pt x="1493" y="7974"/>
                  <a:pt x="2448" y="8630"/>
                </a:cubicBezTo>
                <a:cubicBezTo>
                  <a:pt x="2788" y="8865"/>
                  <a:pt x="3154" y="9090"/>
                  <a:pt x="3540" y="9293"/>
                </a:cubicBezTo>
                <a:lnTo>
                  <a:pt x="3540" y="9293"/>
                </a:lnTo>
                <a:cubicBezTo>
                  <a:pt x="3575" y="9699"/>
                  <a:pt x="3594" y="10108"/>
                  <a:pt x="3602" y="10520"/>
                </a:cubicBezTo>
                <a:cubicBezTo>
                  <a:pt x="3602" y="12888"/>
                  <a:pt x="3084" y="15236"/>
                  <a:pt x="2030" y="17365"/>
                </a:cubicBezTo>
                <a:cubicBezTo>
                  <a:pt x="1950" y="17538"/>
                  <a:pt x="2102" y="17684"/>
                  <a:pt x="2247" y="17684"/>
                </a:cubicBezTo>
                <a:cubicBezTo>
                  <a:pt x="2319" y="17684"/>
                  <a:pt x="2388" y="17649"/>
                  <a:pt x="2428" y="17564"/>
                </a:cubicBezTo>
                <a:cubicBezTo>
                  <a:pt x="3602" y="15156"/>
                  <a:pt x="4159" y="12470"/>
                  <a:pt x="4000" y="9784"/>
                </a:cubicBezTo>
                <a:cubicBezTo>
                  <a:pt x="3993" y="9693"/>
                  <a:pt x="3985" y="9601"/>
                  <a:pt x="3977" y="9509"/>
                </a:cubicBezTo>
                <a:lnTo>
                  <a:pt x="3977" y="9509"/>
                </a:lnTo>
                <a:cubicBezTo>
                  <a:pt x="4926" y="9950"/>
                  <a:pt x="5965" y="10245"/>
                  <a:pt x="6986" y="10245"/>
                </a:cubicBezTo>
                <a:cubicBezTo>
                  <a:pt x="7739" y="10245"/>
                  <a:pt x="8482" y="10085"/>
                  <a:pt x="9173" y="9705"/>
                </a:cubicBezTo>
                <a:cubicBezTo>
                  <a:pt x="10693" y="8882"/>
                  <a:pt x="11706" y="6959"/>
                  <a:pt x="11304" y="5302"/>
                </a:cubicBezTo>
                <a:lnTo>
                  <a:pt x="11304" y="5302"/>
                </a:lnTo>
                <a:cubicBezTo>
                  <a:pt x="11821" y="5647"/>
                  <a:pt x="12447" y="5831"/>
                  <a:pt x="13070" y="5831"/>
                </a:cubicBezTo>
                <a:cubicBezTo>
                  <a:pt x="13822" y="5831"/>
                  <a:pt x="14571" y="5564"/>
                  <a:pt x="15122" y="4989"/>
                </a:cubicBezTo>
                <a:cubicBezTo>
                  <a:pt x="15476" y="4619"/>
                  <a:pt x="15706" y="4178"/>
                  <a:pt x="15826" y="3709"/>
                </a:cubicBezTo>
                <a:lnTo>
                  <a:pt x="15826" y="3709"/>
                </a:lnTo>
                <a:cubicBezTo>
                  <a:pt x="16377" y="4012"/>
                  <a:pt x="16965" y="4208"/>
                  <a:pt x="17469" y="4253"/>
                </a:cubicBezTo>
                <a:cubicBezTo>
                  <a:pt x="17556" y="4259"/>
                  <a:pt x="17642" y="4262"/>
                  <a:pt x="17728" y="4262"/>
                </a:cubicBezTo>
                <a:cubicBezTo>
                  <a:pt x="18775" y="4262"/>
                  <a:pt x="19789" y="3810"/>
                  <a:pt x="20175" y="2781"/>
                </a:cubicBezTo>
                <a:cubicBezTo>
                  <a:pt x="20513" y="1885"/>
                  <a:pt x="20315" y="791"/>
                  <a:pt x="19419" y="314"/>
                </a:cubicBezTo>
                <a:cubicBezTo>
                  <a:pt x="19408" y="308"/>
                  <a:pt x="19397" y="306"/>
                  <a:pt x="19387" y="306"/>
                </a:cubicBezTo>
                <a:cubicBezTo>
                  <a:pt x="19326" y="306"/>
                  <a:pt x="19291" y="399"/>
                  <a:pt x="19360" y="433"/>
                </a:cubicBezTo>
                <a:cubicBezTo>
                  <a:pt x="20215" y="990"/>
                  <a:pt x="20275" y="2144"/>
                  <a:pt x="19777" y="2980"/>
                </a:cubicBezTo>
                <a:cubicBezTo>
                  <a:pt x="19364" y="3669"/>
                  <a:pt x="18573" y="3946"/>
                  <a:pt x="17795" y="3946"/>
                </a:cubicBezTo>
                <a:cubicBezTo>
                  <a:pt x="17562" y="3946"/>
                  <a:pt x="17331" y="3921"/>
                  <a:pt x="17111" y="3875"/>
                </a:cubicBezTo>
                <a:cubicBezTo>
                  <a:pt x="16741" y="3806"/>
                  <a:pt x="16307" y="3635"/>
                  <a:pt x="15889" y="3390"/>
                </a:cubicBezTo>
                <a:lnTo>
                  <a:pt x="15889" y="3390"/>
                </a:lnTo>
                <a:cubicBezTo>
                  <a:pt x="16073" y="2147"/>
                  <a:pt x="15532" y="779"/>
                  <a:pt x="14505" y="35"/>
                </a:cubicBezTo>
                <a:cubicBezTo>
                  <a:pt x="14475" y="15"/>
                  <a:pt x="14430" y="0"/>
                  <a:pt x="1438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03" name="Google Shape;703;p19"/>
          <p:cNvGrpSpPr/>
          <p:nvPr/>
        </p:nvGrpSpPr>
        <p:grpSpPr>
          <a:xfrm>
            <a:off x="719995" y="3496756"/>
            <a:ext cx="439697" cy="506486"/>
            <a:chOff x="3150425" y="3024575"/>
            <a:chExt cx="130350" cy="150150"/>
          </a:xfrm>
        </p:grpSpPr>
        <p:sp>
          <p:nvSpPr>
            <p:cNvPr id="704" name="Google Shape;704;p19"/>
            <p:cNvSpPr/>
            <p:nvPr/>
          </p:nvSpPr>
          <p:spPr>
            <a:xfrm>
              <a:off x="3259350" y="3087675"/>
              <a:ext cx="21425" cy="20150"/>
            </a:xfrm>
            <a:custGeom>
              <a:rect b="b" l="l" r="r" t="t"/>
              <a:pathLst>
                <a:path extrusionOk="0" h="806" w="857">
                  <a:moveTo>
                    <a:pt x="314" y="1"/>
                  </a:moveTo>
                  <a:cubicBezTo>
                    <a:pt x="301" y="1"/>
                    <a:pt x="290" y="2"/>
                    <a:pt x="279" y="4"/>
                  </a:cubicBezTo>
                  <a:cubicBezTo>
                    <a:pt x="100" y="4"/>
                    <a:pt x="1" y="223"/>
                    <a:pt x="61" y="422"/>
                  </a:cubicBezTo>
                  <a:cubicBezTo>
                    <a:pt x="100" y="522"/>
                    <a:pt x="180" y="641"/>
                    <a:pt x="279" y="701"/>
                  </a:cubicBezTo>
                  <a:cubicBezTo>
                    <a:pt x="362" y="767"/>
                    <a:pt x="499" y="805"/>
                    <a:pt x="600" y="805"/>
                  </a:cubicBezTo>
                  <a:cubicBezTo>
                    <a:pt x="621" y="805"/>
                    <a:pt x="640" y="804"/>
                    <a:pt x="657" y="800"/>
                  </a:cubicBezTo>
                  <a:cubicBezTo>
                    <a:pt x="797" y="761"/>
                    <a:pt x="856" y="581"/>
                    <a:pt x="797" y="402"/>
                  </a:cubicBezTo>
                  <a:cubicBezTo>
                    <a:pt x="757" y="283"/>
                    <a:pt x="677" y="164"/>
                    <a:pt x="598" y="124"/>
                  </a:cubicBezTo>
                  <a:cubicBezTo>
                    <a:pt x="511" y="55"/>
                    <a:pt x="395" y="1"/>
                    <a:pt x="314"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19"/>
            <p:cNvSpPr/>
            <p:nvPr/>
          </p:nvSpPr>
          <p:spPr>
            <a:xfrm>
              <a:off x="3226525" y="3128500"/>
              <a:ext cx="22425" cy="29025"/>
            </a:xfrm>
            <a:custGeom>
              <a:rect b="b" l="l" r="r" t="t"/>
              <a:pathLst>
                <a:path extrusionOk="0" h="1161" w="897">
                  <a:moveTo>
                    <a:pt x="379" y="0"/>
                  </a:moveTo>
                  <a:cubicBezTo>
                    <a:pt x="366" y="0"/>
                    <a:pt x="352" y="1"/>
                    <a:pt x="339" y="3"/>
                  </a:cubicBezTo>
                  <a:cubicBezTo>
                    <a:pt x="180" y="23"/>
                    <a:pt x="40" y="182"/>
                    <a:pt x="21" y="381"/>
                  </a:cubicBezTo>
                  <a:cubicBezTo>
                    <a:pt x="1" y="540"/>
                    <a:pt x="60" y="779"/>
                    <a:pt x="160" y="898"/>
                  </a:cubicBezTo>
                  <a:cubicBezTo>
                    <a:pt x="269" y="1063"/>
                    <a:pt x="435" y="1161"/>
                    <a:pt x="580" y="1161"/>
                  </a:cubicBezTo>
                  <a:cubicBezTo>
                    <a:pt x="646" y="1161"/>
                    <a:pt x="707" y="1141"/>
                    <a:pt x="757" y="1097"/>
                  </a:cubicBezTo>
                  <a:cubicBezTo>
                    <a:pt x="797" y="1057"/>
                    <a:pt x="896" y="819"/>
                    <a:pt x="896" y="779"/>
                  </a:cubicBezTo>
                  <a:cubicBezTo>
                    <a:pt x="896" y="779"/>
                    <a:pt x="896" y="739"/>
                    <a:pt x="876" y="719"/>
                  </a:cubicBezTo>
                  <a:cubicBezTo>
                    <a:pt x="876" y="600"/>
                    <a:pt x="797" y="321"/>
                    <a:pt x="757" y="262"/>
                  </a:cubicBezTo>
                  <a:cubicBezTo>
                    <a:pt x="666" y="98"/>
                    <a:pt x="525" y="0"/>
                    <a:pt x="379"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p19"/>
            <p:cNvSpPr/>
            <p:nvPr/>
          </p:nvSpPr>
          <p:spPr>
            <a:xfrm>
              <a:off x="3237625" y="3024575"/>
              <a:ext cx="14800" cy="14075"/>
            </a:xfrm>
            <a:custGeom>
              <a:rect b="b" l="l" r="r" t="t"/>
              <a:pathLst>
                <a:path extrusionOk="0" h="563" w="592">
                  <a:moveTo>
                    <a:pt x="238" y="1"/>
                  </a:moveTo>
                  <a:cubicBezTo>
                    <a:pt x="66" y="1"/>
                    <a:pt x="0" y="235"/>
                    <a:pt x="154" y="439"/>
                  </a:cubicBezTo>
                  <a:cubicBezTo>
                    <a:pt x="205" y="508"/>
                    <a:pt x="332" y="563"/>
                    <a:pt x="404" y="563"/>
                  </a:cubicBezTo>
                  <a:cubicBezTo>
                    <a:pt x="415" y="563"/>
                    <a:pt x="424" y="561"/>
                    <a:pt x="432" y="559"/>
                  </a:cubicBezTo>
                  <a:cubicBezTo>
                    <a:pt x="552" y="519"/>
                    <a:pt x="591" y="400"/>
                    <a:pt x="552" y="260"/>
                  </a:cubicBezTo>
                  <a:cubicBezTo>
                    <a:pt x="512" y="141"/>
                    <a:pt x="432" y="61"/>
                    <a:pt x="333" y="22"/>
                  </a:cubicBezTo>
                  <a:cubicBezTo>
                    <a:pt x="299" y="7"/>
                    <a:pt x="267" y="1"/>
                    <a:pt x="238"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 name="Google Shape;707;p19"/>
            <p:cNvSpPr/>
            <p:nvPr/>
          </p:nvSpPr>
          <p:spPr>
            <a:xfrm>
              <a:off x="3209125" y="3062300"/>
              <a:ext cx="22900" cy="22025"/>
            </a:xfrm>
            <a:custGeom>
              <a:rect b="b" l="l" r="r" t="t"/>
              <a:pathLst>
                <a:path extrusionOk="0" h="881" w="916">
                  <a:moveTo>
                    <a:pt x="363" y="1"/>
                  </a:moveTo>
                  <a:cubicBezTo>
                    <a:pt x="122" y="1"/>
                    <a:pt x="0" y="200"/>
                    <a:pt x="100" y="482"/>
                  </a:cubicBezTo>
                  <a:cubicBezTo>
                    <a:pt x="159" y="641"/>
                    <a:pt x="279" y="781"/>
                    <a:pt x="438" y="840"/>
                  </a:cubicBezTo>
                  <a:cubicBezTo>
                    <a:pt x="499" y="868"/>
                    <a:pt x="559" y="881"/>
                    <a:pt x="613" y="881"/>
                  </a:cubicBezTo>
                  <a:cubicBezTo>
                    <a:pt x="717" y="881"/>
                    <a:pt x="804" y="832"/>
                    <a:pt x="856" y="741"/>
                  </a:cubicBezTo>
                  <a:cubicBezTo>
                    <a:pt x="896" y="681"/>
                    <a:pt x="916" y="562"/>
                    <a:pt x="896" y="462"/>
                  </a:cubicBezTo>
                  <a:cubicBezTo>
                    <a:pt x="856" y="283"/>
                    <a:pt x="677" y="64"/>
                    <a:pt x="518" y="25"/>
                  </a:cubicBezTo>
                  <a:cubicBezTo>
                    <a:pt x="462" y="8"/>
                    <a:pt x="410" y="1"/>
                    <a:pt x="363"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p19"/>
            <p:cNvSpPr/>
            <p:nvPr/>
          </p:nvSpPr>
          <p:spPr>
            <a:xfrm>
              <a:off x="3205650" y="3094325"/>
              <a:ext cx="22350" cy="22600"/>
            </a:xfrm>
            <a:custGeom>
              <a:rect b="b" l="l" r="r" t="t"/>
              <a:pathLst>
                <a:path extrusionOk="0" h="904" w="894">
                  <a:moveTo>
                    <a:pt x="287" y="1"/>
                  </a:moveTo>
                  <a:cubicBezTo>
                    <a:pt x="225" y="1"/>
                    <a:pt x="166" y="22"/>
                    <a:pt x="119" y="57"/>
                  </a:cubicBezTo>
                  <a:cubicBezTo>
                    <a:pt x="80" y="97"/>
                    <a:pt x="60" y="116"/>
                    <a:pt x="40" y="216"/>
                  </a:cubicBezTo>
                  <a:cubicBezTo>
                    <a:pt x="0" y="495"/>
                    <a:pt x="159" y="753"/>
                    <a:pt x="398" y="873"/>
                  </a:cubicBezTo>
                  <a:cubicBezTo>
                    <a:pt x="451" y="894"/>
                    <a:pt x="502" y="904"/>
                    <a:pt x="549" y="904"/>
                  </a:cubicBezTo>
                  <a:cubicBezTo>
                    <a:pt x="764" y="904"/>
                    <a:pt x="894" y="696"/>
                    <a:pt x="796" y="435"/>
                  </a:cubicBezTo>
                  <a:cubicBezTo>
                    <a:pt x="736" y="256"/>
                    <a:pt x="597" y="116"/>
                    <a:pt x="418" y="37"/>
                  </a:cubicBezTo>
                  <a:cubicBezTo>
                    <a:pt x="376" y="12"/>
                    <a:pt x="331" y="1"/>
                    <a:pt x="287"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p19"/>
            <p:cNvSpPr/>
            <p:nvPr/>
          </p:nvSpPr>
          <p:spPr>
            <a:xfrm>
              <a:off x="3182750" y="3155225"/>
              <a:ext cx="18425" cy="19500"/>
            </a:xfrm>
            <a:custGeom>
              <a:rect b="b" l="l" r="r" t="t"/>
              <a:pathLst>
                <a:path extrusionOk="0" h="780" w="737">
                  <a:moveTo>
                    <a:pt x="289" y="0"/>
                  </a:moveTo>
                  <a:cubicBezTo>
                    <a:pt x="190" y="0"/>
                    <a:pt x="107" y="40"/>
                    <a:pt x="80" y="108"/>
                  </a:cubicBezTo>
                  <a:cubicBezTo>
                    <a:pt x="80" y="128"/>
                    <a:pt x="61" y="187"/>
                    <a:pt x="41" y="227"/>
                  </a:cubicBezTo>
                  <a:cubicBezTo>
                    <a:pt x="1" y="347"/>
                    <a:pt x="61" y="546"/>
                    <a:pt x="180" y="665"/>
                  </a:cubicBezTo>
                  <a:cubicBezTo>
                    <a:pt x="264" y="740"/>
                    <a:pt x="345" y="780"/>
                    <a:pt x="420" y="780"/>
                  </a:cubicBezTo>
                  <a:cubicBezTo>
                    <a:pt x="505" y="780"/>
                    <a:pt x="584" y="730"/>
                    <a:pt x="657" y="625"/>
                  </a:cubicBezTo>
                  <a:cubicBezTo>
                    <a:pt x="717" y="526"/>
                    <a:pt x="737" y="466"/>
                    <a:pt x="717" y="366"/>
                  </a:cubicBezTo>
                  <a:cubicBezTo>
                    <a:pt x="697" y="227"/>
                    <a:pt x="578" y="88"/>
                    <a:pt x="439" y="28"/>
                  </a:cubicBezTo>
                  <a:cubicBezTo>
                    <a:pt x="388" y="9"/>
                    <a:pt x="337" y="0"/>
                    <a:pt x="289"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p19"/>
            <p:cNvSpPr/>
            <p:nvPr/>
          </p:nvSpPr>
          <p:spPr>
            <a:xfrm>
              <a:off x="3165350" y="3033050"/>
              <a:ext cx="26875" cy="29250"/>
            </a:xfrm>
            <a:custGeom>
              <a:rect b="b" l="l" r="r" t="t"/>
              <a:pathLst>
                <a:path extrusionOk="0" h="1170" w="1075">
                  <a:moveTo>
                    <a:pt x="359" y="1"/>
                  </a:moveTo>
                  <a:cubicBezTo>
                    <a:pt x="160" y="1"/>
                    <a:pt x="20" y="140"/>
                    <a:pt x="20" y="359"/>
                  </a:cubicBezTo>
                  <a:cubicBezTo>
                    <a:pt x="0" y="538"/>
                    <a:pt x="40" y="657"/>
                    <a:pt x="140" y="817"/>
                  </a:cubicBezTo>
                  <a:cubicBezTo>
                    <a:pt x="239" y="976"/>
                    <a:pt x="339" y="1055"/>
                    <a:pt x="478" y="1115"/>
                  </a:cubicBezTo>
                  <a:cubicBezTo>
                    <a:pt x="558" y="1152"/>
                    <a:pt x="633" y="1169"/>
                    <a:pt x="702" y="1169"/>
                  </a:cubicBezTo>
                  <a:cubicBezTo>
                    <a:pt x="820" y="1169"/>
                    <a:pt x="920" y="1116"/>
                    <a:pt x="995" y="1016"/>
                  </a:cubicBezTo>
                  <a:cubicBezTo>
                    <a:pt x="1035" y="956"/>
                    <a:pt x="1055" y="916"/>
                    <a:pt x="1055" y="817"/>
                  </a:cubicBezTo>
                  <a:cubicBezTo>
                    <a:pt x="1075" y="697"/>
                    <a:pt x="1075" y="657"/>
                    <a:pt x="1035" y="558"/>
                  </a:cubicBezTo>
                  <a:cubicBezTo>
                    <a:pt x="995" y="419"/>
                    <a:pt x="896" y="260"/>
                    <a:pt x="796" y="160"/>
                  </a:cubicBezTo>
                  <a:cubicBezTo>
                    <a:pt x="677" y="61"/>
                    <a:pt x="498" y="1"/>
                    <a:pt x="359"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p19"/>
            <p:cNvSpPr/>
            <p:nvPr/>
          </p:nvSpPr>
          <p:spPr>
            <a:xfrm>
              <a:off x="3150425" y="3082275"/>
              <a:ext cx="25900" cy="26450"/>
            </a:xfrm>
            <a:custGeom>
              <a:rect b="b" l="l" r="r" t="t"/>
              <a:pathLst>
                <a:path extrusionOk="0" h="1058" w="1036">
                  <a:moveTo>
                    <a:pt x="431" y="0"/>
                  </a:moveTo>
                  <a:cubicBezTo>
                    <a:pt x="420" y="0"/>
                    <a:pt x="409" y="1"/>
                    <a:pt x="398" y="2"/>
                  </a:cubicBezTo>
                  <a:cubicBezTo>
                    <a:pt x="319" y="2"/>
                    <a:pt x="160" y="81"/>
                    <a:pt x="100" y="181"/>
                  </a:cubicBezTo>
                  <a:cubicBezTo>
                    <a:pt x="1" y="300"/>
                    <a:pt x="20" y="519"/>
                    <a:pt x="120" y="718"/>
                  </a:cubicBezTo>
                  <a:cubicBezTo>
                    <a:pt x="233" y="906"/>
                    <a:pt x="451" y="1058"/>
                    <a:pt x="626" y="1058"/>
                  </a:cubicBezTo>
                  <a:cubicBezTo>
                    <a:pt x="637" y="1058"/>
                    <a:pt x="647" y="1057"/>
                    <a:pt x="657" y="1056"/>
                  </a:cubicBezTo>
                  <a:cubicBezTo>
                    <a:pt x="757" y="1036"/>
                    <a:pt x="796" y="1016"/>
                    <a:pt x="896" y="917"/>
                  </a:cubicBezTo>
                  <a:cubicBezTo>
                    <a:pt x="995" y="837"/>
                    <a:pt x="1015" y="778"/>
                    <a:pt x="1035" y="658"/>
                  </a:cubicBezTo>
                  <a:cubicBezTo>
                    <a:pt x="1035" y="579"/>
                    <a:pt x="1035" y="519"/>
                    <a:pt x="1015" y="459"/>
                  </a:cubicBezTo>
                  <a:cubicBezTo>
                    <a:pt x="920" y="212"/>
                    <a:pt x="679" y="0"/>
                    <a:pt x="431"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12" name="Google Shape;712;p19"/>
          <p:cNvGrpSpPr/>
          <p:nvPr/>
        </p:nvGrpSpPr>
        <p:grpSpPr>
          <a:xfrm>
            <a:off x="600600" y="519300"/>
            <a:ext cx="7942800" cy="494700"/>
            <a:chOff x="600600" y="519300"/>
            <a:chExt cx="7942800" cy="494700"/>
          </a:xfrm>
        </p:grpSpPr>
        <p:sp>
          <p:nvSpPr>
            <p:cNvPr id="713" name="Google Shape;713;p19"/>
            <p:cNvSpPr/>
            <p:nvPr/>
          </p:nvSpPr>
          <p:spPr>
            <a:xfrm>
              <a:off x="600600" y="519300"/>
              <a:ext cx="7942800" cy="494700"/>
            </a:xfrm>
            <a:prstGeom prst="rect">
              <a:avLst/>
            </a:prstGeom>
            <a:solidFill>
              <a:schemeClr val="accent4"/>
            </a:solid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14" name="Google Shape;714;p19"/>
            <p:cNvGrpSpPr/>
            <p:nvPr/>
          </p:nvGrpSpPr>
          <p:grpSpPr>
            <a:xfrm>
              <a:off x="7542569" y="681111"/>
              <a:ext cx="789243" cy="171052"/>
              <a:chOff x="733775" y="310686"/>
              <a:chExt cx="789243" cy="171052"/>
            </a:xfrm>
          </p:grpSpPr>
          <p:sp>
            <p:nvSpPr>
              <p:cNvPr id="715" name="Google Shape;715;p19"/>
              <p:cNvSpPr/>
              <p:nvPr/>
            </p:nvSpPr>
            <p:spPr>
              <a:xfrm>
                <a:off x="1364945" y="310686"/>
                <a:ext cx="158072" cy="171052"/>
              </a:xfrm>
              <a:prstGeom prst="rect">
                <a:avLst/>
              </a:prstGeom>
            </p:spPr>
            <p:txBody>
              <a:bodyPr>
                <a:prstTxWarp prst="textPlain"/>
              </a:bodyPr>
              <a:lstStyle/>
              <a:p>
                <a:pPr lvl="0" algn="ctr"/>
                <a:r>
                  <a:rPr b="0" i="0">
                    <a:ln>
                      <a:noFill/>
                    </a:ln>
                    <a:solidFill>
                      <a:schemeClr val="lt2"/>
                    </a:solidFill>
                    <a:latin typeface="Gaegu;300"/>
                  </a:rPr>
                  <a:t>x</a:t>
                </a:r>
              </a:p>
            </p:txBody>
          </p:sp>
          <p:sp>
            <p:nvSpPr>
              <p:cNvPr id="716" name="Google Shape;716;p19"/>
              <p:cNvSpPr/>
              <p:nvPr/>
            </p:nvSpPr>
            <p:spPr>
              <a:xfrm>
                <a:off x="733775" y="385383"/>
                <a:ext cx="155474" cy="21652"/>
              </a:xfrm>
              <a:prstGeom prst="rect">
                <a:avLst/>
              </a:prstGeom>
            </p:spPr>
            <p:txBody>
              <a:bodyPr>
                <a:prstTxWarp prst="textPlain"/>
              </a:bodyPr>
              <a:lstStyle/>
              <a:p>
                <a:pPr lvl="0" algn="ctr"/>
                <a:r>
                  <a:rPr b="0" i="0">
                    <a:ln>
                      <a:noFill/>
                    </a:ln>
                    <a:solidFill>
                      <a:schemeClr val="lt2"/>
                    </a:solidFill>
                    <a:latin typeface="Gaegu;300"/>
                  </a:rPr>
                  <a:t>-</a:t>
                </a:r>
              </a:p>
            </p:txBody>
          </p:sp>
          <p:grpSp>
            <p:nvGrpSpPr>
              <p:cNvPr id="717" name="Google Shape;717;p19"/>
              <p:cNvGrpSpPr/>
              <p:nvPr/>
            </p:nvGrpSpPr>
            <p:grpSpPr>
              <a:xfrm>
                <a:off x="1015525" y="313175"/>
                <a:ext cx="184510" cy="164017"/>
                <a:chOff x="7228702" y="774508"/>
                <a:chExt cx="285046" cy="253347"/>
              </a:xfrm>
            </p:grpSpPr>
            <p:grpSp>
              <p:nvGrpSpPr>
                <p:cNvPr id="718" name="Google Shape;718;p19"/>
                <p:cNvGrpSpPr/>
                <p:nvPr/>
              </p:nvGrpSpPr>
              <p:grpSpPr>
                <a:xfrm>
                  <a:off x="7313001" y="774508"/>
                  <a:ext cx="200747" cy="228523"/>
                  <a:chOff x="7313001" y="774508"/>
                  <a:chExt cx="200747" cy="228523"/>
                </a:xfrm>
              </p:grpSpPr>
              <p:sp>
                <p:nvSpPr>
                  <p:cNvPr id="719" name="Google Shape;719;p19"/>
                  <p:cNvSpPr/>
                  <p:nvPr/>
                </p:nvSpPr>
                <p:spPr>
                  <a:xfrm>
                    <a:off x="7315737" y="774508"/>
                    <a:ext cx="198011" cy="228523"/>
                  </a:xfrm>
                  <a:custGeom>
                    <a:rect b="b" l="l" r="r" t="t"/>
                    <a:pathLst>
                      <a:path extrusionOk="0" h="9811" w="9360">
                        <a:moveTo>
                          <a:pt x="0" y="0"/>
                        </a:moveTo>
                        <a:lnTo>
                          <a:pt x="9360" y="0"/>
                        </a:lnTo>
                        <a:lnTo>
                          <a:pt x="9135" y="9811"/>
                        </a:lnTo>
                        <a:lnTo>
                          <a:pt x="57" y="9699"/>
                        </a:lnTo>
                        <a:close/>
                      </a:path>
                    </a:pathLst>
                  </a:custGeom>
                  <a:solidFill>
                    <a:schemeClr val="accent4"/>
                  </a:solidFill>
                  <a:ln>
                    <a:noFill/>
                  </a:ln>
                </p:spPr>
              </p:sp>
              <p:sp>
                <p:nvSpPr>
                  <p:cNvPr id="720" name="Google Shape;720;p19"/>
                  <p:cNvSpPr/>
                  <p:nvPr/>
                </p:nvSpPr>
                <p:spPr>
                  <a:xfrm>
                    <a:off x="7313001" y="778289"/>
                    <a:ext cx="200743" cy="217215"/>
                  </a:xfrm>
                  <a:custGeom>
                    <a:rect b="b" l="l" r="r" t="t"/>
                    <a:pathLst>
                      <a:path extrusionOk="0" h="32566" w="46930">
                        <a:moveTo>
                          <a:pt x="30399" y="659"/>
                        </a:moveTo>
                        <a:cubicBezTo>
                          <a:pt x="35696" y="659"/>
                          <a:pt x="40992" y="748"/>
                          <a:pt x="46287" y="1032"/>
                        </a:cubicBezTo>
                        <a:cubicBezTo>
                          <a:pt x="46271" y="11283"/>
                          <a:pt x="46004" y="21534"/>
                          <a:pt x="46114" y="31801"/>
                        </a:cubicBezTo>
                        <a:cubicBezTo>
                          <a:pt x="40818" y="31890"/>
                          <a:pt x="35523" y="31916"/>
                          <a:pt x="30230" y="31916"/>
                        </a:cubicBezTo>
                        <a:cubicBezTo>
                          <a:pt x="22733" y="31916"/>
                          <a:pt x="15238" y="31864"/>
                          <a:pt x="7744" y="31864"/>
                        </a:cubicBezTo>
                        <a:cubicBezTo>
                          <a:pt x="5560" y="31864"/>
                          <a:pt x="3376" y="31868"/>
                          <a:pt x="1192" y="31879"/>
                        </a:cubicBezTo>
                        <a:cubicBezTo>
                          <a:pt x="925" y="21566"/>
                          <a:pt x="706" y="11252"/>
                          <a:pt x="659" y="923"/>
                        </a:cubicBezTo>
                        <a:lnTo>
                          <a:pt x="659" y="923"/>
                        </a:lnTo>
                        <a:cubicBezTo>
                          <a:pt x="1402" y="926"/>
                          <a:pt x="2145" y="928"/>
                          <a:pt x="2887" y="928"/>
                        </a:cubicBezTo>
                        <a:cubicBezTo>
                          <a:pt x="12055" y="928"/>
                          <a:pt x="21228" y="659"/>
                          <a:pt x="30399" y="659"/>
                        </a:cubicBezTo>
                        <a:close/>
                        <a:moveTo>
                          <a:pt x="30451" y="1"/>
                        </a:moveTo>
                        <a:cubicBezTo>
                          <a:pt x="21100" y="1"/>
                          <a:pt x="11743" y="284"/>
                          <a:pt x="2391" y="284"/>
                        </a:cubicBezTo>
                        <a:cubicBezTo>
                          <a:pt x="1792" y="284"/>
                          <a:pt x="1194" y="282"/>
                          <a:pt x="596" y="280"/>
                        </a:cubicBezTo>
                        <a:cubicBezTo>
                          <a:pt x="535" y="195"/>
                          <a:pt x="431" y="152"/>
                          <a:pt x="327" y="152"/>
                        </a:cubicBezTo>
                        <a:cubicBezTo>
                          <a:pt x="164" y="152"/>
                          <a:pt x="0" y="257"/>
                          <a:pt x="0" y="468"/>
                        </a:cubicBezTo>
                        <a:cubicBezTo>
                          <a:pt x="47" y="10986"/>
                          <a:pt x="267" y="21487"/>
                          <a:pt x="533" y="31989"/>
                        </a:cubicBezTo>
                        <a:cubicBezTo>
                          <a:pt x="533" y="32005"/>
                          <a:pt x="533" y="32020"/>
                          <a:pt x="549" y="32020"/>
                        </a:cubicBezTo>
                        <a:cubicBezTo>
                          <a:pt x="424" y="32224"/>
                          <a:pt x="518" y="32538"/>
                          <a:pt x="800" y="32538"/>
                        </a:cubicBezTo>
                        <a:cubicBezTo>
                          <a:pt x="3274" y="32522"/>
                          <a:pt x="5749" y="32517"/>
                          <a:pt x="8223" y="32517"/>
                        </a:cubicBezTo>
                        <a:cubicBezTo>
                          <a:pt x="15481" y="32517"/>
                          <a:pt x="22739" y="32566"/>
                          <a:pt x="29996" y="32566"/>
                        </a:cubicBezTo>
                        <a:cubicBezTo>
                          <a:pt x="35390" y="32566"/>
                          <a:pt x="40783" y="32539"/>
                          <a:pt x="46177" y="32444"/>
                        </a:cubicBezTo>
                        <a:cubicBezTo>
                          <a:pt x="46365" y="32444"/>
                          <a:pt x="46459" y="32318"/>
                          <a:pt x="46490" y="32162"/>
                        </a:cubicBezTo>
                        <a:cubicBezTo>
                          <a:pt x="46631" y="32146"/>
                          <a:pt x="46773" y="32052"/>
                          <a:pt x="46757" y="31848"/>
                        </a:cubicBezTo>
                        <a:cubicBezTo>
                          <a:pt x="46663" y="21409"/>
                          <a:pt x="46929" y="10954"/>
                          <a:pt x="46929" y="515"/>
                        </a:cubicBezTo>
                        <a:cubicBezTo>
                          <a:pt x="46929" y="300"/>
                          <a:pt x="46765" y="193"/>
                          <a:pt x="46602" y="193"/>
                        </a:cubicBezTo>
                        <a:cubicBezTo>
                          <a:pt x="46479" y="193"/>
                          <a:pt x="46356" y="253"/>
                          <a:pt x="46302" y="374"/>
                        </a:cubicBezTo>
                        <a:cubicBezTo>
                          <a:pt x="41022" y="91"/>
                          <a:pt x="35737" y="1"/>
                          <a:pt x="30451"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21" name="Google Shape;721;p19"/>
                <p:cNvGrpSpPr/>
                <p:nvPr/>
              </p:nvGrpSpPr>
              <p:grpSpPr>
                <a:xfrm>
                  <a:off x="7228702" y="809455"/>
                  <a:ext cx="200757" cy="218400"/>
                  <a:chOff x="7269477" y="781280"/>
                  <a:chExt cx="200757" cy="218400"/>
                </a:xfrm>
              </p:grpSpPr>
              <p:sp>
                <p:nvSpPr>
                  <p:cNvPr id="722" name="Google Shape;722;p19"/>
                  <p:cNvSpPr/>
                  <p:nvPr/>
                </p:nvSpPr>
                <p:spPr>
                  <a:xfrm>
                    <a:off x="7269477" y="781280"/>
                    <a:ext cx="200749" cy="217216"/>
                  </a:xfrm>
                  <a:custGeom>
                    <a:rect b="b" l="l" r="r" t="t"/>
                    <a:pathLst>
                      <a:path extrusionOk="0" h="9811" w="9360">
                        <a:moveTo>
                          <a:pt x="0" y="0"/>
                        </a:moveTo>
                        <a:lnTo>
                          <a:pt x="9360" y="0"/>
                        </a:lnTo>
                        <a:lnTo>
                          <a:pt x="9135" y="9811"/>
                        </a:lnTo>
                        <a:lnTo>
                          <a:pt x="57" y="9699"/>
                        </a:lnTo>
                        <a:close/>
                      </a:path>
                    </a:pathLst>
                  </a:custGeom>
                  <a:solidFill>
                    <a:schemeClr val="accent4"/>
                  </a:solidFill>
                  <a:ln>
                    <a:noFill/>
                  </a:ln>
                </p:spPr>
              </p:sp>
              <p:sp>
                <p:nvSpPr>
                  <p:cNvPr id="723" name="Google Shape;723;p19"/>
                  <p:cNvSpPr/>
                  <p:nvPr/>
                </p:nvSpPr>
                <p:spPr>
                  <a:xfrm>
                    <a:off x="7269491" y="782465"/>
                    <a:ext cx="200743" cy="217215"/>
                  </a:xfrm>
                  <a:custGeom>
                    <a:rect b="b" l="l" r="r" t="t"/>
                    <a:pathLst>
                      <a:path extrusionOk="0" h="32566" w="46930">
                        <a:moveTo>
                          <a:pt x="30399" y="659"/>
                        </a:moveTo>
                        <a:cubicBezTo>
                          <a:pt x="35696" y="659"/>
                          <a:pt x="40992" y="748"/>
                          <a:pt x="46287" y="1032"/>
                        </a:cubicBezTo>
                        <a:cubicBezTo>
                          <a:pt x="46271" y="11283"/>
                          <a:pt x="46004" y="21534"/>
                          <a:pt x="46114" y="31801"/>
                        </a:cubicBezTo>
                        <a:cubicBezTo>
                          <a:pt x="40818" y="31890"/>
                          <a:pt x="35523" y="31916"/>
                          <a:pt x="30230" y="31916"/>
                        </a:cubicBezTo>
                        <a:cubicBezTo>
                          <a:pt x="22733" y="31916"/>
                          <a:pt x="15238" y="31864"/>
                          <a:pt x="7744" y="31864"/>
                        </a:cubicBezTo>
                        <a:cubicBezTo>
                          <a:pt x="5560" y="31864"/>
                          <a:pt x="3376" y="31868"/>
                          <a:pt x="1192" y="31879"/>
                        </a:cubicBezTo>
                        <a:cubicBezTo>
                          <a:pt x="925" y="21566"/>
                          <a:pt x="706" y="11252"/>
                          <a:pt x="659" y="923"/>
                        </a:cubicBezTo>
                        <a:lnTo>
                          <a:pt x="659" y="923"/>
                        </a:lnTo>
                        <a:cubicBezTo>
                          <a:pt x="1402" y="926"/>
                          <a:pt x="2145" y="928"/>
                          <a:pt x="2887" y="928"/>
                        </a:cubicBezTo>
                        <a:cubicBezTo>
                          <a:pt x="12055" y="928"/>
                          <a:pt x="21228" y="659"/>
                          <a:pt x="30399" y="659"/>
                        </a:cubicBezTo>
                        <a:close/>
                        <a:moveTo>
                          <a:pt x="30451" y="1"/>
                        </a:moveTo>
                        <a:cubicBezTo>
                          <a:pt x="21100" y="1"/>
                          <a:pt x="11743" y="284"/>
                          <a:pt x="2391" y="284"/>
                        </a:cubicBezTo>
                        <a:cubicBezTo>
                          <a:pt x="1792" y="284"/>
                          <a:pt x="1194" y="282"/>
                          <a:pt x="596" y="280"/>
                        </a:cubicBezTo>
                        <a:cubicBezTo>
                          <a:pt x="535" y="195"/>
                          <a:pt x="431" y="152"/>
                          <a:pt x="327" y="152"/>
                        </a:cubicBezTo>
                        <a:cubicBezTo>
                          <a:pt x="164" y="152"/>
                          <a:pt x="0" y="257"/>
                          <a:pt x="0" y="468"/>
                        </a:cubicBezTo>
                        <a:cubicBezTo>
                          <a:pt x="47" y="10986"/>
                          <a:pt x="267" y="21487"/>
                          <a:pt x="533" y="31989"/>
                        </a:cubicBezTo>
                        <a:cubicBezTo>
                          <a:pt x="533" y="32005"/>
                          <a:pt x="533" y="32020"/>
                          <a:pt x="549" y="32020"/>
                        </a:cubicBezTo>
                        <a:cubicBezTo>
                          <a:pt x="424" y="32224"/>
                          <a:pt x="518" y="32538"/>
                          <a:pt x="800" y="32538"/>
                        </a:cubicBezTo>
                        <a:cubicBezTo>
                          <a:pt x="3274" y="32522"/>
                          <a:pt x="5749" y="32517"/>
                          <a:pt x="8223" y="32517"/>
                        </a:cubicBezTo>
                        <a:cubicBezTo>
                          <a:pt x="15481" y="32517"/>
                          <a:pt x="22739" y="32566"/>
                          <a:pt x="29996" y="32566"/>
                        </a:cubicBezTo>
                        <a:cubicBezTo>
                          <a:pt x="35390" y="32566"/>
                          <a:pt x="40783" y="32539"/>
                          <a:pt x="46177" y="32444"/>
                        </a:cubicBezTo>
                        <a:cubicBezTo>
                          <a:pt x="46365" y="32444"/>
                          <a:pt x="46459" y="32318"/>
                          <a:pt x="46490" y="32162"/>
                        </a:cubicBezTo>
                        <a:cubicBezTo>
                          <a:pt x="46631" y="32146"/>
                          <a:pt x="46773" y="32052"/>
                          <a:pt x="46757" y="31848"/>
                        </a:cubicBezTo>
                        <a:cubicBezTo>
                          <a:pt x="46663" y="21409"/>
                          <a:pt x="46929" y="10954"/>
                          <a:pt x="46929" y="515"/>
                        </a:cubicBezTo>
                        <a:cubicBezTo>
                          <a:pt x="46929" y="300"/>
                          <a:pt x="46765" y="193"/>
                          <a:pt x="46602" y="193"/>
                        </a:cubicBezTo>
                        <a:cubicBezTo>
                          <a:pt x="46479" y="193"/>
                          <a:pt x="46356" y="253"/>
                          <a:pt x="46302" y="374"/>
                        </a:cubicBezTo>
                        <a:cubicBezTo>
                          <a:pt x="41022" y="91"/>
                          <a:pt x="35737" y="1"/>
                          <a:pt x="30451"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grpSp>
          <p:nvGrpSpPr>
            <p:cNvPr id="724" name="Google Shape;724;p19"/>
            <p:cNvGrpSpPr/>
            <p:nvPr/>
          </p:nvGrpSpPr>
          <p:grpSpPr>
            <a:xfrm>
              <a:off x="812189" y="664537"/>
              <a:ext cx="800559" cy="204209"/>
              <a:chOff x="747420" y="664537"/>
              <a:chExt cx="800559" cy="204209"/>
            </a:xfrm>
          </p:grpSpPr>
          <p:grpSp>
            <p:nvGrpSpPr>
              <p:cNvPr id="725" name="Google Shape;725;p19"/>
              <p:cNvGrpSpPr/>
              <p:nvPr/>
            </p:nvGrpSpPr>
            <p:grpSpPr>
              <a:xfrm>
                <a:off x="1339984" y="664537"/>
                <a:ext cx="207995" cy="204209"/>
                <a:chOff x="1541700" y="658850"/>
                <a:chExt cx="253838" cy="249218"/>
              </a:xfrm>
            </p:grpSpPr>
            <p:sp>
              <p:nvSpPr>
                <p:cNvPr id="726" name="Google Shape;726;p19"/>
                <p:cNvSpPr/>
                <p:nvPr/>
              </p:nvSpPr>
              <p:spPr>
                <a:xfrm>
                  <a:off x="1541700" y="658850"/>
                  <a:ext cx="253838" cy="249218"/>
                </a:xfrm>
                <a:custGeom>
                  <a:rect b="b" l="l" r="r" t="t"/>
                  <a:pathLst>
                    <a:path extrusionOk="0" h="16128" w="16427">
                      <a:moveTo>
                        <a:pt x="6489" y="697"/>
                      </a:moveTo>
                      <a:cubicBezTo>
                        <a:pt x="6850" y="1277"/>
                        <a:pt x="7179" y="1857"/>
                        <a:pt x="7524" y="2437"/>
                      </a:cubicBezTo>
                      <a:cubicBezTo>
                        <a:pt x="7595" y="2553"/>
                        <a:pt x="7692" y="2598"/>
                        <a:pt x="7788" y="2598"/>
                      </a:cubicBezTo>
                      <a:cubicBezTo>
                        <a:pt x="7861" y="2598"/>
                        <a:pt x="7933" y="2572"/>
                        <a:pt x="7994" y="2531"/>
                      </a:cubicBezTo>
                      <a:lnTo>
                        <a:pt x="8088" y="2531"/>
                      </a:lnTo>
                      <a:cubicBezTo>
                        <a:pt x="8274" y="2499"/>
                        <a:pt x="8456" y="2485"/>
                        <a:pt x="8637" y="2485"/>
                      </a:cubicBezTo>
                      <a:cubicBezTo>
                        <a:pt x="9083" y="2485"/>
                        <a:pt x="9518" y="2574"/>
                        <a:pt x="9953" y="2719"/>
                      </a:cubicBezTo>
                      <a:cubicBezTo>
                        <a:pt x="9987" y="2730"/>
                        <a:pt x="10020" y="2741"/>
                        <a:pt x="10053" y="2741"/>
                      </a:cubicBezTo>
                      <a:cubicBezTo>
                        <a:pt x="10067" y="2741"/>
                        <a:pt x="10081" y="2739"/>
                        <a:pt x="10094" y="2735"/>
                      </a:cubicBezTo>
                      <a:cubicBezTo>
                        <a:pt x="10116" y="2738"/>
                        <a:pt x="10137" y="2740"/>
                        <a:pt x="10158" y="2740"/>
                      </a:cubicBezTo>
                      <a:cubicBezTo>
                        <a:pt x="10230" y="2740"/>
                        <a:pt x="10300" y="2717"/>
                        <a:pt x="10361" y="2656"/>
                      </a:cubicBezTo>
                      <a:cubicBezTo>
                        <a:pt x="10847" y="2186"/>
                        <a:pt x="11348" y="1747"/>
                        <a:pt x="11881" y="1340"/>
                      </a:cubicBezTo>
                      <a:cubicBezTo>
                        <a:pt x="12054" y="1434"/>
                        <a:pt x="12242" y="1528"/>
                        <a:pt x="12414" y="1638"/>
                      </a:cubicBezTo>
                      <a:cubicBezTo>
                        <a:pt x="12242" y="2249"/>
                        <a:pt x="12069" y="2845"/>
                        <a:pt x="11897" y="3456"/>
                      </a:cubicBezTo>
                      <a:cubicBezTo>
                        <a:pt x="11756" y="3581"/>
                        <a:pt x="11725" y="3848"/>
                        <a:pt x="11928" y="3973"/>
                      </a:cubicBezTo>
                      <a:cubicBezTo>
                        <a:pt x="12477" y="4334"/>
                        <a:pt x="12869" y="4820"/>
                        <a:pt x="13167" y="5399"/>
                      </a:cubicBezTo>
                      <a:cubicBezTo>
                        <a:pt x="13198" y="5431"/>
                        <a:pt x="13214" y="5462"/>
                        <a:pt x="13245" y="5494"/>
                      </a:cubicBezTo>
                      <a:cubicBezTo>
                        <a:pt x="13292" y="5572"/>
                        <a:pt x="13386" y="5635"/>
                        <a:pt x="13511" y="5635"/>
                      </a:cubicBezTo>
                      <a:cubicBezTo>
                        <a:pt x="14185" y="5635"/>
                        <a:pt x="14859" y="5650"/>
                        <a:pt x="15518" y="5697"/>
                      </a:cubicBezTo>
                      <a:cubicBezTo>
                        <a:pt x="15596" y="5901"/>
                        <a:pt x="15659" y="6089"/>
                        <a:pt x="15706" y="6293"/>
                      </a:cubicBezTo>
                      <a:cubicBezTo>
                        <a:pt x="15126" y="6653"/>
                        <a:pt x="14546" y="6983"/>
                        <a:pt x="13966" y="7343"/>
                      </a:cubicBezTo>
                      <a:cubicBezTo>
                        <a:pt x="13935" y="7359"/>
                        <a:pt x="13903" y="7374"/>
                        <a:pt x="13888" y="7406"/>
                      </a:cubicBezTo>
                      <a:cubicBezTo>
                        <a:pt x="13778" y="7469"/>
                        <a:pt x="13700" y="7594"/>
                        <a:pt x="13731" y="7766"/>
                      </a:cubicBezTo>
                      <a:cubicBezTo>
                        <a:pt x="13888" y="8393"/>
                        <a:pt x="13856" y="9005"/>
                        <a:pt x="13684" y="9632"/>
                      </a:cubicBezTo>
                      <a:cubicBezTo>
                        <a:pt x="13684" y="9663"/>
                        <a:pt x="13684" y="9694"/>
                        <a:pt x="13684" y="9726"/>
                      </a:cubicBezTo>
                      <a:cubicBezTo>
                        <a:pt x="13653" y="9835"/>
                        <a:pt x="13668" y="9945"/>
                        <a:pt x="13762" y="10039"/>
                      </a:cubicBezTo>
                      <a:cubicBezTo>
                        <a:pt x="14264" y="10494"/>
                        <a:pt x="14750" y="10980"/>
                        <a:pt x="15220" y="11465"/>
                      </a:cubicBezTo>
                      <a:cubicBezTo>
                        <a:pt x="15126" y="11669"/>
                        <a:pt x="15048" y="11842"/>
                        <a:pt x="14938" y="12030"/>
                      </a:cubicBezTo>
                      <a:cubicBezTo>
                        <a:pt x="14280" y="11904"/>
                        <a:pt x="13637" y="11748"/>
                        <a:pt x="12979" y="11622"/>
                      </a:cubicBezTo>
                      <a:cubicBezTo>
                        <a:pt x="12947" y="11614"/>
                        <a:pt x="12916" y="11610"/>
                        <a:pt x="12886" y="11610"/>
                      </a:cubicBezTo>
                      <a:cubicBezTo>
                        <a:pt x="12857" y="11610"/>
                        <a:pt x="12830" y="11614"/>
                        <a:pt x="12806" y="11622"/>
                      </a:cubicBezTo>
                      <a:cubicBezTo>
                        <a:pt x="12777" y="11615"/>
                        <a:pt x="12748" y="11611"/>
                        <a:pt x="12718" y="11611"/>
                      </a:cubicBezTo>
                      <a:cubicBezTo>
                        <a:pt x="12618" y="11611"/>
                        <a:pt x="12518" y="11655"/>
                        <a:pt x="12446" y="11763"/>
                      </a:cubicBezTo>
                      <a:cubicBezTo>
                        <a:pt x="12069" y="12281"/>
                        <a:pt x="11552" y="12672"/>
                        <a:pt x="10972" y="12939"/>
                      </a:cubicBezTo>
                      <a:cubicBezTo>
                        <a:pt x="10925" y="12970"/>
                        <a:pt x="10878" y="13002"/>
                        <a:pt x="10863" y="13033"/>
                      </a:cubicBezTo>
                      <a:cubicBezTo>
                        <a:pt x="10784" y="13080"/>
                        <a:pt x="10737" y="13158"/>
                        <a:pt x="10737" y="13268"/>
                      </a:cubicBezTo>
                      <a:cubicBezTo>
                        <a:pt x="10706" y="13942"/>
                        <a:pt x="10674" y="14616"/>
                        <a:pt x="10596" y="15274"/>
                      </a:cubicBezTo>
                      <a:cubicBezTo>
                        <a:pt x="10392" y="15337"/>
                        <a:pt x="10189" y="15384"/>
                        <a:pt x="9985" y="15431"/>
                      </a:cubicBezTo>
                      <a:cubicBezTo>
                        <a:pt x="9687" y="14882"/>
                        <a:pt x="9389" y="14334"/>
                        <a:pt x="9091" y="13785"/>
                      </a:cubicBezTo>
                      <a:cubicBezTo>
                        <a:pt x="9091" y="13616"/>
                        <a:pt x="8951" y="13434"/>
                        <a:pt x="8752" y="13434"/>
                      </a:cubicBezTo>
                      <a:cubicBezTo>
                        <a:pt x="8730" y="13434"/>
                        <a:pt x="8707" y="13436"/>
                        <a:pt x="8684" y="13440"/>
                      </a:cubicBezTo>
                      <a:cubicBezTo>
                        <a:pt x="8460" y="13484"/>
                        <a:pt x="8240" y="13505"/>
                        <a:pt x="8021" y="13505"/>
                      </a:cubicBezTo>
                      <a:cubicBezTo>
                        <a:pt x="7613" y="13505"/>
                        <a:pt x="7211" y="13432"/>
                        <a:pt x="6803" y="13299"/>
                      </a:cubicBezTo>
                      <a:cubicBezTo>
                        <a:pt x="6772" y="13284"/>
                        <a:pt x="6724" y="13284"/>
                        <a:pt x="6693" y="13284"/>
                      </a:cubicBezTo>
                      <a:cubicBezTo>
                        <a:pt x="6673" y="13280"/>
                        <a:pt x="6652" y="13278"/>
                        <a:pt x="6631" y="13278"/>
                      </a:cubicBezTo>
                      <a:cubicBezTo>
                        <a:pt x="6553" y="13278"/>
                        <a:pt x="6472" y="13304"/>
                        <a:pt x="6411" y="13378"/>
                      </a:cubicBezTo>
                      <a:cubicBezTo>
                        <a:pt x="5925" y="13848"/>
                        <a:pt x="5439" y="14303"/>
                        <a:pt x="4922" y="14741"/>
                      </a:cubicBezTo>
                      <a:cubicBezTo>
                        <a:pt x="4734" y="14663"/>
                        <a:pt x="4546" y="14553"/>
                        <a:pt x="4373" y="14444"/>
                      </a:cubicBezTo>
                      <a:cubicBezTo>
                        <a:pt x="4530" y="13801"/>
                        <a:pt x="4718" y="13143"/>
                        <a:pt x="4875" y="12500"/>
                      </a:cubicBezTo>
                      <a:cubicBezTo>
                        <a:pt x="4922" y="12312"/>
                        <a:pt x="4828" y="12186"/>
                        <a:pt x="4702" y="12124"/>
                      </a:cubicBezTo>
                      <a:cubicBezTo>
                        <a:pt x="4687" y="12092"/>
                        <a:pt x="4655" y="12077"/>
                        <a:pt x="4624" y="12061"/>
                      </a:cubicBezTo>
                      <a:cubicBezTo>
                        <a:pt x="4060" y="11716"/>
                        <a:pt x="3637" y="11262"/>
                        <a:pt x="3323" y="10697"/>
                      </a:cubicBezTo>
                      <a:cubicBezTo>
                        <a:pt x="3307" y="10666"/>
                        <a:pt x="3276" y="10635"/>
                        <a:pt x="3260" y="10619"/>
                      </a:cubicBezTo>
                      <a:cubicBezTo>
                        <a:pt x="3213" y="10525"/>
                        <a:pt x="3119" y="10462"/>
                        <a:pt x="2978" y="10462"/>
                      </a:cubicBezTo>
                      <a:cubicBezTo>
                        <a:pt x="2562" y="10482"/>
                        <a:pt x="2145" y="10495"/>
                        <a:pt x="1725" y="10495"/>
                      </a:cubicBezTo>
                      <a:cubicBezTo>
                        <a:pt x="1465" y="10495"/>
                        <a:pt x="1204" y="10490"/>
                        <a:pt x="941" y="10478"/>
                      </a:cubicBezTo>
                      <a:cubicBezTo>
                        <a:pt x="862" y="10290"/>
                        <a:pt x="800" y="10086"/>
                        <a:pt x="737" y="9898"/>
                      </a:cubicBezTo>
                      <a:cubicBezTo>
                        <a:pt x="1301" y="9522"/>
                        <a:pt x="1865" y="9161"/>
                        <a:pt x="2430" y="8785"/>
                      </a:cubicBezTo>
                      <a:cubicBezTo>
                        <a:pt x="2477" y="8754"/>
                        <a:pt x="2524" y="8707"/>
                        <a:pt x="2539" y="8660"/>
                      </a:cubicBezTo>
                      <a:cubicBezTo>
                        <a:pt x="2649" y="8581"/>
                        <a:pt x="2728" y="8456"/>
                        <a:pt x="2696" y="8299"/>
                      </a:cubicBezTo>
                      <a:cubicBezTo>
                        <a:pt x="2602" y="7672"/>
                        <a:pt x="2681" y="7045"/>
                        <a:pt x="2900" y="6450"/>
                      </a:cubicBezTo>
                      <a:cubicBezTo>
                        <a:pt x="2916" y="6387"/>
                        <a:pt x="2931" y="6340"/>
                        <a:pt x="2916" y="6293"/>
                      </a:cubicBezTo>
                      <a:cubicBezTo>
                        <a:pt x="2931" y="6215"/>
                        <a:pt x="2916" y="6121"/>
                        <a:pt x="2837" y="6042"/>
                      </a:cubicBezTo>
                      <a:cubicBezTo>
                        <a:pt x="2383" y="5541"/>
                        <a:pt x="1944" y="5039"/>
                        <a:pt x="1521" y="4522"/>
                      </a:cubicBezTo>
                      <a:cubicBezTo>
                        <a:pt x="1615" y="4334"/>
                        <a:pt x="1724" y="4161"/>
                        <a:pt x="1834" y="3973"/>
                      </a:cubicBezTo>
                      <a:cubicBezTo>
                        <a:pt x="2430" y="4146"/>
                        <a:pt x="3025" y="4334"/>
                        <a:pt x="3637" y="4506"/>
                      </a:cubicBezTo>
                      <a:cubicBezTo>
                        <a:pt x="3698" y="4575"/>
                        <a:pt x="3793" y="4618"/>
                        <a:pt x="3891" y="4618"/>
                      </a:cubicBezTo>
                      <a:cubicBezTo>
                        <a:pt x="3993" y="4618"/>
                        <a:pt x="4097" y="4571"/>
                        <a:pt x="4170" y="4459"/>
                      </a:cubicBezTo>
                      <a:cubicBezTo>
                        <a:pt x="4514" y="3926"/>
                        <a:pt x="5016" y="3534"/>
                        <a:pt x="5580" y="3236"/>
                      </a:cubicBezTo>
                      <a:cubicBezTo>
                        <a:pt x="5627" y="3205"/>
                        <a:pt x="5659" y="3189"/>
                        <a:pt x="5690" y="3158"/>
                      </a:cubicBezTo>
                      <a:cubicBezTo>
                        <a:pt x="5768" y="3111"/>
                        <a:pt x="5815" y="3017"/>
                        <a:pt x="5815" y="2892"/>
                      </a:cubicBezTo>
                      <a:cubicBezTo>
                        <a:pt x="5815" y="2218"/>
                        <a:pt x="5847" y="1559"/>
                        <a:pt x="5894" y="885"/>
                      </a:cubicBezTo>
                      <a:cubicBezTo>
                        <a:pt x="6098" y="807"/>
                        <a:pt x="6286" y="744"/>
                        <a:pt x="6489" y="697"/>
                      </a:cubicBezTo>
                      <a:close/>
                      <a:moveTo>
                        <a:pt x="6651" y="1"/>
                      </a:moveTo>
                      <a:cubicBezTo>
                        <a:pt x="6629" y="1"/>
                        <a:pt x="6607" y="3"/>
                        <a:pt x="6583" y="8"/>
                      </a:cubicBezTo>
                      <a:cubicBezTo>
                        <a:pt x="6223" y="86"/>
                        <a:pt x="5862" y="180"/>
                        <a:pt x="5518" y="321"/>
                      </a:cubicBezTo>
                      <a:cubicBezTo>
                        <a:pt x="5424" y="368"/>
                        <a:pt x="5345" y="431"/>
                        <a:pt x="5298" y="525"/>
                      </a:cubicBezTo>
                      <a:cubicBezTo>
                        <a:pt x="5298" y="525"/>
                        <a:pt x="5298" y="540"/>
                        <a:pt x="5298" y="540"/>
                      </a:cubicBezTo>
                      <a:cubicBezTo>
                        <a:pt x="5282" y="572"/>
                        <a:pt x="5267" y="619"/>
                        <a:pt x="5267" y="666"/>
                      </a:cubicBezTo>
                      <a:cubicBezTo>
                        <a:pt x="5204" y="1356"/>
                        <a:pt x="5173" y="2030"/>
                        <a:pt x="5173" y="2719"/>
                      </a:cubicBezTo>
                      <a:cubicBezTo>
                        <a:pt x="4640" y="3017"/>
                        <a:pt x="4170" y="3393"/>
                        <a:pt x="3809" y="3879"/>
                      </a:cubicBezTo>
                      <a:cubicBezTo>
                        <a:pt x="3166" y="3691"/>
                        <a:pt x="2524" y="3487"/>
                        <a:pt x="1881" y="3315"/>
                      </a:cubicBezTo>
                      <a:cubicBezTo>
                        <a:pt x="1881" y="3315"/>
                        <a:pt x="1865" y="3299"/>
                        <a:pt x="1865" y="3299"/>
                      </a:cubicBezTo>
                      <a:cubicBezTo>
                        <a:pt x="1813" y="3271"/>
                        <a:pt x="1761" y="3258"/>
                        <a:pt x="1711" y="3258"/>
                      </a:cubicBezTo>
                      <a:cubicBezTo>
                        <a:pt x="1595" y="3258"/>
                        <a:pt x="1488" y="3326"/>
                        <a:pt x="1411" y="3425"/>
                      </a:cubicBezTo>
                      <a:cubicBezTo>
                        <a:pt x="1207" y="3722"/>
                        <a:pt x="1019" y="4036"/>
                        <a:pt x="862" y="4381"/>
                      </a:cubicBezTo>
                      <a:cubicBezTo>
                        <a:pt x="815" y="4475"/>
                        <a:pt x="815" y="4569"/>
                        <a:pt x="847" y="4663"/>
                      </a:cubicBezTo>
                      <a:cubicBezTo>
                        <a:pt x="862" y="4710"/>
                        <a:pt x="878" y="4757"/>
                        <a:pt x="909" y="4804"/>
                      </a:cubicBezTo>
                      <a:cubicBezTo>
                        <a:pt x="1333" y="5337"/>
                        <a:pt x="1787" y="5854"/>
                        <a:pt x="2242" y="6356"/>
                      </a:cubicBezTo>
                      <a:cubicBezTo>
                        <a:pt x="2038" y="6983"/>
                        <a:pt x="1959" y="7610"/>
                        <a:pt x="2038" y="8252"/>
                      </a:cubicBezTo>
                      <a:cubicBezTo>
                        <a:pt x="1442" y="8660"/>
                        <a:pt x="831" y="9052"/>
                        <a:pt x="235" y="9443"/>
                      </a:cubicBezTo>
                      <a:cubicBezTo>
                        <a:pt x="94" y="9506"/>
                        <a:pt x="0" y="9647"/>
                        <a:pt x="47" y="9820"/>
                      </a:cubicBezTo>
                      <a:cubicBezTo>
                        <a:pt x="141" y="10212"/>
                        <a:pt x="267" y="10588"/>
                        <a:pt x="439" y="10948"/>
                      </a:cubicBezTo>
                      <a:cubicBezTo>
                        <a:pt x="470" y="11011"/>
                        <a:pt x="517" y="11058"/>
                        <a:pt x="596" y="11089"/>
                      </a:cubicBezTo>
                      <a:cubicBezTo>
                        <a:pt x="643" y="11105"/>
                        <a:pt x="690" y="11121"/>
                        <a:pt x="753" y="11121"/>
                      </a:cubicBezTo>
                      <a:cubicBezTo>
                        <a:pt x="1097" y="11136"/>
                        <a:pt x="1442" y="11144"/>
                        <a:pt x="1787" y="11144"/>
                      </a:cubicBezTo>
                      <a:cubicBezTo>
                        <a:pt x="2132" y="11144"/>
                        <a:pt x="2477" y="11136"/>
                        <a:pt x="2822" y="11121"/>
                      </a:cubicBezTo>
                      <a:cubicBezTo>
                        <a:pt x="3166" y="11701"/>
                        <a:pt x="3621" y="12186"/>
                        <a:pt x="4185" y="12547"/>
                      </a:cubicBezTo>
                      <a:cubicBezTo>
                        <a:pt x="4028" y="13190"/>
                        <a:pt x="3840" y="13832"/>
                        <a:pt x="3684" y="14491"/>
                      </a:cubicBezTo>
                      <a:cubicBezTo>
                        <a:pt x="3684" y="14491"/>
                        <a:pt x="3684" y="14491"/>
                        <a:pt x="3684" y="14506"/>
                      </a:cubicBezTo>
                      <a:cubicBezTo>
                        <a:pt x="3652" y="14632"/>
                        <a:pt x="3684" y="14773"/>
                        <a:pt x="3825" y="14882"/>
                      </a:cubicBezTo>
                      <a:cubicBezTo>
                        <a:pt x="4123" y="15086"/>
                        <a:pt x="4452" y="15259"/>
                        <a:pt x="4797" y="15400"/>
                      </a:cubicBezTo>
                      <a:cubicBezTo>
                        <a:pt x="4840" y="15426"/>
                        <a:pt x="4892" y="15437"/>
                        <a:pt x="4944" y="15437"/>
                      </a:cubicBezTo>
                      <a:cubicBezTo>
                        <a:pt x="4986" y="15437"/>
                        <a:pt x="5028" y="15429"/>
                        <a:pt x="5063" y="15415"/>
                      </a:cubicBezTo>
                      <a:cubicBezTo>
                        <a:pt x="5126" y="15415"/>
                        <a:pt x="5173" y="15384"/>
                        <a:pt x="5220" y="15353"/>
                      </a:cubicBezTo>
                      <a:cubicBezTo>
                        <a:pt x="5753" y="14914"/>
                        <a:pt x="6254" y="14444"/>
                        <a:pt x="6740" y="13958"/>
                      </a:cubicBezTo>
                      <a:cubicBezTo>
                        <a:pt x="7154" y="14081"/>
                        <a:pt x="7575" y="14148"/>
                        <a:pt x="8005" y="14148"/>
                      </a:cubicBezTo>
                      <a:cubicBezTo>
                        <a:pt x="8178" y="14148"/>
                        <a:pt x="8352" y="14137"/>
                        <a:pt x="8527" y="14114"/>
                      </a:cubicBezTo>
                      <a:cubicBezTo>
                        <a:pt x="8841" y="14710"/>
                        <a:pt x="9154" y="15290"/>
                        <a:pt x="9483" y="15870"/>
                      </a:cubicBezTo>
                      <a:cubicBezTo>
                        <a:pt x="9483" y="15886"/>
                        <a:pt x="9483" y="15886"/>
                        <a:pt x="9483" y="15886"/>
                      </a:cubicBezTo>
                      <a:cubicBezTo>
                        <a:pt x="9537" y="16047"/>
                        <a:pt x="9671" y="16127"/>
                        <a:pt x="9817" y="16127"/>
                      </a:cubicBezTo>
                      <a:cubicBezTo>
                        <a:pt x="9841" y="16127"/>
                        <a:pt x="9866" y="16125"/>
                        <a:pt x="9891" y="16121"/>
                      </a:cubicBezTo>
                      <a:cubicBezTo>
                        <a:pt x="10251" y="16058"/>
                        <a:pt x="10612" y="15964"/>
                        <a:pt x="10957" y="15839"/>
                      </a:cubicBezTo>
                      <a:cubicBezTo>
                        <a:pt x="11051" y="15807"/>
                        <a:pt x="11113" y="15745"/>
                        <a:pt x="11145" y="15666"/>
                      </a:cubicBezTo>
                      <a:cubicBezTo>
                        <a:pt x="11192" y="15619"/>
                        <a:pt x="11207" y="15572"/>
                        <a:pt x="11223" y="15509"/>
                      </a:cubicBezTo>
                      <a:cubicBezTo>
                        <a:pt x="11301" y="14820"/>
                        <a:pt x="11348" y="14146"/>
                        <a:pt x="11380" y="13456"/>
                      </a:cubicBezTo>
                      <a:cubicBezTo>
                        <a:pt x="11960" y="13174"/>
                        <a:pt x="12461" y="12766"/>
                        <a:pt x="12869" y="12265"/>
                      </a:cubicBezTo>
                      <a:cubicBezTo>
                        <a:pt x="13574" y="12406"/>
                        <a:pt x="14280" y="12563"/>
                        <a:pt x="14985" y="12704"/>
                      </a:cubicBezTo>
                      <a:cubicBezTo>
                        <a:pt x="15029" y="12718"/>
                        <a:pt x="15075" y="12727"/>
                        <a:pt x="15120" y="12727"/>
                      </a:cubicBezTo>
                      <a:cubicBezTo>
                        <a:pt x="15220" y="12727"/>
                        <a:pt x="15317" y="12686"/>
                        <a:pt x="15392" y="12578"/>
                      </a:cubicBezTo>
                      <a:cubicBezTo>
                        <a:pt x="15596" y="12233"/>
                        <a:pt x="15769" y="11873"/>
                        <a:pt x="15910" y="11512"/>
                      </a:cubicBezTo>
                      <a:cubicBezTo>
                        <a:pt x="15925" y="11434"/>
                        <a:pt x="15925" y="11356"/>
                        <a:pt x="15894" y="11293"/>
                      </a:cubicBezTo>
                      <a:cubicBezTo>
                        <a:pt x="15878" y="11246"/>
                        <a:pt x="15847" y="11199"/>
                        <a:pt x="15816" y="11152"/>
                      </a:cubicBezTo>
                      <a:cubicBezTo>
                        <a:pt x="15345" y="10650"/>
                        <a:pt x="14859" y="10164"/>
                        <a:pt x="14342" y="9694"/>
                      </a:cubicBezTo>
                      <a:cubicBezTo>
                        <a:pt x="14499" y="9067"/>
                        <a:pt x="14530" y="8456"/>
                        <a:pt x="14421" y="7829"/>
                      </a:cubicBezTo>
                      <a:cubicBezTo>
                        <a:pt x="15016" y="7469"/>
                        <a:pt x="15627" y="7124"/>
                        <a:pt x="16223" y="6747"/>
                      </a:cubicBezTo>
                      <a:lnTo>
                        <a:pt x="16239" y="6747"/>
                      </a:lnTo>
                      <a:cubicBezTo>
                        <a:pt x="16349" y="6669"/>
                        <a:pt x="16427" y="6544"/>
                        <a:pt x="16396" y="6387"/>
                      </a:cubicBezTo>
                      <a:cubicBezTo>
                        <a:pt x="16333" y="6026"/>
                        <a:pt x="16223" y="5666"/>
                        <a:pt x="16082" y="5321"/>
                      </a:cubicBezTo>
                      <a:cubicBezTo>
                        <a:pt x="16035" y="5227"/>
                        <a:pt x="15972" y="5149"/>
                        <a:pt x="15878" y="5102"/>
                      </a:cubicBezTo>
                      <a:cubicBezTo>
                        <a:pt x="15847" y="5086"/>
                        <a:pt x="15800" y="5070"/>
                        <a:pt x="15737" y="5070"/>
                      </a:cubicBezTo>
                      <a:cubicBezTo>
                        <a:pt x="15048" y="5008"/>
                        <a:pt x="14374" y="4976"/>
                        <a:pt x="13684" y="4976"/>
                      </a:cubicBezTo>
                      <a:cubicBezTo>
                        <a:pt x="13386" y="4443"/>
                        <a:pt x="13010" y="3989"/>
                        <a:pt x="12524" y="3613"/>
                      </a:cubicBezTo>
                      <a:cubicBezTo>
                        <a:pt x="12712" y="2970"/>
                        <a:pt x="12900" y="2327"/>
                        <a:pt x="13073" y="1685"/>
                      </a:cubicBezTo>
                      <a:lnTo>
                        <a:pt x="13088" y="1685"/>
                      </a:lnTo>
                      <a:cubicBezTo>
                        <a:pt x="13182" y="1512"/>
                        <a:pt x="13120" y="1340"/>
                        <a:pt x="12979" y="1230"/>
                      </a:cubicBezTo>
                      <a:cubicBezTo>
                        <a:pt x="12681" y="1011"/>
                        <a:pt x="12352" y="823"/>
                        <a:pt x="12022" y="666"/>
                      </a:cubicBezTo>
                      <a:cubicBezTo>
                        <a:pt x="11971" y="649"/>
                        <a:pt x="11914" y="636"/>
                        <a:pt x="11859" y="636"/>
                      </a:cubicBezTo>
                      <a:cubicBezTo>
                        <a:pt x="11813" y="636"/>
                        <a:pt x="11767" y="645"/>
                        <a:pt x="11725" y="666"/>
                      </a:cubicBezTo>
                      <a:cubicBezTo>
                        <a:pt x="11678" y="666"/>
                        <a:pt x="11631" y="697"/>
                        <a:pt x="11584" y="729"/>
                      </a:cubicBezTo>
                      <a:cubicBezTo>
                        <a:pt x="11051" y="1152"/>
                        <a:pt x="10533" y="1591"/>
                        <a:pt x="10032" y="2061"/>
                      </a:cubicBezTo>
                      <a:cubicBezTo>
                        <a:pt x="9575" y="1912"/>
                        <a:pt x="9112" y="1836"/>
                        <a:pt x="8641" y="1836"/>
                      </a:cubicBezTo>
                      <a:cubicBezTo>
                        <a:pt x="8417" y="1836"/>
                        <a:pt x="8191" y="1853"/>
                        <a:pt x="7963" y="1888"/>
                      </a:cubicBezTo>
                      <a:cubicBezTo>
                        <a:pt x="7618" y="1324"/>
                        <a:pt x="7289" y="760"/>
                        <a:pt x="6944" y="196"/>
                      </a:cubicBezTo>
                      <a:cubicBezTo>
                        <a:pt x="6944" y="180"/>
                        <a:pt x="6944" y="180"/>
                        <a:pt x="6944" y="180"/>
                      </a:cubicBezTo>
                      <a:cubicBezTo>
                        <a:pt x="6877" y="73"/>
                        <a:pt x="6777" y="1"/>
                        <a:pt x="6651"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p19"/>
                <p:cNvSpPr/>
                <p:nvPr/>
              </p:nvSpPr>
              <p:spPr>
                <a:xfrm>
                  <a:off x="1610522" y="731473"/>
                  <a:ext cx="118892" cy="100998"/>
                </a:xfrm>
                <a:custGeom>
                  <a:rect b="b" l="l" r="r" t="t"/>
                  <a:pathLst>
                    <a:path extrusionOk="0" h="6536" w="7694">
                      <a:moveTo>
                        <a:pt x="3911" y="632"/>
                      </a:moveTo>
                      <a:cubicBezTo>
                        <a:pt x="4113" y="632"/>
                        <a:pt x="4324" y="653"/>
                        <a:pt x="4543" y="699"/>
                      </a:cubicBezTo>
                      <a:cubicBezTo>
                        <a:pt x="4575" y="715"/>
                        <a:pt x="4590" y="715"/>
                        <a:pt x="4622" y="715"/>
                      </a:cubicBezTo>
                      <a:cubicBezTo>
                        <a:pt x="5923" y="1044"/>
                        <a:pt x="6910" y="2345"/>
                        <a:pt x="6659" y="3709"/>
                      </a:cubicBezTo>
                      <a:cubicBezTo>
                        <a:pt x="6424" y="5030"/>
                        <a:pt x="5141" y="5882"/>
                        <a:pt x="3857" y="5882"/>
                      </a:cubicBezTo>
                      <a:cubicBezTo>
                        <a:pt x="3603" y="5882"/>
                        <a:pt x="3348" y="5848"/>
                        <a:pt x="3101" y="5778"/>
                      </a:cubicBezTo>
                      <a:cubicBezTo>
                        <a:pt x="0" y="4856"/>
                        <a:pt x="1090" y="632"/>
                        <a:pt x="3911" y="632"/>
                      </a:cubicBezTo>
                      <a:close/>
                      <a:moveTo>
                        <a:pt x="3944" y="0"/>
                      </a:moveTo>
                      <a:cubicBezTo>
                        <a:pt x="2477" y="0"/>
                        <a:pt x="1085" y="880"/>
                        <a:pt x="640" y="2361"/>
                      </a:cubicBezTo>
                      <a:cubicBezTo>
                        <a:pt x="107" y="4132"/>
                        <a:pt x="1189" y="5888"/>
                        <a:pt x="2929" y="6405"/>
                      </a:cubicBezTo>
                      <a:cubicBezTo>
                        <a:pt x="3234" y="6493"/>
                        <a:pt x="3548" y="6535"/>
                        <a:pt x="3860" y="6535"/>
                      </a:cubicBezTo>
                      <a:cubicBezTo>
                        <a:pt x="5380" y="6535"/>
                        <a:pt x="6878" y="5541"/>
                        <a:pt x="7255" y="4007"/>
                      </a:cubicBezTo>
                      <a:cubicBezTo>
                        <a:pt x="7694" y="2267"/>
                        <a:pt x="6471" y="496"/>
                        <a:pt x="4778" y="73"/>
                      </a:cubicBezTo>
                      <a:lnTo>
                        <a:pt x="4669" y="73"/>
                      </a:lnTo>
                      <a:cubicBezTo>
                        <a:pt x="4428" y="24"/>
                        <a:pt x="4185" y="0"/>
                        <a:pt x="3944"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28" name="Google Shape;728;p19"/>
              <p:cNvSpPr/>
              <p:nvPr/>
            </p:nvSpPr>
            <p:spPr>
              <a:xfrm rot="-5400000">
                <a:off x="715100" y="702546"/>
                <a:ext cx="192827" cy="128187"/>
              </a:xfrm>
              <a:prstGeom prst="rect">
                <a:avLst/>
              </a:prstGeom>
            </p:spPr>
            <p:txBody>
              <a:bodyPr>
                <a:prstTxWarp prst="textPlain"/>
              </a:bodyPr>
              <a:lstStyle/>
              <a:p>
                <a:pPr lvl="0" algn="ctr"/>
                <a:r>
                  <a:rPr b="0" i="0">
                    <a:ln>
                      <a:noFill/>
                    </a:ln>
                    <a:solidFill>
                      <a:schemeClr val="lt2"/>
                    </a:solidFill>
                    <a:latin typeface="Gaegu;300"/>
                  </a:rPr>
                  <a:t>^</a:t>
                </a:r>
              </a:p>
            </p:txBody>
          </p:sp>
          <p:sp>
            <p:nvSpPr>
              <p:cNvPr id="729" name="Google Shape;729;p19"/>
              <p:cNvSpPr/>
              <p:nvPr/>
            </p:nvSpPr>
            <p:spPr>
              <a:xfrm flipH="1" rot="5400000">
                <a:off x="1011380" y="702546"/>
                <a:ext cx="192827" cy="128187"/>
              </a:xfrm>
              <a:prstGeom prst="rect">
                <a:avLst/>
              </a:prstGeom>
            </p:spPr>
            <p:txBody>
              <a:bodyPr>
                <a:prstTxWarp prst="textPlain"/>
              </a:bodyPr>
              <a:lstStyle/>
              <a:p>
                <a:pPr lvl="0" algn="ctr"/>
                <a:r>
                  <a:rPr b="0" i="0">
                    <a:ln>
                      <a:noFill/>
                    </a:ln>
                    <a:solidFill>
                      <a:schemeClr val="lt2"/>
                    </a:solidFill>
                    <a:latin typeface="Gaegu;300"/>
                  </a:rPr>
                  <a:t>^</a:t>
                </a:r>
              </a:p>
            </p:txBody>
          </p:sp>
        </p:grpSp>
      </p:grpSp>
      <p:sp>
        <p:nvSpPr>
          <p:cNvPr id="730" name="Google Shape;730;p19"/>
          <p:cNvSpPr/>
          <p:nvPr/>
        </p:nvSpPr>
        <p:spPr>
          <a:xfrm>
            <a:off x="600600" y="1014000"/>
            <a:ext cx="7942800" cy="3748500"/>
          </a:xfrm>
          <a:prstGeom prst="rect">
            <a:avLst/>
          </a:prstGeom>
          <a:no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p19"/>
          <p:cNvSpPr txBox="1"/>
          <p:nvPr>
            <p:ph idx="1" type="subTitle"/>
          </p:nvPr>
        </p:nvSpPr>
        <p:spPr>
          <a:xfrm flipH="1">
            <a:off x="5017702" y="3190524"/>
            <a:ext cx="2114700" cy="4698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400"/>
              <a:buFont typeface="Gaegu"/>
              <a:buNone/>
              <a:defRPr b="1" sz="2600">
                <a:solidFill>
                  <a:schemeClr val="accent3"/>
                </a:solidFill>
                <a:latin typeface="Gaegu"/>
                <a:ea typeface="Gaegu"/>
                <a:cs typeface="Gaegu"/>
                <a:sym typeface="Gaegu"/>
              </a:defRPr>
            </a:lvl1pPr>
            <a:lvl2pPr lvl="1" rtl="0" algn="r">
              <a:lnSpc>
                <a:spcPct val="100000"/>
              </a:lnSpc>
              <a:spcBef>
                <a:spcPts val="0"/>
              </a:spcBef>
              <a:spcAft>
                <a:spcPts val="0"/>
              </a:spcAft>
              <a:buSzPts val="2400"/>
              <a:buFont typeface="Gaegu"/>
              <a:buNone/>
              <a:defRPr b="1" sz="2400">
                <a:latin typeface="Gaegu"/>
                <a:ea typeface="Gaegu"/>
                <a:cs typeface="Gaegu"/>
                <a:sym typeface="Gaegu"/>
              </a:defRPr>
            </a:lvl2pPr>
            <a:lvl3pPr lvl="2" rtl="0" algn="r">
              <a:lnSpc>
                <a:spcPct val="100000"/>
              </a:lnSpc>
              <a:spcBef>
                <a:spcPts val="0"/>
              </a:spcBef>
              <a:spcAft>
                <a:spcPts val="0"/>
              </a:spcAft>
              <a:buSzPts val="2400"/>
              <a:buFont typeface="Gaegu"/>
              <a:buNone/>
              <a:defRPr b="1" sz="2400">
                <a:latin typeface="Gaegu"/>
                <a:ea typeface="Gaegu"/>
                <a:cs typeface="Gaegu"/>
                <a:sym typeface="Gaegu"/>
              </a:defRPr>
            </a:lvl3pPr>
            <a:lvl4pPr lvl="3" rtl="0" algn="r">
              <a:lnSpc>
                <a:spcPct val="100000"/>
              </a:lnSpc>
              <a:spcBef>
                <a:spcPts val="0"/>
              </a:spcBef>
              <a:spcAft>
                <a:spcPts val="0"/>
              </a:spcAft>
              <a:buSzPts val="2400"/>
              <a:buFont typeface="Gaegu"/>
              <a:buNone/>
              <a:defRPr b="1" sz="2400">
                <a:latin typeface="Gaegu"/>
                <a:ea typeface="Gaegu"/>
                <a:cs typeface="Gaegu"/>
                <a:sym typeface="Gaegu"/>
              </a:defRPr>
            </a:lvl4pPr>
            <a:lvl5pPr lvl="4" rtl="0" algn="r">
              <a:lnSpc>
                <a:spcPct val="100000"/>
              </a:lnSpc>
              <a:spcBef>
                <a:spcPts val="0"/>
              </a:spcBef>
              <a:spcAft>
                <a:spcPts val="0"/>
              </a:spcAft>
              <a:buSzPts val="2400"/>
              <a:buFont typeface="Gaegu"/>
              <a:buNone/>
              <a:defRPr b="1" sz="2400">
                <a:latin typeface="Gaegu"/>
                <a:ea typeface="Gaegu"/>
                <a:cs typeface="Gaegu"/>
                <a:sym typeface="Gaegu"/>
              </a:defRPr>
            </a:lvl5pPr>
            <a:lvl6pPr lvl="5" rtl="0" algn="r">
              <a:lnSpc>
                <a:spcPct val="100000"/>
              </a:lnSpc>
              <a:spcBef>
                <a:spcPts val="0"/>
              </a:spcBef>
              <a:spcAft>
                <a:spcPts val="0"/>
              </a:spcAft>
              <a:buSzPts val="2400"/>
              <a:buFont typeface="Gaegu"/>
              <a:buNone/>
              <a:defRPr b="1" sz="2400">
                <a:latin typeface="Gaegu"/>
                <a:ea typeface="Gaegu"/>
                <a:cs typeface="Gaegu"/>
                <a:sym typeface="Gaegu"/>
              </a:defRPr>
            </a:lvl6pPr>
            <a:lvl7pPr lvl="6" rtl="0" algn="r">
              <a:lnSpc>
                <a:spcPct val="100000"/>
              </a:lnSpc>
              <a:spcBef>
                <a:spcPts val="0"/>
              </a:spcBef>
              <a:spcAft>
                <a:spcPts val="0"/>
              </a:spcAft>
              <a:buSzPts val="2400"/>
              <a:buFont typeface="Gaegu"/>
              <a:buNone/>
              <a:defRPr b="1" sz="2400">
                <a:latin typeface="Gaegu"/>
                <a:ea typeface="Gaegu"/>
                <a:cs typeface="Gaegu"/>
                <a:sym typeface="Gaegu"/>
              </a:defRPr>
            </a:lvl7pPr>
            <a:lvl8pPr lvl="7" rtl="0" algn="r">
              <a:lnSpc>
                <a:spcPct val="100000"/>
              </a:lnSpc>
              <a:spcBef>
                <a:spcPts val="0"/>
              </a:spcBef>
              <a:spcAft>
                <a:spcPts val="0"/>
              </a:spcAft>
              <a:buSzPts val="2400"/>
              <a:buFont typeface="Gaegu"/>
              <a:buNone/>
              <a:defRPr b="1" sz="2400">
                <a:latin typeface="Gaegu"/>
                <a:ea typeface="Gaegu"/>
                <a:cs typeface="Gaegu"/>
                <a:sym typeface="Gaegu"/>
              </a:defRPr>
            </a:lvl8pPr>
            <a:lvl9pPr lvl="8" rtl="0" algn="r">
              <a:lnSpc>
                <a:spcPct val="100000"/>
              </a:lnSpc>
              <a:spcBef>
                <a:spcPts val="0"/>
              </a:spcBef>
              <a:spcAft>
                <a:spcPts val="0"/>
              </a:spcAft>
              <a:buSzPts val="2400"/>
              <a:buFont typeface="Gaegu"/>
              <a:buNone/>
              <a:defRPr b="1" sz="2400">
                <a:latin typeface="Gaegu"/>
                <a:ea typeface="Gaegu"/>
                <a:cs typeface="Gaegu"/>
                <a:sym typeface="Gaegu"/>
              </a:defRPr>
            </a:lvl9pPr>
          </a:lstStyle>
          <a:p/>
        </p:txBody>
      </p:sp>
      <p:sp>
        <p:nvSpPr>
          <p:cNvPr id="732" name="Google Shape;732;p19"/>
          <p:cNvSpPr txBox="1"/>
          <p:nvPr>
            <p:ph idx="2" type="subTitle"/>
          </p:nvPr>
        </p:nvSpPr>
        <p:spPr>
          <a:xfrm flipH="1">
            <a:off x="5017692" y="3660325"/>
            <a:ext cx="2114700" cy="5727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1800"/>
              <a:buNone/>
              <a:defRPr/>
            </a:lvl1pPr>
            <a:lvl2pPr lvl="1" rtl="0" algn="r">
              <a:lnSpc>
                <a:spcPct val="100000"/>
              </a:lnSpc>
              <a:spcBef>
                <a:spcPts val="0"/>
              </a:spcBef>
              <a:spcAft>
                <a:spcPts val="0"/>
              </a:spcAft>
              <a:buSzPts val="1400"/>
              <a:buNone/>
              <a:defRPr/>
            </a:lvl2pPr>
            <a:lvl3pPr lvl="2" rtl="0" algn="r">
              <a:lnSpc>
                <a:spcPct val="100000"/>
              </a:lnSpc>
              <a:spcBef>
                <a:spcPts val="0"/>
              </a:spcBef>
              <a:spcAft>
                <a:spcPts val="0"/>
              </a:spcAft>
              <a:buSzPts val="1400"/>
              <a:buNone/>
              <a:defRPr/>
            </a:lvl3pPr>
            <a:lvl4pPr lvl="3" rtl="0" algn="r">
              <a:lnSpc>
                <a:spcPct val="100000"/>
              </a:lnSpc>
              <a:spcBef>
                <a:spcPts val="0"/>
              </a:spcBef>
              <a:spcAft>
                <a:spcPts val="0"/>
              </a:spcAft>
              <a:buSzPts val="1400"/>
              <a:buNone/>
              <a:defRPr/>
            </a:lvl4pPr>
            <a:lvl5pPr lvl="4" rtl="0" algn="r">
              <a:lnSpc>
                <a:spcPct val="100000"/>
              </a:lnSpc>
              <a:spcBef>
                <a:spcPts val="0"/>
              </a:spcBef>
              <a:spcAft>
                <a:spcPts val="0"/>
              </a:spcAft>
              <a:buSzPts val="1400"/>
              <a:buNone/>
              <a:defRPr/>
            </a:lvl5pPr>
            <a:lvl6pPr lvl="5" rtl="0" algn="r">
              <a:lnSpc>
                <a:spcPct val="100000"/>
              </a:lnSpc>
              <a:spcBef>
                <a:spcPts val="0"/>
              </a:spcBef>
              <a:spcAft>
                <a:spcPts val="0"/>
              </a:spcAft>
              <a:buSzPts val="1400"/>
              <a:buNone/>
              <a:defRPr/>
            </a:lvl6pPr>
            <a:lvl7pPr lvl="6" rtl="0" algn="r">
              <a:lnSpc>
                <a:spcPct val="100000"/>
              </a:lnSpc>
              <a:spcBef>
                <a:spcPts val="0"/>
              </a:spcBef>
              <a:spcAft>
                <a:spcPts val="0"/>
              </a:spcAft>
              <a:buSzPts val="1400"/>
              <a:buNone/>
              <a:defRPr/>
            </a:lvl7pPr>
            <a:lvl8pPr lvl="7" rtl="0" algn="r">
              <a:lnSpc>
                <a:spcPct val="100000"/>
              </a:lnSpc>
              <a:spcBef>
                <a:spcPts val="0"/>
              </a:spcBef>
              <a:spcAft>
                <a:spcPts val="0"/>
              </a:spcAft>
              <a:buSzPts val="1400"/>
              <a:buNone/>
              <a:defRPr/>
            </a:lvl8pPr>
            <a:lvl9pPr lvl="8" rtl="0" algn="r">
              <a:lnSpc>
                <a:spcPct val="100000"/>
              </a:lnSpc>
              <a:spcBef>
                <a:spcPts val="0"/>
              </a:spcBef>
              <a:spcAft>
                <a:spcPts val="0"/>
              </a:spcAft>
              <a:buSzPts val="1400"/>
              <a:buNone/>
              <a:defRPr/>
            </a:lvl9pPr>
          </a:lstStyle>
          <a:p/>
        </p:txBody>
      </p:sp>
      <p:sp>
        <p:nvSpPr>
          <p:cNvPr id="733" name="Google Shape;733;p19"/>
          <p:cNvSpPr txBox="1"/>
          <p:nvPr>
            <p:ph idx="3" type="subTitle"/>
          </p:nvPr>
        </p:nvSpPr>
        <p:spPr>
          <a:xfrm>
            <a:off x="2011583" y="3190525"/>
            <a:ext cx="2114700" cy="4698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400"/>
              <a:buFont typeface="Gaegu"/>
              <a:buNone/>
              <a:defRPr b="1" sz="2600">
                <a:solidFill>
                  <a:schemeClr val="accent3"/>
                </a:solidFill>
                <a:latin typeface="Gaegu"/>
                <a:ea typeface="Gaegu"/>
                <a:cs typeface="Gaegu"/>
                <a:sym typeface="Gaegu"/>
              </a:defRPr>
            </a:lvl1pPr>
            <a:lvl2pPr lvl="1" rtl="0" algn="ctr">
              <a:lnSpc>
                <a:spcPct val="100000"/>
              </a:lnSpc>
              <a:spcBef>
                <a:spcPts val="0"/>
              </a:spcBef>
              <a:spcAft>
                <a:spcPts val="0"/>
              </a:spcAft>
              <a:buSzPts val="2400"/>
              <a:buFont typeface="Gaegu"/>
              <a:buNone/>
              <a:defRPr b="1" sz="2400">
                <a:latin typeface="Gaegu"/>
                <a:ea typeface="Gaegu"/>
                <a:cs typeface="Gaegu"/>
                <a:sym typeface="Gaegu"/>
              </a:defRPr>
            </a:lvl2pPr>
            <a:lvl3pPr lvl="2" rtl="0" algn="ctr">
              <a:lnSpc>
                <a:spcPct val="100000"/>
              </a:lnSpc>
              <a:spcBef>
                <a:spcPts val="0"/>
              </a:spcBef>
              <a:spcAft>
                <a:spcPts val="0"/>
              </a:spcAft>
              <a:buSzPts val="2400"/>
              <a:buFont typeface="Gaegu"/>
              <a:buNone/>
              <a:defRPr b="1" sz="2400">
                <a:latin typeface="Gaegu"/>
                <a:ea typeface="Gaegu"/>
                <a:cs typeface="Gaegu"/>
                <a:sym typeface="Gaegu"/>
              </a:defRPr>
            </a:lvl3pPr>
            <a:lvl4pPr lvl="3" rtl="0" algn="ctr">
              <a:lnSpc>
                <a:spcPct val="100000"/>
              </a:lnSpc>
              <a:spcBef>
                <a:spcPts val="0"/>
              </a:spcBef>
              <a:spcAft>
                <a:spcPts val="0"/>
              </a:spcAft>
              <a:buSzPts val="2400"/>
              <a:buFont typeface="Gaegu"/>
              <a:buNone/>
              <a:defRPr b="1" sz="2400">
                <a:latin typeface="Gaegu"/>
                <a:ea typeface="Gaegu"/>
                <a:cs typeface="Gaegu"/>
                <a:sym typeface="Gaegu"/>
              </a:defRPr>
            </a:lvl4pPr>
            <a:lvl5pPr lvl="4" rtl="0" algn="ctr">
              <a:lnSpc>
                <a:spcPct val="100000"/>
              </a:lnSpc>
              <a:spcBef>
                <a:spcPts val="0"/>
              </a:spcBef>
              <a:spcAft>
                <a:spcPts val="0"/>
              </a:spcAft>
              <a:buSzPts val="2400"/>
              <a:buFont typeface="Gaegu"/>
              <a:buNone/>
              <a:defRPr b="1" sz="2400">
                <a:latin typeface="Gaegu"/>
                <a:ea typeface="Gaegu"/>
                <a:cs typeface="Gaegu"/>
                <a:sym typeface="Gaegu"/>
              </a:defRPr>
            </a:lvl5pPr>
            <a:lvl6pPr lvl="5" rtl="0" algn="ctr">
              <a:lnSpc>
                <a:spcPct val="100000"/>
              </a:lnSpc>
              <a:spcBef>
                <a:spcPts val="0"/>
              </a:spcBef>
              <a:spcAft>
                <a:spcPts val="0"/>
              </a:spcAft>
              <a:buSzPts val="2400"/>
              <a:buFont typeface="Gaegu"/>
              <a:buNone/>
              <a:defRPr b="1" sz="2400">
                <a:latin typeface="Gaegu"/>
                <a:ea typeface="Gaegu"/>
                <a:cs typeface="Gaegu"/>
                <a:sym typeface="Gaegu"/>
              </a:defRPr>
            </a:lvl6pPr>
            <a:lvl7pPr lvl="6" rtl="0" algn="ctr">
              <a:lnSpc>
                <a:spcPct val="100000"/>
              </a:lnSpc>
              <a:spcBef>
                <a:spcPts val="0"/>
              </a:spcBef>
              <a:spcAft>
                <a:spcPts val="0"/>
              </a:spcAft>
              <a:buSzPts val="2400"/>
              <a:buFont typeface="Gaegu"/>
              <a:buNone/>
              <a:defRPr b="1" sz="2400">
                <a:latin typeface="Gaegu"/>
                <a:ea typeface="Gaegu"/>
                <a:cs typeface="Gaegu"/>
                <a:sym typeface="Gaegu"/>
              </a:defRPr>
            </a:lvl7pPr>
            <a:lvl8pPr lvl="7" rtl="0" algn="ctr">
              <a:lnSpc>
                <a:spcPct val="100000"/>
              </a:lnSpc>
              <a:spcBef>
                <a:spcPts val="0"/>
              </a:spcBef>
              <a:spcAft>
                <a:spcPts val="0"/>
              </a:spcAft>
              <a:buSzPts val="2400"/>
              <a:buFont typeface="Gaegu"/>
              <a:buNone/>
              <a:defRPr b="1" sz="2400">
                <a:latin typeface="Gaegu"/>
                <a:ea typeface="Gaegu"/>
                <a:cs typeface="Gaegu"/>
                <a:sym typeface="Gaegu"/>
              </a:defRPr>
            </a:lvl8pPr>
            <a:lvl9pPr lvl="8" rtl="0" algn="ctr">
              <a:lnSpc>
                <a:spcPct val="100000"/>
              </a:lnSpc>
              <a:spcBef>
                <a:spcPts val="0"/>
              </a:spcBef>
              <a:spcAft>
                <a:spcPts val="0"/>
              </a:spcAft>
              <a:buSzPts val="2400"/>
              <a:buFont typeface="Gaegu"/>
              <a:buNone/>
              <a:defRPr b="1" sz="2400">
                <a:latin typeface="Gaegu"/>
                <a:ea typeface="Gaegu"/>
                <a:cs typeface="Gaegu"/>
                <a:sym typeface="Gaegu"/>
              </a:defRPr>
            </a:lvl9pPr>
          </a:lstStyle>
          <a:p/>
        </p:txBody>
      </p:sp>
      <p:sp>
        <p:nvSpPr>
          <p:cNvPr id="734" name="Google Shape;734;p19"/>
          <p:cNvSpPr txBox="1"/>
          <p:nvPr>
            <p:ph idx="4" type="subTitle"/>
          </p:nvPr>
        </p:nvSpPr>
        <p:spPr>
          <a:xfrm>
            <a:off x="2011583" y="3660329"/>
            <a:ext cx="2114700" cy="5727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18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735" name="Google Shape;735;p19"/>
          <p:cNvSpPr txBox="1"/>
          <p:nvPr>
            <p:ph type="title"/>
          </p:nvPr>
        </p:nvSpPr>
        <p:spPr>
          <a:xfrm>
            <a:off x="720000" y="445025"/>
            <a:ext cx="77040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CUSTOM_3">
    <p:spTree>
      <p:nvGrpSpPr>
        <p:cNvPr id="736" name="Shape 736"/>
        <p:cNvGrpSpPr/>
        <p:nvPr/>
      </p:nvGrpSpPr>
      <p:grpSpPr>
        <a:xfrm>
          <a:off x="0" y="0"/>
          <a:ext cx="0" cy="0"/>
          <a:chOff x="0" y="0"/>
          <a:chExt cx="0" cy="0"/>
        </a:xfrm>
      </p:grpSpPr>
      <p:grpSp>
        <p:nvGrpSpPr>
          <p:cNvPr id="737" name="Google Shape;737;p20"/>
          <p:cNvGrpSpPr/>
          <p:nvPr/>
        </p:nvGrpSpPr>
        <p:grpSpPr>
          <a:xfrm>
            <a:off x="-23004" y="-1"/>
            <a:ext cx="9177565" cy="5143390"/>
            <a:chOff x="-23004" y="-1"/>
            <a:chExt cx="9177565" cy="5143390"/>
          </a:xfrm>
        </p:grpSpPr>
        <p:sp>
          <p:nvSpPr>
            <p:cNvPr id="738" name="Google Shape;738;p20"/>
            <p:cNvSpPr/>
            <p:nvPr/>
          </p:nvSpPr>
          <p:spPr>
            <a:xfrm>
              <a:off x="-22991"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 name="Google Shape;739;p20"/>
            <p:cNvSpPr/>
            <p:nvPr/>
          </p:nvSpPr>
          <p:spPr>
            <a:xfrm>
              <a:off x="32459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 name="Google Shape;740;p20"/>
            <p:cNvSpPr/>
            <p:nvPr/>
          </p:nvSpPr>
          <p:spPr>
            <a:xfrm>
              <a:off x="650686"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 name="Google Shape;741;p20"/>
            <p:cNvSpPr/>
            <p:nvPr/>
          </p:nvSpPr>
          <p:spPr>
            <a:xfrm>
              <a:off x="998608"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 name="Google Shape;742;p20"/>
            <p:cNvSpPr/>
            <p:nvPr/>
          </p:nvSpPr>
          <p:spPr>
            <a:xfrm>
              <a:off x="1346531"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 name="Google Shape;743;p20"/>
            <p:cNvSpPr/>
            <p:nvPr/>
          </p:nvSpPr>
          <p:spPr>
            <a:xfrm>
              <a:off x="1672285"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 name="Google Shape;744;p20"/>
            <p:cNvSpPr/>
            <p:nvPr/>
          </p:nvSpPr>
          <p:spPr>
            <a:xfrm>
              <a:off x="2020208"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 name="Google Shape;745;p20"/>
            <p:cNvSpPr/>
            <p:nvPr/>
          </p:nvSpPr>
          <p:spPr>
            <a:xfrm>
              <a:off x="2368130"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 name="Google Shape;746;p20"/>
            <p:cNvSpPr/>
            <p:nvPr/>
          </p:nvSpPr>
          <p:spPr>
            <a:xfrm>
              <a:off x="2694152"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 name="Google Shape;747;p20"/>
            <p:cNvSpPr/>
            <p:nvPr/>
          </p:nvSpPr>
          <p:spPr>
            <a:xfrm>
              <a:off x="3041740"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 name="Google Shape;748;p20"/>
            <p:cNvSpPr/>
            <p:nvPr/>
          </p:nvSpPr>
          <p:spPr>
            <a:xfrm>
              <a:off x="3389662"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p20"/>
            <p:cNvSpPr/>
            <p:nvPr/>
          </p:nvSpPr>
          <p:spPr>
            <a:xfrm>
              <a:off x="3715752"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 name="Google Shape;750;p20"/>
            <p:cNvSpPr/>
            <p:nvPr/>
          </p:nvSpPr>
          <p:spPr>
            <a:xfrm>
              <a:off x="4063339"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20"/>
            <p:cNvSpPr/>
            <p:nvPr/>
          </p:nvSpPr>
          <p:spPr>
            <a:xfrm>
              <a:off x="4411262"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 name="Google Shape;752;p20"/>
            <p:cNvSpPr/>
            <p:nvPr/>
          </p:nvSpPr>
          <p:spPr>
            <a:xfrm>
              <a:off x="-23004" y="176275"/>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 name="Google Shape;753;p20"/>
            <p:cNvSpPr/>
            <p:nvPr/>
          </p:nvSpPr>
          <p:spPr>
            <a:xfrm>
              <a:off x="-23004" y="523862"/>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20"/>
            <p:cNvSpPr/>
            <p:nvPr/>
          </p:nvSpPr>
          <p:spPr>
            <a:xfrm>
              <a:off x="-23004" y="849884"/>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p20"/>
            <p:cNvSpPr/>
            <p:nvPr/>
          </p:nvSpPr>
          <p:spPr>
            <a:xfrm>
              <a:off x="-23004" y="1197806"/>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p20"/>
            <p:cNvSpPr/>
            <p:nvPr/>
          </p:nvSpPr>
          <p:spPr>
            <a:xfrm>
              <a:off x="-23004" y="1554501"/>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p20"/>
            <p:cNvSpPr/>
            <p:nvPr/>
          </p:nvSpPr>
          <p:spPr>
            <a:xfrm>
              <a:off x="-23004" y="1880590"/>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p20"/>
            <p:cNvSpPr/>
            <p:nvPr/>
          </p:nvSpPr>
          <p:spPr>
            <a:xfrm>
              <a:off x="-23004" y="2228511"/>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p20"/>
            <p:cNvSpPr/>
            <p:nvPr/>
          </p:nvSpPr>
          <p:spPr>
            <a:xfrm>
              <a:off x="-23004" y="2576366"/>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20"/>
            <p:cNvSpPr/>
            <p:nvPr/>
          </p:nvSpPr>
          <p:spPr>
            <a:xfrm>
              <a:off x="-23004" y="2902455"/>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p20"/>
            <p:cNvSpPr/>
            <p:nvPr/>
          </p:nvSpPr>
          <p:spPr>
            <a:xfrm>
              <a:off x="-23004" y="3250042"/>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 name="Google Shape;762;p20"/>
            <p:cNvSpPr/>
            <p:nvPr/>
          </p:nvSpPr>
          <p:spPr>
            <a:xfrm>
              <a:off x="-23004" y="3597964"/>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20"/>
            <p:cNvSpPr/>
            <p:nvPr/>
          </p:nvSpPr>
          <p:spPr>
            <a:xfrm>
              <a:off x="-23004" y="3924052"/>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p20"/>
            <p:cNvSpPr/>
            <p:nvPr/>
          </p:nvSpPr>
          <p:spPr>
            <a:xfrm>
              <a:off x="-23004" y="4271639"/>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p20"/>
            <p:cNvSpPr/>
            <p:nvPr/>
          </p:nvSpPr>
          <p:spPr>
            <a:xfrm>
              <a:off x="-23004" y="4619561"/>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p20"/>
            <p:cNvSpPr/>
            <p:nvPr/>
          </p:nvSpPr>
          <p:spPr>
            <a:xfrm>
              <a:off x="-23004" y="4945583"/>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 name="Google Shape;767;p20"/>
            <p:cNvSpPr/>
            <p:nvPr/>
          </p:nvSpPr>
          <p:spPr>
            <a:xfrm>
              <a:off x="473259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 name="Google Shape;768;p20"/>
            <p:cNvSpPr/>
            <p:nvPr/>
          </p:nvSpPr>
          <p:spPr>
            <a:xfrm>
              <a:off x="505868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 name="Google Shape;769;p20"/>
            <p:cNvSpPr/>
            <p:nvPr/>
          </p:nvSpPr>
          <p:spPr>
            <a:xfrm>
              <a:off x="5406608"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 name="Google Shape;770;p20"/>
            <p:cNvSpPr/>
            <p:nvPr/>
          </p:nvSpPr>
          <p:spPr>
            <a:xfrm>
              <a:off x="575419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 name="Google Shape;771;p20"/>
            <p:cNvSpPr/>
            <p:nvPr/>
          </p:nvSpPr>
          <p:spPr>
            <a:xfrm>
              <a:off x="6080285"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 name="Google Shape;772;p20"/>
            <p:cNvSpPr/>
            <p:nvPr/>
          </p:nvSpPr>
          <p:spPr>
            <a:xfrm>
              <a:off x="6428207"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 name="Google Shape;773;p20"/>
            <p:cNvSpPr/>
            <p:nvPr/>
          </p:nvSpPr>
          <p:spPr>
            <a:xfrm>
              <a:off x="6775795"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 name="Google Shape;774;p20"/>
            <p:cNvSpPr/>
            <p:nvPr/>
          </p:nvSpPr>
          <p:spPr>
            <a:xfrm>
              <a:off x="7101884"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 name="Google Shape;775;p20"/>
            <p:cNvSpPr/>
            <p:nvPr/>
          </p:nvSpPr>
          <p:spPr>
            <a:xfrm>
              <a:off x="7449807"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 name="Google Shape;776;p20"/>
            <p:cNvSpPr/>
            <p:nvPr/>
          </p:nvSpPr>
          <p:spPr>
            <a:xfrm>
              <a:off x="7797394"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 name="Google Shape;777;p20"/>
            <p:cNvSpPr/>
            <p:nvPr/>
          </p:nvSpPr>
          <p:spPr>
            <a:xfrm>
              <a:off x="8123417"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 name="Google Shape;778;p20"/>
            <p:cNvSpPr/>
            <p:nvPr/>
          </p:nvSpPr>
          <p:spPr>
            <a:xfrm>
              <a:off x="8471339"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 name="Google Shape;779;p20"/>
            <p:cNvSpPr/>
            <p:nvPr/>
          </p:nvSpPr>
          <p:spPr>
            <a:xfrm>
              <a:off x="8828370"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 name="Google Shape;780;p20"/>
            <p:cNvSpPr/>
            <p:nvPr/>
          </p:nvSpPr>
          <p:spPr>
            <a:xfrm>
              <a:off x="9154459"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 name="Google Shape;781;p20"/>
            <p:cNvSpPr/>
            <p:nvPr/>
          </p:nvSpPr>
          <p:spPr>
            <a:xfrm>
              <a:off x="4732600" y="176275"/>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 name="Google Shape;782;p20"/>
            <p:cNvSpPr/>
            <p:nvPr/>
          </p:nvSpPr>
          <p:spPr>
            <a:xfrm>
              <a:off x="4732600" y="523862"/>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 name="Google Shape;783;p20"/>
            <p:cNvSpPr/>
            <p:nvPr/>
          </p:nvSpPr>
          <p:spPr>
            <a:xfrm>
              <a:off x="4732600" y="849884"/>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 name="Google Shape;784;p20"/>
            <p:cNvSpPr/>
            <p:nvPr/>
          </p:nvSpPr>
          <p:spPr>
            <a:xfrm>
              <a:off x="4732600" y="1197806"/>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 name="Google Shape;785;p20"/>
            <p:cNvSpPr/>
            <p:nvPr/>
          </p:nvSpPr>
          <p:spPr>
            <a:xfrm>
              <a:off x="4732600" y="1554501"/>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 name="Google Shape;786;p20"/>
            <p:cNvSpPr/>
            <p:nvPr/>
          </p:nvSpPr>
          <p:spPr>
            <a:xfrm>
              <a:off x="4732600" y="1880590"/>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 name="Google Shape;787;p20"/>
            <p:cNvSpPr/>
            <p:nvPr/>
          </p:nvSpPr>
          <p:spPr>
            <a:xfrm>
              <a:off x="4732600" y="2228511"/>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 name="Google Shape;788;p20"/>
            <p:cNvSpPr/>
            <p:nvPr/>
          </p:nvSpPr>
          <p:spPr>
            <a:xfrm>
              <a:off x="4732600" y="2576366"/>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 name="Google Shape;789;p20"/>
            <p:cNvSpPr/>
            <p:nvPr/>
          </p:nvSpPr>
          <p:spPr>
            <a:xfrm>
              <a:off x="4732600" y="2902455"/>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 name="Google Shape;790;p20"/>
            <p:cNvSpPr/>
            <p:nvPr/>
          </p:nvSpPr>
          <p:spPr>
            <a:xfrm>
              <a:off x="4732600" y="3250042"/>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 name="Google Shape;791;p20"/>
            <p:cNvSpPr/>
            <p:nvPr/>
          </p:nvSpPr>
          <p:spPr>
            <a:xfrm>
              <a:off x="4732600" y="3597964"/>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 name="Google Shape;792;p20"/>
            <p:cNvSpPr/>
            <p:nvPr/>
          </p:nvSpPr>
          <p:spPr>
            <a:xfrm>
              <a:off x="4732600" y="3924052"/>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 name="Google Shape;793;p20"/>
            <p:cNvSpPr/>
            <p:nvPr/>
          </p:nvSpPr>
          <p:spPr>
            <a:xfrm>
              <a:off x="4732600" y="4271639"/>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 name="Google Shape;794;p20"/>
            <p:cNvSpPr/>
            <p:nvPr/>
          </p:nvSpPr>
          <p:spPr>
            <a:xfrm>
              <a:off x="4732600" y="4619561"/>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 name="Google Shape;795;p20"/>
            <p:cNvSpPr/>
            <p:nvPr/>
          </p:nvSpPr>
          <p:spPr>
            <a:xfrm>
              <a:off x="4732600" y="4945583"/>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96" name="Google Shape;796;p20"/>
          <p:cNvSpPr/>
          <p:nvPr/>
        </p:nvSpPr>
        <p:spPr>
          <a:xfrm>
            <a:off x="600600" y="1014000"/>
            <a:ext cx="7942800" cy="37485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 name="Google Shape;797;p20"/>
          <p:cNvSpPr/>
          <p:nvPr/>
        </p:nvSpPr>
        <p:spPr>
          <a:xfrm>
            <a:off x="794774" y="1172835"/>
            <a:ext cx="296828" cy="352438"/>
          </a:xfrm>
          <a:custGeom>
            <a:rect b="b" l="l" r="r" t="t"/>
            <a:pathLst>
              <a:path extrusionOk="0" h="5671" w="4776">
                <a:moveTo>
                  <a:pt x="1930" y="1294"/>
                </a:moveTo>
                <a:cubicBezTo>
                  <a:pt x="1930" y="995"/>
                  <a:pt x="1930" y="717"/>
                  <a:pt x="1930" y="438"/>
                </a:cubicBezTo>
                <a:cubicBezTo>
                  <a:pt x="1950" y="259"/>
                  <a:pt x="1930" y="0"/>
                  <a:pt x="2189" y="0"/>
                </a:cubicBezTo>
                <a:cubicBezTo>
                  <a:pt x="2268" y="20"/>
                  <a:pt x="2408" y="259"/>
                  <a:pt x="2428" y="418"/>
                </a:cubicBezTo>
                <a:cubicBezTo>
                  <a:pt x="2487" y="1015"/>
                  <a:pt x="2507" y="1612"/>
                  <a:pt x="2527" y="2209"/>
                </a:cubicBezTo>
                <a:cubicBezTo>
                  <a:pt x="2547" y="2308"/>
                  <a:pt x="2567" y="2388"/>
                  <a:pt x="2587" y="2487"/>
                </a:cubicBezTo>
                <a:cubicBezTo>
                  <a:pt x="2666" y="2428"/>
                  <a:pt x="2726" y="2368"/>
                  <a:pt x="2806" y="2308"/>
                </a:cubicBezTo>
                <a:cubicBezTo>
                  <a:pt x="3044" y="2070"/>
                  <a:pt x="3283" y="1811"/>
                  <a:pt x="3562" y="1572"/>
                </a:cubicBezTo>
                <a:cubicBezTo>
                  <a:pt x="3701" y="1433"/>
                  <a:pt x="3880" y="1234"/>
                  <a:pt x="4079" y="1433"/>
                </a:cubicBezTo>
                <a:cubicBezTo>
                  <a:pt x="4298" y="1652"/>
                  <a:pt x="4079" y="1811"/>
                  <a:pt x="3940" y="1950"/>
                </a:cubicBezTo>
                <a:cubicBezTo>
                  <a:pt x="3781" y="2109"/>
                  <a:pt x="3621" y="2249"/>
                  <a:pt x="3482" y="2408"/>
                </a:cubicBezTo>
                <a:cubicBezTo>
                  <a:pt x="3422" y="2468"/>
                  <a:pt x="3403" y="2527"/>
                  <a:pt x="3363" y="2567"/>
                </a:cubicBezTo>
                <a:cubicBezTo>
                  <a:pt x="3422" y="2587"/>
                  <a:pt x="3482" y="2607"/>
                  <a:pt x="3562" y="2607"/>
                </a:cubicBezTo>
                <a:cubicBezTo>
                  <a:pt x="3701" y="2627"/>
                  <a:pt x="3860" y="2587"/>
                  <a:pt x="3999" y="2627"/>
                </a:cubicBezTo>
                <a:cubicBezTo>
                  <a:pt x="4099" y="2666"/>
                  <a:pt x="4258" y="2746"/>
                  <a:pt x="4258" y="2865"/>
                </a:cubicBezTo>
                <a:cubicBezTo>
                  <a:pt x="4258" y="2985"/>
                  <a:pt x="4099" y="3084"/>
                  <a:pt x="3980" y="3104"/>
                </a:cubicBezTo>
                <a:cubicBezTo>
                  <a:pt x="3701" y="3164"/>
                  <a:pt x="3422" y="3164"/>
                  <a:pt x="3144" y="3204"/>
                </a:cubicBezTo>
                <a:cubicBezTo>
                  <a:pt x="3064" y="3204"/>
                  <a:pt x="3005" y="3243"/>
                  <a:pt x="2945" y="3263"/>
                </a:cubicBezTo>
                <a:cubicBezTo>
                  <a:pt x="2985" y="3303"/>
                  <a:pt x="3005" y="3383"/>
                  <a:pt x="3064" y="3423"/>
                </a:cubicBezTo>
                <a:cubicBezTo>
                  <a:pt x="3562" y="3900"/>
                  <a:pt x="4059" y="4358"/>
                  <a:pt x="4557" y="4835"/>
                </a:cubicBezTo>
                <a:cubicBezTo>
                  <a:pt x="4616" y="4875"/>
                  <a:pt x="4696" y="4935"/>
                  <a:pt x="4716" y="5014"/>
                </a:cubicBezTo>
                <a:cubicBezTo>
                  <a:pt x="4756" y="5074"/>
                  <a:pt x="4775" y="5193"/>
                  <a:pt x="4756" y="5233"/>
                </a:cubicBezTo>
                <a:cubicBezTo>
                  <a:pt x="4696" y="5293"/>
                  <a:pt x="4557" y="5352"/>
                  <a:pt x="4497" y="5333"/>
                </a:cubicBezTo>
                <a:cubicBezTo>
                  <a:pt x="4298" y="5233"/>
                  <a:pt x="4079" y="5134"/>
                  <a:pt x="3920" y="4994"/>
                </a:cubicBezTo>
                <a:cubicBezTo>
                  <a:pt x="3562" y="4676"/>
                  <a:pt x="3223" y="4318"/>
                  <a:pt x="2865" y="4000"/>
                </a:cubicBezTo>
                <a:cubicBezTo>
                  <a:pt x="2826" y="3940"/>
                  <a:pt x="2746" y="3920"/>
                  <a:pt x="2686" y="3880"/>
                </a:cubicBezTo>
                <a:cubicBezTo>
                  <a:pt x="2666" y="3960"/>
                  <a:pt x="2666" y="4019"/>
                  <a:pt x="2666" y="4099"/>
                </a:cubicBezTo>
                <a:cubicBezTo>
                  <a:pt x="2686" y="4517"/>
                  <a:pt x="2726" y="4955"/>
                  <a:pt x="2726" y="5372"/>
                </a:cubicBezTo>
                <a:cubicBezTo>
                  <a:pt x="2726" y="5472"/>
                  <a:pt x="2666" y="5651"/>
                  <a:pt x="2567" y="5671"/>
                </a:cubicBezTo>
                <a:cubicBezTo>
                  <a:pt x="2448" y="5671"/>
                  <a:pt x="2388" y="5512"/>
                  <a:pt x="2368" y="5432"/>
                </a:cubicBezTo>
                <a:cubicBezTo>
                  <a:pt x="2268" y="4994"/>
                  <a:pt x="2209" y="4577"/>
                  <a:pt x="2129" y="4139"/>
                </a:cubicBezTo>
                <a:cubicBezTo>
                  <a:pt x="2109" y="4079"/>
                  <a:pt x="2089" y="4000"/>
                  <a:pt x="2070" y="3940"/>
                </a:cubicBezTo>
                <a:cubicBezTo>
                  <a:pt x="2010" y="3980"/>
                  <a:pt x="1930" y="4019"/>
                  <a:pt x="1890" y="4079"/>
                </a:cubicBezTo>
                <a:cubicBezTo>
                  <a:pt x="1632" y="4338"/>
                  <a:pt x="1373" y="4616"/>
                  <a:pt x="1095" y="4875"/>
                </a:cubicBezTo>
                <a:cubicBezTo>
                  <a:pt x="1035" y="4955"/>
                  <a:pt x="876" y="5054"/>
                  <a:pt x="776" y="4974"/>
                </a:cubicBezTo>
                <a:cubicBezTo>
                  <a:pt x="697" y="4915"/>
                  <a:pt x="736" y="4736"/>
                  <a:pt x="796" y="4656"/>
                </a:cubicBezTo>
                <a:cubicBezTo>
                  <a:pt x="1035" y="4318"/>
                  <a:pt x="1294" y="3980"/>
                  <a:pt x="1552" y="3641"/>
                </a:cubicBezTo>
                <a:cubicBezTo>
                  <a:pt x="1572" y="3602"/>
                  <a:pt x="1592" y="3522"/>
                  <a:pt x="1632" y="3482"/>
                </a:cubicBezTo>
                <a:cubicBezTo>
                  <a:pt x="1572" y="3462"/>
                  <a:pt x="1512" y="3462"/>
                  <a:pt x="1453" y="3462"/>
                </a:cubicBezTo>
                <a:cubicBezTo>
                  <a:pt x="1095" y="3482"/>
                  <a:pt x="717" y="3502"/>
                  <a:pt x="358" y="3522"/>
                </a:cubicBezTo>
                <a:cubicBezTo>
                  <a:pt x="199" y="3522"/>
                  <a:pt x="0" y="3542"/>
                  <a:pt x="0" y="3323"/>
                </a:cubicBezTo>
                <a:cubicBezTo>
                  <a:pt x="20" y="3224"/>
                  <a:pt x="199" y="3064"/>
                  <a:pt x="319" y="3044"/>
                </a:cubicBezTo>
                <a:cubicBezTo>
                  <a:pt x="657" y="2985"/>
                  <a:pt x="995" y="2965"/>
                  <a:pt x="1313" y="2925"/>
                </a:cubicBezTo>
                <a:cubicBezTo>
                  <a:pt x="1433" y="2905"/>
                  <a:pt x="1532" y="2885"/>
                  <a:pt x="1632" y="2865"/>
                </a:cubicBezTo>
                <a:cubicBezTo>
                  <a:pt x="1572" y="2766"/>
                  <a:pt x="1512" y="2686"/>
                  <a:pt x="1433" y="2607"/>
                </a:cubicBezTo>
                <a:cubicBezTo>
                  <a:pt x="1174" y="2288"/>
                  <a:pt x="876" y="2010"/>
                  <a:pt x="617" y="1672"/>
                </a:cubicBezTo>
                <a:cubicBezTo>
                  <a:pt x="538" y="1572"/>
                  <a:pt x="398" y="1393"/>
                  <a:pt x="498" y="1294"/>
                </a:cubicBezTo>
                <a:cubicBezTo>
                  <a:pt x="597" y="1194"/>
                  <a:pt x="776" y="1353"/>
                  <a:pt x="876" y="1433"/>
                </a:cubicBezTo>
                <a:cubicBezTo>
                  <a:pt x="1194" y="1672"/>
                  <a:pt x="1473" y="1950"/>
                  <a:pt x="1771" y="2209"/>
                </a:cubicBezTo>
                <a:cubicBezTo>
                  <a:pt x="1831" y="2249"/>
                  <a:pt x="1890" y="2269"/>
                  <a:pt x="1950" y="2308"/>
                </a:cubicBezTo>
                <a:cubicBezTo>
                  <a:pt x="1970" y="2249"/>
                  <a:pt x="1970" y="2189"/>
                  <a:pt x="1970" y="2109"/>
                </a:cubicBezTo>
                <a:cubicBezTo>
                  <a:pt x="1970" y="1831"/>
                  <a:pt x="1950" y="1572"/>
                  <a:pt x="1930" y="1294"/>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98" name="Google Shape;798;p20"/>
          <p:cNvGrpSpPr/>
          <p:nvPr/>
        </p:nvGrpSpPr>
        <p:grpSpPr>
          <a:xfrm flipH="1" rot="4458991">
            <a:off x="5248835" y="528243"/>
            <a:ext cx="681692" cy="1165263"/>
            <a:chOff x="478350" y="474400"/>
            <a:chExt cx="344250" cy="588450"/>
          </a:xfrm>
        </p:grpSpPr>
        <p:sp>
          <p:nvSpPr>
            <p:cNvPr id="799" name="Google Shape;799;p20"/>
            <p:cNvSpPr/>
            <p:nvPr/>
          </p:nvSpPr>
          <p:spPr>
            <a:xfrm>
              <a:off x="478350" y="590800"/>
              <a:ext cx="58225" cy="311400"/>
            </a:xfrm>
            <a:custGeom>
              <a:rect b="b" l="l" r="r" t="t"/>
              <a:pathLst>
                <a:path extrusionOk="0" h="12456" w="2329">
                  <a:moveTo>
                    <a:pt x="1991" y="11421"/>
                  </a:moveTo>
                  <a:cubicBezTo>
                    <a:pt x="1851" y="10565"/>
                    <a:pt x="1652" y="9809"/>
                    <a:pt x="1493" y="9013"/>
                  </a:cubicBezTo>
                  <a:cubicBezTo>
                    <a:pt x="1175" y="8695"/>
                    <a:pt x="1314" y="8237"/>
                    <a:pt x="1195" y="7859"/>
                  </a:cubicBezTo>
                  <a:cubicBezTo>
                    <a:pt x="1155" y="7760"/>
                    <a:pt x="1095" y="7700"/>
                    <a:pt x="1075" y="7621"/>
                  </a:cubicBezTo>
                  <a:cubicBezTo>
                    <a:pt x="1035" y="7342"/>
                    <a:pt x="1055" y="7083"/>
                    <a:pt x="1016" y="6904"/>
                  </a:cubicBezTo>
                  <a:cubicBezTo>
                    <a:pt x="956" y="6646"/>
                    <a:pt x="916" y="6447"/>
                    <a:pt x="876" y="6208"/>
                  </a:cubicBezTo>
                  <a:cubicBezTo>
                    <a:pt x="817" y="5930"/>
                    <a:pt x="837" y="5651"/>
                    <a:pt x="817" y="5353"/>
                  </a:cubicBezTo>
                  <a:cubicBezTo>
                    <a:pt x="817" y="5193"/>
                    <a:pt x="737" y="5074"/>
                    <a:pt x="757" y="4935"/>
                  </a:cubicBezTo>
                  <a:cubicBezTo>
                    <a:pt x="757" y="4815"/>
                    <a:pt x="837" y="4696"/>
                    <a:pt x="837" y="4577"/>
                  </a:cubicBezTo>
                  <a:cubicBezTo>
                    <a:pt x="856" y="4378"/>
                    <a:pt x="757" y="4139"/>
                    <a:pt x="757" y="3940"/>
                  </a:cubicBezTo>
                  <a:cubicBezTo>
                    <a:pt x="757" y="3860"/>
                    <a:pt x="837" y="3781"/>
                    <a:pt x="856" y="3701"/>
                  </a:cubicBezTo>
                  <a:cubicBezTo>
                    <a:pt x="856" y="3622"/>
                    <a:pt x="777" y="3502"/>
                    <a:pt x="777" y="3442"/>
                  </a:cubicBezTo>
                  <a:cubicBezTo>
                    <a:pt x="797" y="3363"/>
                    <a:pt x="916" y="3283"/>
                    <a:pt x="876" y="3204"/>
                  </a:cubicBezTo>
                  <a:cubicBezTo>
                    <a:pt x="856" y="3064"/>
                    <a:pt x="837" y="2905"/>
                    <a:pt x="797" y="2766"/>
                  </a:cubicBezTo>
                  <a:cubicBezTo>
                    <a:pt x="936" y="2348"/>
                    <a:pt x="1035" y="1672"/>
                    <a:pt x="1075" y="1194"/>
                  </a:cubicBezTo>
                  <a:cubicBezTo>
                    <a:pt x="1075" y="1135"/>
                    <a:pt x="956" y="1135"/>
                    <a:pt x="996" y="1035"/>
                  </a:cubicBezTo>
                  <a:cubicBezTo>
                    <a:pt x="1155" y="677"/>
                    <a:pt x="976" y="438"/>
                    <a:pt x="1135" y="80"/>
                  </a:cubicBezTo>
                  <a:cubicBezTo>
                    <a:pt x="837" y="0"/>
                    <a:pt x="876" y="299"/>
                    <a:pt x="757" y="597"/>
                  </a:cubicBezTo>
                  <a:cubicBezTo>
                    <a:pt x="717" y="717"/>
                    <a:pt x="558" y="756"/>
                    <a:pt x="538" y="776"/>
                  </a:cubicBezTo>
                  <a:cubicBezTo>
                    <a:pt x="518" y="796"/>
                    <a:pt x="578" y="836"/>
                    <a:pt x="558" y="876"/>
                  </a:cubicBezTo>
                  <a:cubicBezTo>
                    <a:pt x="558" y="876"/>
                    <a:pt x="538" y="955"/>
                    <a:pt x="518" y="995"/>
                  </a:cubicBezTo>
                  <a:cubicBezTo>
                    <a:pt x="419" y="1174"/>
                    <a:pt x="439" y="1274"/>
                    <a:pt x="399" y="1433"/>
                  </a:cubicBezTo>
                  <a:cubicBezTo>
                    <a:pt x="399" y="1513"/>
                    <a:pt x="319" y="1552"/>
                    <a:pt x="299" y="1632"/>
                  </a:cubicBezTo>
                  <a:cubicBezTo>
                    <a:pt x="260" y="1811"/>
                    <a:pt x="279" y="2149"/>
                    <a:pt x="260" y="2249"/>
                  </a:cubicBezTo>
                  <a:cubicBezTo>
                    <a:pt x="260" y="2308"/>
                    <a:pt x="180" y="2388"/>
                    <a:pt x="160" y="2448"/>
                  </a:cubicBezTo>
                  <a:cubicBezTo>
                    <a:pt x="120" y="2746"/>
                    <a:pt x="80" y="3064"/>
                    <a:pt x="61" y="3363"/>
                  </a:cubicBezTo>
                  <a:cubicBezTo>
                    <a:pt x="41" y="3482"/>
                    <a:pt x="100" y="3622"/>
                    <a:pt x="100" y="3761"/>
                  </a:cubicBezTo>
                  <a:cubicBezTo>
                    <a:pt x="100" y="3840"/>
                    <a:pt x="21" y="3940"/>
                    <a:pt x="1" y="4000"/>
                  </a:cubicBezTo>
                  <a:cubicBezTo>
                    <a:pt x="1" y="4099"/>
                    <a:pt x="21" y="4179"/>
                    <a:pt x="21" y="4258"/>
                  </a:cubicBezTo>
                  <a:cubicBezTo>
                    <a:pt x="21" y="4855"/>
                    <a:pt x="41" y="5372"/>
                    <a:pt x="41" y="5830"/>
                  </a:cubicBezTo>
                  <a:cubicBezTo>
                    <a:pt x="41" y="6029"/>
                    <a:pt x="1" y="6208"/>
                    <a:pt x="21" y="6387"/>
                  </a:cubicBezTo>
                  <a:cubicBezTo>
                    <a:pt x="41" y="6566"/>
                    <a:pt x="120" y="6765"/>
                    <a:pt x="180" y="6944"/>
                  </a:cubicBezTo>
                  <a:cubicBezTo>
                    <a:pt x="260" y="7282"/>
                    <a:pt x="319" y="7521"/>
                    <a:pt x="399" y="7800"/>
                  </a:cubicBezTo>
                  <a:cubicBezTo>
                    <a:pt x="439" y="7919"/>
                    <a:pt x="538" y="8337"/>
                    <a:pt x="538" y="8496"/>
                  </a:cubicBezTo>
                  <a:cubicBezTo>
                    <a:pt x="538" y="8556"/>
                    <a:pt x="478" y="8576"/>
                    <a:pt x="498" y="8675"/>
                  </a:cubicBezTo>
                  <a:cubicBezTo>
                    <a:pt x="518" y="8775"/>
                    <a:pt x="598" y="8854"/>
                    <a:pt x="638" y="8974"/>
                  </a:cubicBezTo>
                  <a:cubicBezTo>
                    <a:pt x="677" y="9093"/>
                    <a:pt x="697" y="9232"/>
                    <a:pt x="737" y="9352"/>
                  </a:cubicBezTo>
                  <a:cubicBezTo>
                    <a:pt x="797" y="9590"/>
                    <a:pt x="936" y="9809"/>
                    <a:pt x="996" y="10048"/>
                  </a:cubicBezTo>
                  <a:cubicBezTo>
                    <a:pt x="1155" y="10665"/>
                    <a:pt x="1274" y="11321"/>
                    <a:pt x="1593" y="11958"/>
                  </a:cubicBezTo>
                  <a:cubicBezTo>
                    <a:pt x="1831" y="11958"/>
                    <a:pt x="1851" y="12356"/>
                    <a:pt x="2030" y="12455"/>
                  </a:cubicBezTo>
                  <a:cubicBezTo>
                    <a:pt x="2249" y="12376"/>
                    <a:pt x="2090" y="12137"/>
                    <a:pt x="2090" y="11958"/>
                  </a:cubicBezTo>
                  <a:cubicBezTo>
                    <a:pt x="2030" y="11859"/>
                    <a:pt x="2329" y="11918"/>
                    <a:pt x="2189" y="11779"/>
                  </a:cubicBezTo>
                  <a:cubicBezTo>
                    <a:pt x="2170" y="11600"/>
                    <a:pt x="2070" y="11520"/>
                    <a:pt x="1991" y="1142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 name="Google Shape;800;p20"/>
            <p:cNvSpPr/>
            <p:nvPr/>
          </p:nvSpPr>
          <p:spPr>
            <a:xfrm>
              <a:off x="549975" y="474400"/>
              <a:ext cx="272625" cy="588450"/>
            </a:xfrm>
            <a:custGeom>
              <a:rect b="b" l="l" r="r" t="t"/>
              <a:pathLst>
                <a:path extrusionOk="0" h="23538" w="10905">
                  <a:moveTo>
                    <a:pt x="3901" y="20494"/>
                  </a:moveTo>
                  <a:cubicBezTo>
                    <a:pt x="3960" y="20554"/>
                    <a:pt x="4020" y="20534"/>
                    <a:pt x="4060" y="20573"/>
                  </a:cubicBezTo>
                  <a:cubicBezTo>
                    <a:pt x="4279" y="20713"/>
                    <a:pt x="4378" y="20872"/>
                    <a:pt x="4498" y="20951"/>
                  </a:cubicBezTo>
                  <a:cubicBezTo>
                    <a:pt x="4597" y="21031"/>
                    <a:pt x="4637" y="21031"/>
                    <a:pt x="4677" y="21051"/>
                  </a:cubicBezTo>
                  <a:cubicBezTo>
                    <a:pt x="4716" y="21071"/>
                    <a:pt x="4677" y="21111"/>
                    <a:pt x="4716" y="21131"/>
                  </a:cubicBezTo>
                  <a:cubicBezTo>
                    <a:pt x="5074" y="21409"/>
                    <a:pt x="5532" y="21688"/>
                    <a:pt x="5910" y="21926"/>
                  </a:cubicBezTo>
                  <a:cubicBezTo>
                    <a:pt x="6010" y="21966"/>
                    <a:pt x="6129" y="22086"/>
                    <a:pt x="6228" y="22165"/>
                  </a:cubicBezTo>
                  <a:cubicBezTo>
                    <a:pt x="6348" y="22245"/>
                    <a:pt x="6487" y="22324"/>
                    <a:pt x="6626" y="22384"/>
                  </a:cubicBezTo>
                  <a:cubicBezTo>
                    <a:pt x="7104" y="22603"/>
                    <a:pt x="7641" y="22722"/>
                    <a:pt x="8019" y="22842"/>
                  </a:cubicBezTo>
                  <a:cubicBezTo>
                    <a:pt x="8059" y="22861"/>
                    <a:pt x="8039" y="22901"/>
                    <a:pt x="8079" y="22921"/>
                  </a:cubicBezTo>
                  <a:cubicBezTo>
                    <a:pt x="8119" y="22941"/>
                    <a:pt x="8139" y="22901"/>
                    <a:pt x="8198" y="22901"/>
                  </a:cubicBezTo>
                  <a:cubicBezTo>
                    <a:pt x="8616" y="23041"/>
                    <a:pt x="8934" y="23080"/>
                    <a:pt x="9312" y="23160"/>
                  </a:cubicBezTo>
                  <a:cubicBezTo>
                    <a:pt x="9611" y="23240"/>
                    <a:pt x="9909" y="23438"/>
                    <a:pt x="10228" y="23359"/>
                  </a:cubicBezTo>
                  <a:cubicBezTo>
                    <a:pt x="10367" y="23538"/>
                    <a:pt x="10586" y="23498"/>
                    <a:pt x="10765" y="23399"/>
                  </a:cubicBezTo>
                  <a:cubicBezTo>
                    <a:pt x="10745" y="23160"/>
                    <a:pt x="10884" y="23041"/>
                    <a:pt x="10904" y="22682"/>
                  </a:cubicBezTo>
                  <a:cubicBezTo>
                    <a:pt x="10864" y="22424"/>
                    <a:pt x="10566" y="22424"/>
                    <a:pt x="10446" y="22205"/>
                  </a:cubicBezTo>
                  <a:cubicBezTo>
                    <a:pt x="10327" y="22304"/>
                    <a:pt x="10248" y="22145"/>
                    <a:pt x="10168" y="22145"/>
                  </a:cubicBezTo>
                  <a:cubicBezTo>
                    <a:pt x="10088" y="22145"/>
                    <a:pt x="10009" y="22185"/>
                    <a:pt x="9929" y="22185"/>
                  </a:cubicBezTo>
                  <a:cubicBezTo>
                    <a:pt x="9671" y="22205"/>
                    <a:pt x="9511" y="22066"/>
                    <a:pt x="9332" y="22006"/>
                  </a:cubicBezTo>
                  <a:cubicBezTo>
                    <a:pt x="9113" y="21966"/>
                    <a:pt x="8875" y="21946"/>
                    <a:pt x="8656" y="21887"/>
                  </a:cubicBezTo>
                  <a:cubicBezTo>
                    <a:pt x="8497" y="21867"/>
                    <a:pt x="8278" y="21747"/>
                    <a:pt x="8119" y="21747"/>
                  </a:cubicBezTo>
                  <a:cubicBezTo>
                    <a:pt x="8119" y="21747"/>
                    <a:pt x="8059" y="21827"/>
                    <a:pt x="8039" y="21827"/>
                  </a:cubicBezTo>
                  <a:cubicBezTo>
                    <a:pt x="7920" y="21867"/>
                    <a:pt x="7860" y="21688"/>
                    <a:pt x="7780" y="21648"/>
                  </a:cubicBezTo>
                  <a:cubicBezTo>
                    <a:pt x="7581" y="21548"/>
                    <a:pt x="7382" y="21509"/>
                    <a:pt x="7203" y="21429"/>
                  </a:cubicBezTo>
                  <a:cubicBezTo>
                    <a:pt x="6905" y="21310"/>
                    <a:pt x="6626" y="21210"/>
                    <a:pt x="6388" y="21031"/>
                  </a:cubicBezTo>
                  <a:cubicBezTo>
                    <a:pt x="6268" y="20932"/>
                    <a:pt x="6169" y="20772"/>
                    <a:pt x="6049" y="20693"/>
                  </a:cubicBezTo>
                  <a:cubicBezTo>
                    <a:pt x="5870" y="20554"/>
                    <a:pt x="5632" y="20474"/>
                    <a:pt x="5433" y="20355"/>
                  </a:cubicBezTo>
                  <a:cubicBezTo>
                    <a:pt x="4955" y="20096"/>
                    <a:pt x="4537" y="19778"/>
                    <a:pt x="4219" y="19320"/>
                  </a:cubicBezTo>
                  <a:cubicBezTo>
                    <a:pt x="4100" y="19280"/>
                    <a:pt x="3980" y="19201"/>
                    <a:pt x="3861" y="19141"/>
                  </a:cubicBezTo>
                  <a:cubicBezTo>
                    <a:pt x="3841" y="19022"/>
                    <a:pt x="3761" y="19002"/>
                    <a:pt x="3682" y="18922"/>
                  </a:cubicBezTo>
                  <a:cubicBezTo>
                    <a:pt x="3582" y="18823"/>
                    <a:pt x="3483" y="18683"/>
                    <a:pt x="3363" y="18544"/>
                  </a:cubicBezTo>
                  <a:cubicBezTo>
                    <a:pt x="3264" y="18405"/>
                    <a:pt x="3145" y="18265"/>
                    <a:pt x="3005" y="18146"/>
                  </a:cubicBezTo>
                  <a:cubicBezTo>
                    <a:pt x="3025" y="17828"/>
                    <a:pt x="2846" y="17629"/>
                    <a:pt x="2667" y="17410"/>
                  </a:cubicBezTo>
                  <a:cubicBezTo>
                    <a:pt x="2428" y="17171"/>
                    <a:pt x="2150" y="16714"/>
                    <a:pt x="2010" y="16455"/>
                  </a:cubicBezTo>
                  <a:cubicBezTo>
                    <a:pt x="1971" y="16395"/>
                    <a:pt x="2030" y="16355"/>
                    <a:pt x="2010" y="16336"/>
                  </a:cubicBezTo>
                  <a:cubicBezTo>
                    <a:pt x="1951" y="16196"/>
                    <a:pt x="1871" y="16057"/>
                    <a:pt x="1812" y="15918"/>
                  </a:cubicBezTo>
                  <a:cubicBezTo>
                    <a:pt x="1672" y="15540"/>
                    <a:pt x="1573" y="15142"/>
                    <a:pt x="1414" y="14784"/>
                  </a:cubicBezTo>
                  <a:cubicBezTo>
                    <a:pt x="1553" y="14644"/>
                    <a:pt x="1354" y="14505"/>
                    <a:pt x="1334" y="14386"/>
                  </a:cubicBezTo>
                  <a:cubicBezTo>
                    <a:pt x="1274" y="14107"/>
                    <a:pt x="1274" y="13848"/>
                    <a:pt x="1215" y="13570"/>
                  </a:cubicBezTo>
                  <a:cubicBezTo>
                    <a:pt x="1155" y="13331"/>
                    <a:pt x="1155" y="13132"/>
                    <a:pt x="1155" y="12933"/>
                  </a:cubicBezTo>
                  <a:cubicBezTo>
                    <a:pt x="1115" y="12555"/>
                    <a:pt x="1036" y="12277"/>
                    <a:pt x="996" y="11978"/>
                  </a:cubicBezTo>
                  <a:cubicBezTo>
                    <a:pt x="976" y="11859"/>
                    <a:pt x="1016" y="11759"/>
                    <a:pt x="996" y="11660"/>
                  </a:cubicBezTo>
                  <a:cubicBezTo>
                    <a:pt x="976" y="11560"/>
                    <a:pt x="896" y="11461"/>
                    <a:pt x="896" y="11361"/>
                  </a:cubicBezTo>
                  <a:cubicBezTo>
                    <a:pt x="896" y="11282"/>
                    <a:pt x="936" y="11182"/>
                    <a:pt x="956" y="11083"/>
                  </a:cubicBezTo>
                  <a:cubicBezTo>
                    <a:pt x="956" y="10884"/>
                    <a:pt x="956" y="10685"/>
                    <a:pt x="916" y="10566"/>
                  </a:cubicBezTo>
                  <a:cubicBezTo>
                    <a:pt x="916" y="10506"/>
                    <a:pt x="936" y="10387"/>
                    <a:pt x="936" y="10387"/>
                  </a:cubicBezTo>
                  <a:cubicBezTo>
                    <a:pt x="916" y="10227"/>
                    <a:pt x="856" y="10088"/>
                    <a:pt x="856" y="9949"/>
                  </a:cubicBezTo>
                  <a:cubicBezTo>
                    <a:pt x="876" y="9849"/>
                    <a:pt x="956" y="9750"/>
                    <a:pt x="956" y="9630"/>
                  </a:cubicBezTo>
                  <a:cubicBezTo>
                    <a:pt x="956" y="9451"/>
                    <a:pt x="856" y="9233"/>
                    <a:pt x="856" y="9054"/>
                  </a:cubicBezTo>
                  <a:cubicBezTo>
                    <a:pt x="856" y="8755"/>
                    <a:pt x="996" y="8496"/>
                    <a:pt x="956" y="8238"/>
                  </a:cubicBezTo>
                  <a:cubicBezTo>
                    <a:pt x="717" y="8158"/>
                    <a:pt x="996" y="8178"/>
                    <a:pt x="1016" y="8138"/>
                  </a:cubicBezTo>
                  <a:cubicBezTo>
                    <a:pt x="1036" y="8098"/>
                    <a:pt x="996" y="7979"/>
                    <a:pt x="1016" y="7919"/>
                  </a:cubicBezTo>
                  <a:cubicBezTo>
                    <a:pt x="1055" y="7621"/>
                    <a:pt x="1055" y="7263"/>
                    <a:pt x="976" y="7084"/>
                  </a:cubicBezTo>
                  <a:cubicBezTo>
                    <a:pt x="1155" y="6447"/>
                    <a:pt x="1394" y="5552"/>
                    <a:pt x="1235" y="4915"/>
                  </a:cubicBezTo>
                  <a:cubicBezTo>
                    <a:pt x="1354" y="4915"/>
                    <a:pt x="1294" y="4796"/>
                    <a:pt x="1294" y="4756"/>
                  </a:cubicBezTo>
                  <a:cubicBezTo>
                    <a:pt x="1374" y="4477"/>
                    <a:pt x="1573" y="4239"/>
                    <a:pt x="1652" y="4060"/>
                  </a:cubicBezTo>
                  <a:cubicBezTo>
                    <a:pt x="1672" y="4000"/>
                    <a:pt x="1652" y="3920"/>
                    <a:pt x="1692" y="3861"/>
                  </a:cubicBezTo>
                  <a:cubicBezTo>
                    <a:pt x="1871" y="3542"/>
                    <a:pt x="2090" y="3224"/>
                    <a:pt x="2269" y="2886"/>
                  </a:cubicBezTo>
                  <a:cubicBezTo>
                    <a:pt x="2349" y="2727"/>
                    <a:pt x="2408" y="2528"/>
                    <a:pt x="2508" y="2289"/>
                  </a:cubicBezTo>
                  <a:cubicBezTo>
                    <a:pt x="2548" y="2189"/>
                    <a:pt x="2607" y="2110"/>
                    <a:pt x="2627" y="2090"/>
                  </a:cubicBezTo>
                  <a:cubicBezTo>
                    <a:pt x="2667" y="2030"/>
                    <a:pt x="2687" y="1951"/>
                    <a:pt x="2727" y="1871"/>
                  </a:cubicBezTo>
                  <a:cubicBezTo>
                    <a:pt x="2806" y="1592"/>
                    <a:pt x="3025" y="1354"/>
                    <a:pt x="3125" y="1115"/>
                  </a:cubicBezTo>
                  <a:cubicBezTo>
                    <a:pt x="3145" y="1075"/>
                    <a:pt x="3125" y="996"/>
                    <a:pt x="3145" y="936"/>
                  </a:cubicBezTo>
                  <a:cubicBezTo>
                    <a:pt x="3184" y="797"/>
                    <a:pt x="3264" y="677"/>
                    <a:pt x="3284" y="618"/>
                  </a:cubicBezTo>
                  <a:cubicBezTo>
                    <a:pt x="3284" y="478"/>
                    <a:pt x="3423" y="399"/>
                    <a:pt x="3383" y="259"/>
                  </a:cubicBezTo>
                  <a:cubicBezTo>
                    <a:pt x="3483" y="299"/>
                    <a:pt x="3622" y="80"/>
                    <a:pt x="3463" y="1"/>
                  </a:cubicBezTo>
                  <a:cubicBezTo>
                    <a:pt x="3204" y="120"/>
                    <a:pt x="2985" y="498"/>
                    <a:pt x="2727" y="538"/>
                  </a:cubicBezTo>
                  <a:cubicBezTo>
                    <a:pt x="2806" y="836"/>
                    <a:pt x="2508" y="916"/>
                    <a:pt x="2309" y="1175"/>
                  </a:cubicBezTo>
                  <a:cubicBezTo>
                    <a:pt x="2249" y="1254"/>
                    <a:pt x="2229" y="1393"/>
                    <a:pt x="2150" y="1473"/>
                  </a:cubicBezTo>
                  <a:cubicBezTo>
                    <a:pt x="2070" y="1592"/>
                    <a:pt x="1931" y="1692"/>
                    <a:pt x="1871" y="1811"/>
                  </a:cubicBezTo>
                  <a:cubicBezTo>
                    <a:pt x="1812" y="1911"/>
                    <a:pt x="1812" y="2070"/>
                    <a:pt x="1772" y="2169"/>
                  </a:cubicBezTo>
                  <a:cubicBezTo>
                    <a:pt x="1613" y="2547"/>
                    <a:pt x="1354" y="2786"/>
                    <a:pt x="1374" y="3085"/>
                  </a:cubicBezTo>
                  <a:cubicBezTo>
                    <a:pt x="1215" y="3184"/>
                    <a:pt x="1274" y="3363"/>
                    <a:pt x="1274" y="3522"/>
                  </a:cubicBezTo>
                  <a:cubicBezTo>
                    <a:pt x="1155" y="3761"/>
                    <a:pt x="1175" y="3801"/>
                    <a:pt x="1115" y="3980"/>
                  </a:cubicBezTo>
                  <a:cubicBezTo>
                    <a:pt x="1215" y="4398"/>
                    <a:pt x="956" y="4696"/>
                    <a:pt x="797" y="5054"/>
                  </a:cubicBezTo>
                  <a:cubicBezTo>
                    <a:pt x="558" y="5572"/>
                    <a:pt x="518" y="6089"/>
                    <a:pt x="379" y="6467"/>
                  </a:cubicBezTo>
                  <a:cubicBezTo>
                    <a:pt x="478" y="6905"/>
                    <a:pt x="220" y="7323"/>
                    <a:pt x="339" y="7740"/>
                  </a:cubicBezTo>
                  <a:cubicBezTo>
                    <a:pt x="120" y="7860"/>
                    <a:pt x="100" y="8357"/>
                    <a:pt x="200" y="8556"/>
                  </a:cubicBezTo>
                  <a:cubicBezTo>
                    <a:pt x="1" y="8735"/>
                    <a:pt x="120" y="8994"/>
                    <a:pt x="100" y="9252"/>
                  </a:cubicBezTo>
                  <a:cubicBezTo>
                    <a:pt x="81" y="9312"/>
                    <a:pt x="81" y="9392"/>
                    <a:pt x="61" y="9471"/>
                  </a:cubicBezTo>
                  <a:cubicBezTo>
                    <a:pt x="21" y="9750"/>
                    <a:pt x="81" y="10367"/>
                    <a:pt x="81" y="10546"/>
                  </a:cubicBezTo>
                  <a:cubicBezTo>
                    <a:pt x="61" y="10924"/>
                    <a:pt x="81" y="11242"/>
                    <a:pt x="200" y="11541"/>
                  </a:cubicBezTo>
                  <a:cubicBezTo>
                    <a:pt x="61" y="11600"/>
                    <a:pt x="160" y="11720"/>
                    <a:pt x="160" y="11799"/>
                  </a:cubicBezTo>
                  <a:cubicBezTo>
                    <a:pt x="120" y="12098"/>
                    <a:pt x="160" y="12356"/>
                    <a:pt x="180" y="12615"/>
                  </a:cubicBezTo>
                  <a:cubicBezTo>
                    <a:pt x="180" y="12814"/>
                    <a:pt x="100" y="13033"/>
                    <a:pt x="120" y="13232"/>
                  </a:cubicBezTo>
                  <a:cubicBezTo>
                    <a:pt x="120" y="13272"/>
                    <a:pt x="160" y="13291"/>
                    <a:pt x="180" y="13351"/>
                  </a:cubicBezTo>
                  <a:cubicBezTo>
                    <a:pt x="200" y="13411"/>
                    <a:pt x="140" y="13490"/>
                    <a:pt x="140" y="13510"/>
                  </a:cubicBezTo>
                  <a:cubicBezTo>
                    <a:pt x="200" y="13848"/>
                    <a:pt x="319" y="14187"/>
                    <a:pt x="399" y="14525"/>
                  </a:cubicBezTo>
                  <a:cubicBezTo>
                    <a:pt x="439" y="14724"/>
                    <a:pt x="399" y="14943"/>
                    <a:pt x="459" y="15142"/>
                  </a:cubicBezTo>
                  <a:cubicBezTo>
                    <a:pt x="518" y="15341"/>
                    <a:pt x="658" y="15520"/>
                    <a:pt x="717" y="15699"/>
                  </a:cubicBezTo>
                  <a:cubicBezTo>
                    <a:pt x="737" y="15798"/>
                    <a:pt x="737" y="15938"/>
                    <a:pt x="757" y="16057"/>
                  </a:cubicBezTo>
                  <a:cubicBezTo>
                    <a:pt x="797" y="16196"/>
                    <a:pt x="837" y="16336"/>
                    <a:pt x="896" y="16475"/>
                  </a:cubicBezTo>
                  <a:cubicBezTo>
                    <a:pt x="1016" y="16793"/>
                    <a:pt x="1135" y="17111"/>
                    <a:pt x="1314" y="17410"/>
                  </a:cubicBezTo>
                  <a:cubicBezTo>
                    <a:pt x="1394" y="17569"/>
                    <a:pt x="1553" y="17768"/>
                    <a:pt x="1593" y="17868"/>
                  </a:cubicBezTo>
                  <a:cubicBezTo>
                    <a:pt x="1593" y="17907"/>
                    <a:pt x="1672" y="17907"/>
                    <a:pt x="1672" y="17927"/>
                  </a:cubicBezTo>
                  <a:cubicBezTo>
                    <a:pt x="1712" y="18007"/>
                    <a:pt x="1752" y="18106"/>
                    <a:pt x="1812" y="18166"/>
                  </a:cubicBezTo>
                  <a:cubicBezTo>
                    <a:pt x="1851" y="18246"/>
                    <a:pt x="1951" y="18265"/>
                    <a:pt x="1991" y="18305"/>
                  </a:cubicBezTo>
                  <a:cubicBezTo>
                    <a:pt x="2190" y="18524"/>
                    <a:pt x="2607" y="19022"/>
                    <a:pt x="2568" y="19101"/>
                  </a:cubicBezTo>
                  <a:cubicBezTo>
                    <a:pt x="2548" y="19141"/>
                    <a:pt x="2647" y="19121"/>
                    <a:pt x="2647" y="19121"/>
                  </a:cubicBezTo>
                  <a:cubicBezTo>
                    <a:pt x="2667" y="19141"/>
                    <a:pt x="2707" y="19201"/>
                    <a:pt x="2747" y="19240"/>
                  </a:cubicBezTo>
                  <a:cubicBezTo>
                    <a:pt x="2826" y="19380"/>
                    <a:pt x="2886" y="19539"/>
                    <a:pt x="3005" y="19678"/>
                  </a:cubicBezTo>
                  <a:cubicBezTo>
                    <a:pt x="3105" y="19778"/>
                    <a:pt x="3264" y="19837"/>
                    <a:pt x="3363" y="19937"/>
                  </a:cubicBezTo>
                  <a:cubicBezTo>
                    <a:pt x="3443" y="20016"/>
                    <a:pt x="3463" y="20136"/>
                    <a:pt x="3542" y="20215"/>
                  </a:cubicBezTo>
                  <a:cubicBezTo>
                    <a:pt x="3622" y="20295"/>
                    <a:pt x="3761" y="20295"/>
                    <a:pt x="3841" y="20374"/>
                  </a:cubicBezTo>
                  <a:cubicBezTo>
                    <a:pt x="3841" y="20374"/>
                    <a:pt x="3861" y="20454"/>
                    <a:pt x="3901" y="20494"/>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01" name="Google Shape;801;p20"/>
          <p:cNvGrpSpPr/>
          <p:nvPr/>
        </p:nvGrpSpPr>
        <p:grpSpPr>
          <a:xfrm>
            <a:off x="600600" y="519300"/>
            <a:ext cx="7942800" cy="494700"/>
            <a:chOff x="600600" y="519300"/>
            <a:chExt cx="7942800" cy="494700"/>
          </a:xfrm>
        </p:grpSpPr>
        <p:sp>
          <p:nvSpPr>
            <p:cNvPr id="802" name="Google Shape;802;p20"/>
            <p:cNvSpPr/>
            <p:nvPr/>
          </p:nvSpPr>
          <p:spPr>
            <a:xfrm>
              <a:off x="600600" y="519300"/>
              <a:ext cx="7942800" cy="494700"/>
            </a:xfrm>
            <a:prstGeom prst="rect">
              <a:avLst/>
            </a:prstGeom>
            <a:solidFill>
              <a:schemeClr val="accent4"/>
            </a:solid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03" name="Google Shape;803;p20"/>
            <p:cNvGrpSpPr/>
            <p:nvPr/>
          </p:nvGrpSpPr>
          <p:grpSpPr>
            <a:xfrm>
              <a:off x="7542569" y="681111"/>
              <a:ext cx="789243" cy="171052"/>
              <a:chOff x="733775" y="310686"/>
              <a:chExt cx="789243" cy="171052"/>
            </a:xfrm>
          </p:grpSpPr>
          <p:sp>
            <p:nvSpPr>
              <p:cNvPr id="804" name="Google Shape;804;p20"/>
              <p:cNvSpPr/>
              <p:nvPr/>
            </p:nvSpPr>
            <p:spPr>
              <a:xfrm>
                <a:off x="1364945" y="310686"/>
                <a:ext cx="158072" cy="171052"/>
              </a:xfrm>
              <a:prstGeom prst="rect">
                <a:avLst/>
              </a:prstGeom>
            </p:spPr>
            <p:txBody>
              <a:bodyPr>
                <a:prstTxWarp prst="textPlain"/>
              </a:bodyPr>
              <a:lstStyle/>
              <a:p>
                <a:pPr lvl="0" algn="ctr"/>
                <a:r>
                  <a:rPr b="0" i="0">
                    <a:ln>
                      <a:noFill/>
                    </a:ln>
                    <a:solidFill>
                      <a:schemeClr val="lt2"/>
                    </a:solidFill>
                    <a:latin typeface="Gaegu;300"/>
                  </a:rPr>
                  <a:t>x</a:t>
                </a:r>
              </a:p>
            </p:txBody>
          </p:sp>
          <p:sp>
            <p:nvSpPr>
              <p:cNvPr id="805" name="Google Shape;805;p20"/>
              <p:cNvSpPr/>
              <p:nvPr/>
            </p:nvSpPr>
            <p:spPr>
              <a:xfrm>
                <a:off x="733775" y="385383"/>
                <a:ext cx="155474" cy="21652"/>
              </a:xfrm>
              <a:prstGeom prst="rect">
                <a:avLst/>
              </a:prstGeom>
            </p:spPr>
            <p:txBody>
              <a:bodyPr>
                <a:prstTxWarp prst="textPlain"/>
              </a:bodyPr>
              <a:lstStyle/>
              <a:p>
                <a:pPr lvl="0" algn="ctr"/>
                <a:r>
                  <a:rPr b="0" i="0">
                    <a:ln>
                      <a:noFill/>
                    </a:ln>
                    <a:solidFill>
                      <a:schemeClr val="lt2"/>
                    </a:solidFill>
                    <a:latin typeface="Gaegu;300"/>
                  </a:rPr>
                  <a:t>-</a:t>
                </a:r>
              </a:p>
            </p:txBody>
          </p:sp>
          <p:grpSp>
            <p:nvGrpSpPr>
              <p:cNvPr id="806" name="Google Shape;806;p20"/>
              <p:cNvGrpSpPr/>
              <p:nvPr/>
            </p:nvGrpSpPr>
            <p:grpSpPr>
              <a:xfrm>
                <a:off x="1015525" y="313175"/>
                <a:ext cx="184510" cy="164017"/>
                <a:chOff x="7228702" y="774508"/>
                <a:chExt cx="285046" cy="253347"/>
              </a:xfrm>
            </p:grpSpPr>
            <p:grpSp>
              <p:nvGrpSpPr>
                <p:cNvPr id="807" name="Google Shape;807;p20"/>
                <p:cNvGrpSpPr/>
                <p:nvPr/>
              </p:nvGrpSpPr>
              <p:grpSpPr>
                <a:xfrm>
                  <a:off x="7313001" y="774508"/>
                  <a:ext cx="200747" cy="228523"/>
                  <a:chOff x="7313001" y="774508"/>
                  <a:chExt cx="200747" cy="228523"/>
                </a:xfrm>
              </p:grpSpPr>
              <p:sp>
                <p:nvSpPr>
                  <p:cNvPr id="808" name="Google Shape;808;p20"/>
                  <p:cNvSpPr/>
                  <p:nvPr/>
                </p:nvSpPr>
                <p:spPr>
                  <a:xfrm>
                    <a:off x="7315737" y="774508"/>
                    <a:ext cx="198011" cy="228523"/>
                  </a:xfrm>
                  <a:custGeom>
                    <a:rect b="b" l="l" r="r" t="t"/>
                    <a:pathLst>
                      <a:path extrusionOk="0" h="9811" w="9360">
                        <a:moveTo>
                          <a:pt x="0" y="0"/>
                        </a:moveTo>
                        <a:lnTo>
                          <a:pt x="9360" y="0"/>
                        </a:lnTo>
                        <a:lnTo>
                          <a:pt x="9135" y="9811"/>
                        </a:lnTo>
                        <a:lnTo>
                          <a:pt x="57" y="9699"/>
                        </a:lnTo>
                        <a:close/>
                      </a:path>
                    </a:pathLst>
                  </a:custGeom>
                  <a:solidFill>
                    <a:schemeClr val="accent4"/>
                  </a:solidFill>
                  <a:ln>
                    <a:noFill/>
                  </a:ln>
                </p:spPr>
              </p:sp>
              <p:sp>
                <p:nvSpPr>
                  <p:cNvPr id="809" name="Google Shape;809;p20"/>
                  <p:cNvSpPr/>
                  <p:nvPr/>
                </p:nvSpPr>
                <p:spPr>
                  <a:xfrm>
                    <a:off x="7313001" y="778289"/>
                    <a:ext cx="200743" cy="217215"/>
                  </a:xfrm>
                  <a:custGeom>
                    <a:rect b="b" l="l" r="r" t="t"/>
                    <a:pathLst>
                      <a:path extrusionOk="0" h="32566" w="46930">
                        <a:moveTo>
                          <a:pt x="30399" y="659"/>
                        </a:moveTo>
                        <a:cubicBezTo>
                          <a:pt x="35696" y="659"/>
                          <a:pt x="40992" y="748"/>
                          <a:pt x="46287" y="1032"/>
                        </a:cubicBezTo>
                        <a:cubicBezTo>
                          <a:pt x="46271" y="11283"/>
                          <a:pt x="46004" y="21534"/>
                          <a:pt x="46114" y="31801"/>
                        </a:cubicBezTo>
                        <a:cubicBezTo>
                          <a:pt x="40818" y="31890"/>
                          <a:pt x="35523" y="31916"/>
                          <a:pt x="30230" y="31916"/>
                        </a:cubicBezTo>
                        <a:cubicBezTo>
                          <a:pt x="22733" y="31916"/>
                          <a:pt x="15238" y="31864"/>
                          <a:pt x="7744" y="31864"/>
                        </a:cubicBezTo>
                        <a:cubicBezTo>
                          <a:pt x="5560" y="31864"/>
                          <a:pt x="3376" y="31868"/>
                          <a:pt x="1192" y="31879"/>
                        </a:cubicBezTo>
                        <a:cubicBezTo>
                          <a:pt x="925" y="21566"/>
                          <a:pt x="706" y="11252"/>
                          <a:pt x="659" y="923"/>
                        </a:cubicBezTo>
                        <a:lnTo>
                          <a:pt x="659" y="923"/>
                        </a:lnTo>
                        <a:cubicBezTo>
                          <a:pt x="1402" y="926"/>
                          <a:pt x="2145" y="928"/>
                          <a:pt x="2887" y="928"/>
                        </a:cubicBezTo>
                        <a:cubicBezTo>
                          <a:pt x="12055" y="928"/>
                          <a:pt x="21228" y="659"/>
                          <a:pt x="30399" y="659"/>
                        </a:cubicBezTo>
                        <a:close/>
                        <a:moveTo>
                          <a:pt x="30451" y="1"/>
                        </a:moveTo>
                        <a:cubicBezTo>
                          <a:pt x="21100" y="1"/>
                          <a:pt x="11743" y="284"/>
                          <a:pt x="2391" y="284"/>
                        </a:cubicBezTo>
                        <a:cubicBezTo>
                          <a:pt x="1792" y="284"/>
                          <a:pt x="1194" y="282"/>
                          <a:pt x="596" y="280"/>
                        </a:cubicBezTo>
                        <a:cubicBezTo>
                          <a:pt x="535" y="195"/>
                          <a:pt x="431" y="152"/>
                          <a:pt x="327" y="152"/>
                        </a:cubicBezTo>
                        <a:cubicBezTo>
                          <a:pt x="164" y="152"/>
                          <a:pt x="0" y="257"/>
                          <a:pt x="0" y="468"/>
                        </a:cubicBezTo>
                        <a:cubicBezTo>
                          <a:pt x="47" y="10986"/>
                          <a:pt x="267" y="21487"/>
                          <a:pt x="533" y="31989"/>
                        </a:cubicBezTo>
                        <a:cubicBezTo>
                          <a:pt x="533" y="32005"/>
                          <a:pt x="533" y="32020"/>
                          <a:pt x="549" y="32020"/>
                        </a:cubicBezTo>
                        <a:cubicBezTo>
                          <a:pt x="424" y="32224"/>
                          <a:pt x="518" y="32538"/>
                          <a:pt x="800" y="32538"/>
                        </a:cubicBezTo>
                        <a:cubicBezTo>
                          <a:pt x="3274" y="32522"/>
                          <a:pt x="5749" y="32517"/>
                          <a:pt x="8223" y="32517"/>
                        </a:cubicBezTo>
                        <a:cubicBezTo>
                          <a:pt x="15481" y="32517"/>
                          <a:pt x="22739" y="32566"/>
                          <a:pt x="29996" y="32566"/>
                        </a:cubicBezTo>
                        <a:cubicBezTo>
                          <a:pt x="35390" y="32566"/>
                          <a:pt x="40783" y="32539"/>
                          <a:pt x="46177" y="32444"/>
                        </a:cubicBezTo>
                        <a:cubicBezTo>
                          <a:pt x="46365" y="32444"/>
                          <a:pt x="46459" y="32318"/>
                          <a:pt x="46490" y="32162"/>
                        </a:cubicBezTo>
                        <a:cubicBezTo>
                          <a:pt x="46631" y="32146"/>
                          <a:pt x="46773" y="32052"/>
                          <a:pt x="46757" y="31848"/>
                        </a:cubicBezTo>
                        <a:cubicBezTo>
                          <a:pt x="46663" y="21409"/>
                          <a:pt x="46929" y="10954"/>
                          <a:pt x="46929" y="515"/>
                        </a:cubicBezTo>
                        <a:cubicBezTo>
                          <a:pt x="46929" y="300"/>
                          <a:pt x="46765" y="193"/>
                          <a:pt x="46602" y="193"/>
                        </a:cubicBezTo>
                        <a:cubicBezTo>
                          <a:pt x="46479" y="193"/>
                          <a:pt x="46356" y="253"/>
                          <a:pt x="46302" y="374"/>
                        </a:cubicBezTo>
                        <a:cubicBezTo>
                          <a:pt x="41022" y="91"/>
                          <a:pt x="35737" y="1"/>
                          <a:pt x="30451"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10" name="Google Shape;810;p20"/>
                <p:cNvGrpSpPr/>
                <p:nvPr/>
              </p:nvGrpSpPr>
              <p:grpSpPr>
                <a:xfrm>
                  <a:off x="7228702" y="809455"/>
                  <a:ext cx="200757" cy="218400"/>
                  <a:chOff x="7269477" y="781280"/>
                  <a:chExt cx="200757" cy="218400"/>
                </a:xfrm>
              </p:grpSpPr>
              <p:sp>
                <p:nvSpPr>
                  <p:cNvPr id="811" name="Google Shape;811;p20"/>
                  <p:cNvSpPr/>
                  <p:nvPr/>
                </p:nvSpPr>
                <p:spPr>
                  <a:xfrm>
                    <a:off x="7269477" y="781280"/>
                    <a:ext cx="200749" cy="217216"/>
                  </a:xfrm>
                  <a:custGeom>
                    <a:rect b="b" l="l" r="r" t="t"/>
                    <a:pathLst>
                      <a:path extrusionOk="0" h="9811" w="9360">
                        <a:moveTo>
                          <a:pt x="0" y="0"/>
                        </a:moveTo>
                        <a:lnTo>
                          <a:pt x="9360" y="0"/>
                        </a:lnTo>
                        <a:lnTo>
                          <a:pt x="9135" y="9811"/>
                        </a:lnTo>
                        <a:lnTo>
                          <a:pt x="57" y="9699"/>
                        </a:lnTo>
                        <a:close/>
                      </a:path>
                    </a:pathLst>
                  </a:custGeom>
                  <a:solidFill>
                    <a:schemeClr val="accent4"/>
                  </a:solidFill>
                  <a:ln>
                    <a:noFill/>
                  </a:ln>
                </p:spPr>
              </p:sp>
              <p:sp>
                <p:nvSpPr>
                  <p:cNvPr id="812" name="Google Shape;812;p20"/>
                  <p:cNvSpPr/>
                  <p:nvPr/>
                </p:nvSpPr>
                <p:spPr>
                  <a:xfrm>
                    <a:off x="7269491" y="782465"/>
                    <a:ext cx="200743" cy="217215"/>
                  </a:xfrm>
                  <a:custGeom>
                    <a:rect b="b" l="l" r="r" t="t"/>
                    <a:pathLst>
                      <a:path extrusionOk="0" h="32566" w="46930">
                        <a:moveTo>
                          <a:pt x="30399" y="659"/>
                        </a:moveTo>
                        <a:cubicBezTo>
                          <a:pt x="35696" y="659"/>
                          <a:pt x="40992" y="748"/>
                          <a:pt x="46287" y="1032"/>
                        </a:cubicBezTo>
                        <a:cubicBezTo>
                          <a:pt x="46271" y="11283"/>
                          <a:pt x="46004" y="21534"/>
                          <a:pt x="46114" y="31801"/>
                        </a:cubicBezTo>
                        <a:cubicBezTo>
                          <a:pt x="40818" y="31890"/>
                          <a:pt x="35523" y="31916"/>
                          <a:pt x="30230" y="31916"/>
                        </a:cubicBezTo>
                        <a:cubicBezTo>
                          <a:pt x="22733" y="31916"/>
                          <a:pt x="15238" y="31864"/>
                          <a:pt x="7744" y="31864"/>
                        </a:cubicBezTo>
                        <a:cubicBezTo>
                          <a:pt x="5560" y="31864"/>
                          <a:pt x="3376" y="31868"/>
                          <a:pt x="1192" y="31879"/>
                        </a:cubicBezTo>
                        <a:cubicBezTo>
                          <a:pt x="925" y="21566"/>
                          <a:pt x="706" y="11252"/>
                          <a:pt x="659" y="923"/>
                        </a:cubicBezTo>
                        <a:lnTo>
                          <a:pt x="659" y="923"/>
                        </a:lnTo>
                        <a:cubicBezTo>
                          <a:pt x="1402" y="926"/>
                          <a:pt x="2145" y="928"/>
                          <a:pt x="2887" y="928"/>
                        </a:cubicBezTo>
                        <a:cubicBezTo>
                          <a:pt x="12055" y="928"/>
                          <a:pt x="21228" y="659"/>
                          <a:pt x="30399" y="659"/>
                        </a:cubicBezTo>
                        <a:close/>
                        <a:moveTo>
                          <a:pt x="30451" y="1"/>
                        </a:moveTo>
                        <a:cubicBezTo>
                          <a:pt x="21100" y="1"/>
                          <a:pt x="11743" y="284"/>
                          <a:pt x="2391" y="284"/>
                        </a:cubicBezTo>
                        <a:cubicBezTo>
                          <a:pt x="1792" y="284"/>
                          <a:pt x="1194" y="282"/>
                          <a:pt x="596" y="280"/>
                        </a:cubicBezTo>
                        <a:cubicBezTo>
                          <a:pt x="535" y="195"/>
                          <a:pt x="431" y="152"/>
                          <a:pt x="327" y="152"/>
                        </a:cubicBezTo>
                        <a:cubicBezTo>
                          <a:pt x="164" y="152"/>
                          <a:pt x="0" y="257"/>
                          <a:pt x="0" y="468"/>
                        </a:cubicBezTo>
                        <a:cubicBezTo>
                          <a:pt x="47" y="10986"/>
                          <a:pt x="267" y="21487"/>
                          <a:pt x="533" y="31989"/>
                        </a:cubicBezTo>
                        <a:cubicBezTo>
                          <a:pt x="533" y="32005"/>
                          <a:pt x="533" y="32020"/>
                          <a:pt x="549" y="32020"/>
                        </a:cubicBezTo>
                        <a:cubicBezTo>
                          <a:pt x="424" y="32224"/>
                          <a:pt x="518" y="32538"/>
                          <a:pt x="800" y="32538"/>
                        </a:cubicBezTo>
                        <a:cubicBezTo>
                          <a:pt x="3274" y="32522"/>
                          <a:pt x="5749" y="32517"/>
                          <a:pt x="8223" y="32517"/>
                        </a:cubicBezTo>
                        <a:cubicBezTo>
                          <a:pt x="15481" y="32517"/>
                          <a:pt x="22739" y="32566"/>
                          <a:pt x="29996" y="32566"/>
                        </a:cubicBezTo>
                        <a:cubicBezTo>
                          <a:pt x="35390" y="32566"/>
                          <a:pt x="40783" y="32539"/>
                          <a:pt x="46177" y="32444"/>
                        </a:cubicBezTo>
                        <a:cubicBezTo>
                          <a:pt x="46365" y="32444"/>
                          <a:pt x="46459" y="32318"/>
                          <a:pt x="46490" y="32162"/>
                        </a:cubicBezTo>
                        <a:cubicBezTo>
                          <a:pt x="46631" y="32146"/>
                          <a:pt x="46773" y="32052"/>
                          <a:pt x="46757" y="31848"/>
                        </a:cubicBezTo>
                        <a:cubicBezTo>
                          <a:pt x="46663" y="21409"/>
                          <a:pt x="46929" y="10954"/>
                          <a:pt x="46929" y="515"/>
                        </a:cubicBezTo>
                        <a:cubicBezTo>
                          <a:pt x="46929" y="300"/>
                          <a:pt x="46765" y="193"/>
                          <a:pt x="46602" y="193"/>
                        </a:cubicBezTo>
                        <a:cubicBezTo>
                          <a:pt x="46479" y="193"/>
                          <a:pt x="46356" y="253"/>
                          <a:pt x="46302" y="374"/>
                        </a:cubicBezTo>
                        <a:cubicBezTo>
                          <a:pt x="41022" y="91"/>
                          <a:pt x="35737" y="1"/>
                          <a:pt x="30451"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grpSp>
          <p:nvGrpSpPr>
            <p:cNvPr id="813" name="Google Shape;813;p20"/>
            <p:cNvGrpSpPr/>
            <p:nvPr/>
          </p:nvGrpSpPr>
          <p:grpSpPr>
            <a:xfrm>
              <a:off x="812189" y="664537"/>
              <a:ext cx="800559" cy="204209"/>
              <a:chOff x="747420" y="664537"/>
              <a:chExt cx="800559" cy="204209"/>
            </a:xfrm>
          </p:grpSpPr>
          <p:grpSp>
            <p:nvGrpSpPr>
              <p:cNvPr id="814" name="Google Shape;814;p20"/>
              <p:cNvGrpSpPr/>
              <p:nvPr/>
            </p:nvGrpSpPr>
            <p:grpSpPr>
              <a:xfrm>
                <a:off x="1339984" y="664537"/>
                <a:ext cx="207995" cy="204209"/>
                <a:chOff x="1541700" y="658850"/>
                <a:chExt cx="253838" cy="249218"/>
              </a:xfrm>
            </p:grpSpPr>
            <p:sp>
              <p:nvSpPr>
                <p:cNvPr id="815" name="Google Shape;815;p20"/>
                <p:cNvSpPr/>
                <p:nvPr/>
              </p:nvSpPr>
              <p:spPr>
                <a:xfrm>
                  <a:off x="1541700" y="658850"/>
                  <a:ext cx="253838" cy="249218"/>
                </a:xfrm>
                <a:custGeom>
                  <a:rect b="b" l="l" r="r" t="t"/>
                  <a:pathLst>
                    <a:path extrusionOk="0" h="16128" w="16427">
                      <a:moveTo>
                        <a:pt x="6489" y="697"/>
                      </a:moveTo>
                      <a:cubicBezTo>
                        <a:pt x="6850" y="1277"/>
                        <a:pt x="7179" y="1857"/>
                        <a:pt x="7524" y="2437"/>
                      </a:cubicBezTo>
                      <a:cubicBezTo>
                        <a:pt x="7595" y="2553"/>
                        <a:pt x="7692" y="2598"/>
                        <a:pt x="7788" y="2598"/>
                      </a:cubicBezTo>
                      <a:cubicBezTo>
                        <a:pt x="7861" y="2598"/>
                        <a:pt x="7933" y="2572"/>
                        <a:pt x="7994" y="2531"/>
                      </a:cubicBezTo>
                      <a:lnTo>
                        <a:pt x="8088" y="2531"/>
                      </a:lnTo>
                      <a:cubicBezTo>
                        <a:pt x="8274" y="2499"/>
                        <a:pt x="8456" y="2485"/>
                        <a:pt x="8637" y="2485"/>
                      </a:cubicBezTo>
                      <a:cubicBezTo>
                        <a:pt x="9083" y="2485"/>
                        <a:pt x="9518" y="2574"/>
                        <a:pt x="9953" y="2719"/>
                      </a:cubicBezTo>
                      <a:cubicBezTo>
                        <a:pt x="9987" y="2730"/>
                        <a:pt x="10020" y="2741"/>
                        <a:pt x="10053" y="2741"/>
                      </a:cubicBezTo>
                      <a:cubicBezTo>
                        <a:pt x="10067" y="2741"/>
                        <a:pt x="10081" y="2739"/>
                        <a:pt x="10094" y="2735"/>
                      </a:cubicBezTo>
                      <a:cubicBezTo>
                        <a:pt x="10116" y="2738"/>
                        <a:pt x="10137" y="2740"/>
                        <a:pt x="10158" y="2740"/>
                      </a:cubicBezTo>
                      <a:cubicBezTo>
                        <a:pt x="10230" y="2740"/>
                        <a:pt x="10300" y="2717"/>
                        <a:pt x="10361" y="2656"/>
                      </a:cubicBezTo>
                      <a:cubicBezTo>
                        <a:pt x="10847" y="2186"/>
                        <a:pt x="11348" y="1747"/>
                        <a:pt x="11881" y="1340"/>
                      </a:cubicBezTo>
                      <a:cubicBezTo>
                        <a:pt x="12054" y="1434"/>
                        <a:pt x="12242" y="1528"/>
                        <a:pt x="12414" y="1638"/>
                      </a:cubicBezTo>
                      <a:cubicBezTo>
                        <a:pt x="12242" y="2249"/>
                        <a:pt x="12069" y="2845"/>
                        <a:pt x="11897" y="3456"/>
                      </a:cubicBezTo>
                      <a:cubicBezTo>
                        <a:pt x="11756" y="3581"/>
                        <a:pt x="11725" y="3848"/>
                        <a:pt x="11928" y="3973"/>
                      </a:cubicBezTo>
                      <a:cubicBezTo>
                        <a:pt x="12477" y="4334"/>
                        <a:pt x="12869" y="4820"/>
                        <a:pt x="13167" y="5399"/>
                      </a:cubicBezTo>
                      <a:cubicBezTo>
                        <a:pt x="13198" y="5431"/>
                        <a:pt x="13214" y="5462"/>
                        <a:pt x="13245" y="5494"/>
                      </a:cubicBezTo>
                      <a:cubicBezTo>
                        <a:pt x="13292" y="5572"/>
                        <a:pt x="13386" y="5635"/>
                        <a:pt x="13511" y="5635"/>
                      </a:cubicBezTo>
                      <a:cubicBezTo>
                        <a:pt x="14185" y="5635"/>
                        <a:pt x="14859" y="5650"/>
                        <a:pt x="15518" y="5697"/>
                      </a:cubicBezTo>
                      <a:cubicBezTo>
                        <a:pt x="15596" y="5901"/>
                        <a:pt x="15659" y="6089"/>
                        <a:pt x="15706" y="6293"/>
                      </a:cubicBezTo>
                      <a:cubicBezTo>
                        <a:pt x="15126" y="6653"/>
                        <a:pt x="14546" y="6983"/>
                        <a:pt x="13966" y="7343"/>
                      </a:cubicBezTo>
                      <a:cubicBezTo>
                        <a:pt x="13935" y="7359"/>
                        <a:pt x="13903" y="7374"/>
                        <a:pt x="13888" y="7406"/>
                      </a:cubicBezTo>
                      <a:cubicBezTo>
                        <a:pt x="13778" y="7469"/>
                        <a:pt x="13700" y="7594"/>
                        <a:pt x="13731" y="7766"/>
                      </a:cubicBezTo>
                      <a:cubicBezTo>
                        <a:pt x="13888" y="8393"/>
                        <a:pt x="13856" y="9005"/>
                        <a:pt x="13684" y="9632"/>
                      </a:cubicBezTo>
                      <a:cubicBezTo>
                        <a:pt x="13684" y="9663"/>
                        <a:pt x="13684" y="9694"/>
                        <a:pt x="13684" y="9726"/>
                      </a:cubicBezTo>
                      <a:cubicBezTo>
                        <a:pt x="13653" y="9835"/>
                        <a:pt x="13668" y="9945"/>
                        <a:pt x="13762" y="10039"/>
                      </a:cubicBezTo>
                      <a:cubicBezTo>
                        <a:pt x="14264" y="10494"/>
                        <a:pt x="14750" y="10980"/>
                        <a:pt x="15220" y="11465"/>
                      </a:cubicBezTo>
                      <a:cubicBezTo>
                        <a:pt x="15126" y="11669"/>
                        <a:pt x="15048" y="11842"/>
                        <a:pt x="14938" y="12030"/>
                      </a:cubicBezTo>
                      <a:cubicBezTo>
                        <a:pt x="14280" y="11904"/>
                        <a:pt x="13637" y="11748"/>
                        <a:pt x="12979" y="11622"/>
                      </a:cubicBezTo>
                      <a:cubicBezTo>
                        <a:pt x="12947" y="11614"/>
                        <a:pt x="12916" y="11610"/>
                        <a:pt x="12886" y="11610"/>
                      </a:cubicBezTo>
                      <a:cubicBezTo>
                        <a:pt x="12857" y="11610"/>
                        <a:pt x="12830" y="11614"/>
                        <a:pt x="12806" y="11622"/>
                      </a:cubicBezTo>
                      <a:cubicBezTo>
                        <a:pt x="12777" y="11615"/>
                        <a:pt x="12748" y="11611"/>
                        <a:pt x="12718" y="11611"/>
                      </a:cubicBezTo>
                      <a:cubicBezTo>
                        <a:pt x="12618" y="11611"/>
                        <a:pt x="12518" y="11655"/>
                        <a:pt x="12446" y="11763"/>
                      </a:cubicBezTo>
                      <a:cubicBezTo>
                        <a:pt x="12069" y="12281"/>
                        <a:pt x="11552" y="12672"/>
                        <a:pt x="10972" y="12939"/>
                      </a:cubicBezTo>
                      <a:cubicBezTo>
                        <a:pt x="10925" y="12970"/>
                        <a:pt x="10878" y="13002"/>
                        <a:pt x="10863" y="13033"/>
                      </a:cubicBezTo>
                      <a:cubicBezTo>
                        <a:pt x="10784" y="13080"/>
                        <a:pt x="10737" y="13158"/>
                        <a:pt x="10737" y="13268"/>
                      </a:cubicBezTo>
                      <a:cubicBezTo>
                        <a:pt x="10706" y="13942"/>
                        <a:pt x="10674" y="14616"/>
                        <a:pt x="10596" y="15274"/>
                      </a:cubicBezTo>
                      <a:cubicBezTo>
                        <a:pt x="10392" y="15337"/>
                        <a:pt x="10189" y="15384"/>
                        <a:pt x="9985" y="15431"/>
                      </a:cubicBezTo>
                      <a:cubicBezTo>
                        <a:pt x="9687" y="14882"/>
                        <a:pt x="9389" y="14334"/>
                        <a:pt x="9091" y="13785"/>
                      </a:cubicBezTo>
                      <a:cubicBezTo>
                        <a:pt x="9091" y="13616"/>
                        <a:pt x="8951" y="13434"/>
                        <a:pt x="8752" y="13434"/>
                      </a:cubicBezTo>
                      <a:cubicBezTo>
                        <a:pt x="8730" y="13434"/>
                        <a:pt x="8707" y="13436"/>
                        <a:pt x="8684" y="13440"/>
                      </a:cubicBezTo>
                      <a:cubicBezTo>
                        <a:pt x="8460" y="13484"/>
                        <a:pt x="8240" y="13505"/>
                        <a:pt x="8021" y="13505"/>
                      </a:cubicBezTo>
                      <a:cubicBezTo>
                        <a:pt x="7613" y="13505"/>
                        <a:pt x="7211" y="13432"/>
                        <a:pt x="6803" y="13299"/>
                      </a:cubicBezTo>
                      <a:cubicBezTo>
                        <a:pt x="6772" y="13284"/>
                        <a:pt x="6724" y="13284"/>
                        <a:pt x="6693" y="13284"/>
                      </a:cubicBezTo>
                      <a:cubicBezTo>
                        <a:pt x="6673" y="13280"/>
                        <a:pt x="6652" y="13278"/>
                        <a:pt x="6631" y="13278"/>
                      </a:cubicBezTo>
                      <a:cubicBezTo>
                        <a:pt x="6553" y="13278"/>
                        <a:pt x="6472" y="13304"/>
                        <a:pt x="6411" y="13378"/>
                      </a:cubicBezTo>
                      <a:cubicBezTo>
                        <a:pt x="5925" y="13848"/>
                        <a:pt x="5439" y="14303"/>
                        <a:pt x="4922" y="14741"/>
                      </a:cubicBezTo>
                      <a:cubicBezTo>
                        <a:pt x="4734" y="14663"/>
                        <a:pt x="4546" y="14553"/>
                        <a:pt x="4373" y="14444"/>
                      </a:cubicBezTo>
                      <a:cubicBezTo>
                        <a:pt x="4530" y="13801"/>
                        <a:pt x="4718" y="13143"/>
                        <a:pt x="4875" y="12500"/>
                      </a:cubicBezTo>
                      <a:cubicBezTo>
                        <a:pt x="4922" y="12312"/>
                        <a:pt x="4828" y="12186"/>
                        <a:pt x="4702" y="12124"/>
                      </a:cubicBezTo>
                      <a:cubicBezTo>
                        <a:pt x="4687" y="12092"/>
                        <a:pt x="4655" y="12077"/>
                        <a:pt x="4624" y="12061"/>
                      </a:cubicBezTo>
                      <a:cubicBezTo>
                        <a:pt x="4060" y="11716"/>
                        <a:pt x="3637" y="11262"/>
                        <a:pt x="3323" y="10697"/>
                      </a:cubicBezTo>
                      <a:cubicBezTo>
                        <a:pt x="3307" y="10666"/>
                        <a:pt x="3276" y="10635"/>
                        <a:pt x="3260" y="10619"/>
                      </a:cubicBezTo>
                      <a:cubicBezTo>
                        <a:pt x="3213" y="10525"/>
                        <a:pt x="3119" y="10462"/>
                        <a:pt x="2978" y="10462"/>
                      </a:cubicBezTo>
                      <a:cubicBezTo>
                        <a:pt x="2562" y="10482"/>
                        <a:pt x="2145" y="10495"/>
                        <a:pt x="1725" y="10495"/>
                      </a:cubicBezTo>
                      <a:cubicBezTo>
                        <a:pt x="1465" y="10495"/>
                        <a:pt x="1204" y="10490"/>
                        <a:pt x="941" y="10478"/>
                      </a:cubicBezTo>
                      <a:cubicBezTo>
                        <a:pt x="862" y="10290"/>
                        <a:pt x="800" y="10086"/>
                        <a:pt x="737" y="9898"/>
                      </a:cubicBezTo>
                      <a:cubicBezTo>
                        <a:pt x="1301" y="9522"/>
                        <a:pt x="1865" y="9161"/>
                        <a:pt x="2430" y="8785"/>
                      </a:cubicBezTo>
                      <a:cubicBezTo>
                        <a:pt x="2477" y="8754"/>
                        <a:pt x="2524" y="8707"/>
                        <a:pt x="2539" y="8660"/>
                      </a:cubicBezTo>
                      <a:cubicBezTo>
                        <a:pt x="2649" y="8581"/>
                        <a:pt x="2728" y="8456"/>
                        <a:pt x="2696" y="8299"/>
                      </a:cubicBezTo>
                      <a:cubicBezTo>
                        <a:pt x="2602" y="7672"/>
                        <a:pt x="2681" y="7045"/>
                        <a:pt x="2900" y="6450"/>
                      </a:cubicBezTo>
                      <a:cubicBezTo>
                        <a:pt x="2916" y="6387"/>
                        <a:pt x="2931" y="6340"/>
                        <a:pt x="2916" y="6293"/>
                      </a:cubicBezTo>
                      <a:cubicBezTo>
                        <a:pt x="2931" y="6215"/>
                        <a:pt x="2916" y="6121"/>
                        <a:pt x="2837" y="6042"/>
                      </a:cubicBezTo>
                      <a:cubicBezTo>
                        <a:pt x="2383" y="5541"/>
                        <a:pt x="1944" y="5039"/>
                        <a:pt x="1521" y="4522"/>
                      </a:cubicBezTo>
                      <a:cubicBezTo>
                        <a:pt x="1615" y="4334"/>
                        <a:pt x="1724" y="4161"/>
                        <a:pt x="1834" y="3973"/>
                      </a:cubicBezTo>
                      <a:cubicBezTo>
                        <a:pt x="2430" y="4146"/>
                        <a:pt x="3025" y="4334"/>
                        <a:pt x="3637" y="4506"/>
                      </a:cubicBezTo>
                      <a:cubicBezTo>
                        <a:pt x="3698" y="4575"/>
                        <a:pt x="3793" y="4618"/>
                        <a:pt x="3891" y="4618"/>
                      </a:cubicBezTo>
                      <a:cubicBezTo>
                        <a:pt x="3993" y="4618"/>
                        <a:pt x="4097" y="4571"/>
                        <a:pt x="4170" y="4459"/>
                      </a:cubicBezTo>
                      <a:cubicBezTo>
                        <a:pt x="4514" y="3926"/>
                        <a:pt x="5016" y="3534"/>
                        <a:pt x="5580" y="3236"/>
                      </a:cubicBezTo>
                      <a:cubicBezTo>
                        <a:pt x="5627" y="3205"/>
                        <a:pt x="5659" y="3189"/>
                        <a:pt x="5690" y="3158"/>
                      </a:cubicBezTo>
                      <a:cubicBezTo>
                        <a:pt x="5768" y="3111"/>
                        <a:pt x="5815" y="3017"/>
                        <a:pt x="5815" y="2892"/>
                      </a:cubicBezTo>
                      <a:cubicBezTo>
                        <a:pt x="5815" y="2218"/>
                        <a:pt x="5847" y="1559"/>
                        <a:pt x="5894" y="885"/>
                      </a:cubicBezTo>
                      <a:cubicBezTo>
                        <a:pt x="6098" y="807"/>
                        <a:pt x="6286" y="744"/>
                        <a:pt x="6489" y="697"/>
                      </a:cubicBezTo>
                      <a:close/>
                      <a:moveTo>
                        <a:pt x="6651" y="1"/>
                      </a:moveTo>
                      <a:cubicBezTo>
                        <a:pt x="6629" y="1"/>
                        <a:pt x="6607" y="3"/>
                        <a:pt x="6583" y="8"/>
                      </a:cubicBezTo>
                      <a:cubicBezTo>
                        <a:pt x="6223" y="86"/>
                        <a:pt x="5862" y="180"/>
                        <a:pt x="5518" y="321"/>
                      </a:cubicBezTo>
                      <a:cubicBezTo>
                        <a:pt x="5424" y="368"/>
                        <a:pt x="5345" y="431"/>
                        <a:pt x="5298" y="525"/>
                      </a:cubicBezTo>
                      <a:cubicBezTo>
                        <a:pt x="5298" y="525"/>
                        <a:pt x="5298" y="540"/>
                        <a:pt x="5298" y="540"/>
                      </a:cubicBezTo>
                      <a:cubicBezTo>
                        <a:pt x="5282" y="572"/>
                        <a:pt x="5267" y="619"/>
                        <a:pt x="5267" y="666"/>
                      </a:cubicBezTo>
                      <a:cubicBezTo>
                        <a:pt x="5204" y="1356"/>
                        <a:pt x="5173" y="2030"/>
                        <a:pt x="5173" y="2719"/>
                      </a:cubicBezTo>
                      <a:cubicBezTo>
                        <a:pt x="4640" y="3017"/>
                        <a:pt x="4170" y="3393"/>
                        <a:pt x="3809" y="3879"/>
                      </a:cubicBezTo>
                      <a:cubicBezTo>
                        <a:pt x="3166" y="3691"/>
                        <a:pt x="2524" y="3487"/>
                        <a:pt x="1881" y="3315"/>
                      </a:cubicBezTo>
                      <a:cubicBezTo>
                        <a:pt x="1881" y="3315"/>
                        <a:pt x="1865" y="3299"/>
                        <a:pt x="1865" y="3299"/>
                      </a:cubicBezTo>
                      <a:cubicBezTo>
                        <a:pt x="1813" y="3271"/>
                        <a:pt x="1761" y="3258"/>
                        <a:pt x="1711" y="3258"/>
                      </a:cubicBezTo>
                      <a:cubicBezTo>
                        <a:pt x="1595" y="3258"/>
                        <a:pt x="1488" y="3326"/>
                        <a:pt x="1411" y="3425"/>
                      </a:cubicBezTo>
                      <a:cubicBezTo>
                        <a:pt x="1207" y="3722"/>
                        <a:pt x="1019" y="4036"/>
                        <a:pt x="862" y="4381"/>
                      </a:cubicBezTo>
                      <a:cubicBezTo>
                        <a:pt x="815" y="4475"/>
                        <a:pt x="815" y="4569"/>
                        <a:pt x="847" y="4663"/>
                      </a:cubicBezTo>
                      <a:cubicBezTo>
                        <a:pt x="862" y="4710"/>
                        <a:pt x="878" y="4757"/>
                        <a:pt x="909" y="4804"/>
                      </a:cubicBezTo>
                      <a:cubicBezTo>
                        <a:pt x="1333" y="5337"/>
                        <a:pt x="1787" y="5854"/>
                        <a:pt x="2242" y="6356"/>
                      </a:cubicBezTo>
                      <a:cubicBezTo>
                        <a:pt x="2038" y="6983"/>
                        <a:pt x="1959" y="7610"/>
                        <a:pt x="2038" y="8252"/>
                      </a:cubicBezTo>
                      <a:cubicBezTo>
                        <a:pt x="1442" y="8660"/>
                        <a:pt x="831" y="9052"/>
                        <a:pt x="235" y="9443"/>
                      </a:cubicBezTo>
                      <a:cubicBezTo>
                        <a:pt x="94" y="9506"/>
                        <a:pt x="0" y="9647"/>
                        <a:pt x="47" y="9820"/>
                      </a:cubicBezTo>
                      <a:cubicBezTo>
                        <a:pt x="141" y="10212"/>
                        <a:pt x="267" y="10588"/>
                        <a:pt x="439" y="10948"/>
                      </a:cubicBezTo>
                      <a:cubicBezTo>
                        <a:pt x="470" y="11011"/>
                        <a:pt x="517" y="11058"/>
                        <a:pt x="596" y="11089"/>
                      </a:cubicBezTo>
                      <a:cubicBezTo>
                        <a:pt x="643" y="11105"/>
                        <a:pt x="690" y="11121"/>
                        <a:pt x="753" y="11121"/>
                      </a:cubicBezTo>
                      <a:cubicBezTo>
                        <a:pt x="1097" y="11136"/>
                        <a:pt x="1442" y="11144"/>
                        <a:pt x="1787" y="11144"/>
                      </a:cubicBezTo>
                      <a:cubicBezTo>
                        <a:pt x="2132" y="11144"/>
                        <a:pt x="2477" y="11136"/>
                        <a:pt x="2822" y="11121"/>
                      </a:cubicBezTo>
                      <a:cubicBezTo>
                        <a:pt x="3166" y="11701"/>
                        <a:pt x="3621" y="12186"/>
                        <a:pt x="4185" y="12547"/>
                      </a:cubicBezTo>
                      <a:cubicBezTo>
                        <a:pt x="4028" y="13190"/>
                        <a:pt x="3840" y="13832"/>
                        <a:pt x="3684" y="14491"/>
                      </a:cubicBezTo>
                      <a:cubicBezTo>
                        <a:pt x="3684" y="14491"/>
                        <a:pt x="3684" y="14491"/>
                        <a:pt x="3684" y="14506"/>
                      </a:cubicBezTo>
                      <a:cubicBezTo>
                        <a:pt x="3652" y="14632"/>
                        <a:pt x="3684" y="14773"/>
                        <a:pt x="3825" y="14882"/>
                      </a:cubicBezTo>
                      <a:cubicBezTo>
                        <a:pt x="4123" y="15086"/>
                        <a:pt x="4452" y="15259"/>
                        <a:pt x="4797" y="15400"/>
                      </a:cubicBezTo>
                      <a:cubicBezTo>
                        <a:pt x="4840" y="15426"/>
                        <a:pt x="4892" y="15437"/>
                        <a:pt x="4944" y="15437"/>
                      </a:cubicBezTo>
                      <a:cubicBezTo>
                        <a:pt x="4986" y="15437"/>
                        <a:pt x="5028" y="15429"/>
                        <a:pt x="5063" y="15415"/>
                      </a:cubicBezTo>
                      <a:cubicBezTo>
                        <a:pt x="5126" y="15415"/>
                        <a:pt x="5173" y="15384"/>
                        <a:pt x="5220" y="15353"/>
                      </a:cubicBezTo>
                      <a:cubicBezTo>
                        <a:pt x="5753" y="14914"/>
                        <a:pt x="6254" y="14444"/>
                        <a:pt x="6740" y="13958"/>
                      </a:cubicBezTo>
                      <a:cubicBezTo>
                        <a:pt x="7154" y="14081"/>
                        <a:pt x="7575" y="14148"/>
                        <a:pt x="8005" y="14148"/>
                      </a:cubicBezTo>
                      <a:cubicBezTo>
                        <a:pt x="8178" y="14148"/>
                        <a:pt x="8352" y="14137"/>
                        <a:pt x="8527" y="14114"/>
                      </a:cubicBezTo>
                      <a:cubicBezTo>
                        <a:pt x="8841" y="14710"/>
                        <a:pt x="9154" y="15290"/>
                        <a:pt x="9483" y="15870"/>
                      </a:cubicBezTo>
                      <a:cubicBezTo>
                        <a:pt x="9483" y="15886"/>
                        <a:pt x="9483" y="15886"/>
                        <a:pt x="9483" y="15886"/>
                      </a:cubicBezTo>
                      <a:cubicBezTo>
                        <a:pt x="9537" y="16047"/>
                        <a:pt x="9671" y="16127"/>
                        <a:pt x="9817" y="16127"/>
                      </a:cubicBezTo>
                      <a:cubicBezTo>
                        <a:pt x="9841" y="16127"/>
                        <a:pt x="9866" y="16125"/>
                        <a:pt x="9891" y="16121"/>
                      </a:cubicBezTo>
                      <a:cubicBezTo>
                        <a:pt x="10251" y="16058"/>
                        <a:pt x="10612" y="15964"/>
                        <a:pt x="10957" y="15839"/>
                      </a:cubicBezTo>
                      <a:cubicBezTo>
                        <a:pt x="11051" y="15807"/>
                        <a:pt x="11113" y="15745"/>
                        <a:pt x="11145" y="15666"/>
                      </a:cubicBezTo>
                      <a:cubicBezTo>
                        <a:pt x="11192" y="15619"/>
                        <a:pt x="11207" y="15572"/>
                        <a:pt x="11223" y="15509"/>
                      </a:cubicBezTo>
                      <a:cubicBezTo>
                        <a:pt x="11301" y="14820"/>
                        <a:pt x="11348" y="14146"/>
                        <a:pt x="11380" y="13456"/>
                      </a:cubicBezTo>
                      <a:cubicBezTo>
                        <a:pt x="11960" y="13174"/>
                        <a:pt x="12461" y="12766"/>
                        <a:pt x="12869" y="12265"/>
                      </a:cubicBezTo>
                      <a:cubicBezTo>
                        <a:pt x="13574" y="12406"/>
                        <a:pt x="14280" y="12563"/>
                        <a:pt x="14985" y="12704"/>
                      </a:cubicBezTo>
                      <a:cubicBezTo>
                        <a:pt x="15029" y="12718"/>
                        <a:pt x="15075" y="12727"/>
                        <a:pt x="15120" y="12727"/>
                      </a:cubicBezTo>
                      <a:cubicBezTo>
                        <a:pt x="15220" y="12727"/>
                        <a:pt x="15317" y="12686"/>
                        <a:pt x="15392" y="12578"/>
                      </a:cubicBezTo>
                      <a:cubicBezTo>
                        <a:pt x="15596" y="12233"/>
                        <a:pt x="15769" y="11873"/>
                        <a:pt x="15910" y="11512"/>
                      </a:cubicBezTo>
                      <a:cubicBezTo>
                        <a:pt x="15925" y="11434"/>
                        <a:pt x="15925" y="11356"/>
                        <a:pt x="15894" y="11293"/>
                      </a:cubicBezTo>
                      <a:cubicBezTo>
                        <a:pt x="15878" y="11246"/>
                        <a:pt x="15847" y="11199"/>
                        <a:pt x="15816" y="11152"/>
                      </a:cubicBezTo>
                      <a:cubicBezTo>
                        <a:pt x="15345" y="10650"/>
                        <a:pt x="14859" y="10164"/>
                        <a:pt x="14342" y="9694"/>
                      </a:cubicBezTo>
                      <a:cubicBezTo>
                        <a:pt x="14499" y="9067"/>
                        <a:pt x="14530" y="8456"/>
                        <a:pt x="14421" y="7829"/>
                      </a:cubicBezTo>
                      <a:cubicBezTo>
                        <a:pt x="15016" y="7469"/>
                        <a:pt x="15627" y="7124"/>
                        <a:pt x="16223" y="6747"/>
                      </a:cubicBezTo>
                      <a:lnTo>
                        <a:pt x="16239" y="6747"/>
                      </a:lnTo>
                      <a:cubicBezTo>
                        <a:pt x="16349" y="6669"/>
                        <a:pt x="16427" y="6544"/>
                        <a:pt x="16396" y="6387"/>
                      </a:cubicBezTo>
                      <a:cubicBezTo>
                        <a:pt x="16333" y="6026"/>
                        <a:pt x="16223" y="5666"/>
                        <a:pt x="16082" y="5321"/>
                      </a:cubicBezTo>
                      <a:cubicBezTo>
                        <a:pt x="16035" y="5227"/>
                        <a:pt x="15972" y="5149"/>
                        <a:pt x="15878" y="5102"/>
                      </a:cubicBezTo>
                      <a:cubicBezTo>
                        <a:pt x="15847" y="5086"/>
                        <a:pt x="15800" y="5070"/>
                        <a:pt x="15737" y="5070"/>
                      </a:cubicBezTo>
                      <a:cubicBezTo>
                        <a:pt x="15048" y="5008"/>
                        <a:pt x="14374" y="4976"/>
                        <a:pt x="13684" y="4976"/>
                      </a:cubicBezTo>
                      <a:cubicBezTo>
                        <a:pt x="13386" y="4443"/>
                        <a:pt x="13010" y="3989"/>
                        <a:pt x="12524" y="3613"/>
                      </a:cubicBezTo>
                      <a:cubicBezTo>
                        <a:pt x="12712" y="2970"/>
                        <a:pt x="12900" y="2327"/>
                        <a:pt x="13073" y="1685"/>
                      </a:cubicBezTo>
                      <a:lnTo>
                        <a:pt x="13088" y="1685"/>
                      </a:lnTo>
                      <a:cubicBezTo>
                        <a:pt x="13182" y="1512"/>
                        <a:pt x="13120" y="1340"/>
                        <a:pt x="12979" y="1230"/>
                      </a:cubicBezTo>
                      <a:cubicBezTo>
                        <a:pt x="12681" y="1011"/>
                        <a:pt x="12352" y="823"/>
                        <a:pt x="12022" y="666"/>
                      </a:cubicBezTo>
                      <a:cubicBezTo>
                        <a:pt x="11971" y="649"/>
                        <a:pt x="11914" y="636"/>
                        <a:pt x="11859" y="636"/>
                      </a:cubicBezTo>
                      <a:cubicBezTo>
                        <a:pt x="11813" y="636"/>
                        <a:pt x="11767" y="645"/>
                        <a:pt x="11725" y="666"/>
                      </a:cubicBezTo>
                      <a:cubicBezTo>
                        <a:pt x="11678" y="666"/>
                        <a:pt x="11631" y="697"/>
                        <a:pt x="11584" y="729"/>
                      </a:cubicBezTo>
                      <a:cubicBezTo>
                        <a:pt x="11051" y="1152"/>
                        <a:pt x="10533" y="1591"/>
                        <a:pt x="10032" y="2061"/>
                      </a:cubicBezTo>
                      <a:cubicBezTo>
                        <a:pt x="9575" y="1912"/>
                        <a:pt x="9112" y="1836"/>
                        <a:pt x="8641" y="1836"/>
                      </a:cubicBezTo>
                      <a:cubicBezTo>
                        <a:pt x="8417" y="1836"/>
                        <a:pt x="8191" y="1853"/>
                        <a:pt x="7963" y="1888"/>
                      </a:cubicBezTo>
                      <a:cubicBezTo>
                        <a:pt x="7618" y="1324"/>
                        <a:pt x="7289" y="760"/>
                        <a:pt x="6944" y="196"/>
                      </a:cubicBezTo>
                      <a:cubicBezTo>
                        <a:pt x="6944" y="180"/>
                        <a:pt x="6944" y="180"/>
                        <a:pt x="6944" y="180"/>
                      </a:cubicBezTo>
                      <a:cubicBezTo>
                        <a:pt x="6877" y="73"/>
                        <a:pt x="6777" y="1"/>
                        <a:pt x="6651"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 name="Google Shape;816;p20"/>
                <p:cNvSpPr/>
                <p:nvPr/>
              </p:nvSpPr>
              <p:spPr>
                <a:xfrm>
                  <a:off x="1610522" y="731473"/>
                  <a:ext cx="118892" cy="100998"/>
                </a:xfrm>
                <a:custGeom>
                  <a:rect b="b" l="l" r="r" t="t"/>
                  <a:pathLst>
                    <a:path extrusionOk="0" h="6536" w="7694">
                      <a:moveTo>
                        <a:pt x="3911" y="632"/>
                      </a:moveTo>
                      <a:cubicBezTo>
                        <a:pt x="4113" y="632"/>
                        <a:pt x="4324" y="653"/>
                        <a:pt x="4543" y="699"/>
                      </a:cubicBezTo>
                      <a:cubicBezTo>
                        <a:pt x="4575" y="715"/>
                        <a:pt x="4590" y="715"/>
                        <a:pt x="4622" y="715"/>
                      </a:cubicBezTo>
                      <a:cubicBezTo>
                        <a:pt x="5923" y="1044"/>
                        <a:pt x="6910" y="2345"/>
                        <a:pt x="6659" y="3709"/>
                      </a:cubicBezTo>
                      <a:cubicBezTo>
                        <a:pt x="6424" y="5030"/>
                        <a:pt x="5141" y="5882"/>
                        <a:pt x="3857" y="5882"/>
                      </a:cubicBezTo>
                      <a:cubicBezTo>
                        <a:pt x="3603" y="5882"/>
                        <a:pt x="3348" y="5848"/>
                        <a:pt x="3101" y="5778"/>
                      </a:cubicBezTo>
                      <a:cubicBezTo>
                        <a:pt x="0" y="4856"/>
                        <a:pt x="1090" y="632"/>
                        <a:pt x="3911" y="632"/>
                      </a:cubicBezTo>
                      <a:close/>
                      <a:moveTo>
                        <a:pt x="3944" y="0"/>
                      </a:moveTo>
                      <a:cubicBezTo>
                        <a:pt x="2477" y="0"/>
                        <a:pt x="1085" y="880"/>
                        <a:pt x="640" y="2361"/>
                      </a:cubicBezTo>
                      <a:cubicBezTo>
                        <a:pt x="107" y="4132"/>
                        <a:pt x="1189" y="5888"/>
                        <a:pt x="2929" y="6405"/>
                      </a:cubicBezTo>
                      <a:cubicBezTo>
                        <a:pt x="3234" y="6493"/>
                        <a:pt x="3548" y="6535"/>
                        <a:pt x="3860" y="6535"/>
                      </a:cubicBezTo>
                      <a:cubicBezTo>
                        <a:pt x="5380" y="6535"/>
                        <a:pt x="6878" y="5541"/>
                        <a:pt x="7255" y="4007"/>
                      </a:cubicBezTo>
                      <a:cubicBezTo>
                        <a:pt x="7694" y="2267"/>
                        <a:pt x="6471" y="496"/>
                        <a:pt x="4778" y="73"/>
                      </a:cubicBezTo>
                      <a:lnTo>
                        <a:pt x="4669" y="73"/>
                      </a:lnTo>
                      <a:cubicBezTo>
                        <a:pt x="4428" y="24"/>
                        <a:pt x="4185" y="0"/>
                        <a:pt x="3944"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17" name="Google Shape;817;p20"/>
              <p:cNvSpPr/>
              <p:nvPr/>
            </p:nvSpPr>
            <p:spPr>
              <a:xfrm rot="-5400000">
                <a:off x="715100" y="702546"/>
                <a:ext cx="192827" cy="128187"/>
              </a:xfrm>
              <a:prstGeom prst="rect">
                <a:avLst/>
              </a:prstGeom>
            </p:spPr>
            <p:txBody>
              <a:bodyPr>
                <a:prstTxWarp prst="textPlain"/>
              </a:bodyPr>
              <a:lstStyle/>
              <a:p>
                <a:pPr lvl="0" algn="ctr"/>
                <a:r>
                  <a:rPr b="0" i="0">
                    <a:ln>
                      <a:noFill/>
                    </a:ln>
                    <a:solidFill>
                      <a:schemeClr val="lt2"/>
                    </a:solidFill>
                    <a:latin typeface="Gaegu;300"/>
                  </a:rPr>
                  <a:t>^</a:t>
                </a:r>
              </a:p>
            </p:txBody>
          </p:sp>
          <p:sp>
            <p:nvSpPr>
              <p:cNvPr id="818" name="Google Shape;818;p20"/>
              <p:cNvSpPr/>
              <p:nvPr/>
            </p:nvSpPr>
            <p:spPr>
              <a:xfrm flipH="1" rot="5400000">
                <a:off x="1011380" y="702546"/>
                <a:ext cx="192827" cy="128187"/>
              </a:xfrm>
              <a:prstGeom prst="rect">
                <a:avLst/>
              </a:prstGeom>
            </p:spPr>
            <p:txBody>
              <a:bodyPr>
                <a:prstTxWarp prst="textPlain"/>
              </a:bodyPr>
              <a:lstStyle/>
              <a:p>
                <a:pPr lvl="0" algn="ctr"/>
                <a:r>
                  <a:rPr b="0" i="0">
                    <a:ln>
                      <a:noFill/>
                    </a:ln>
                    <a:solidFill>
                      <a:schemeClr val="lt2"/>
                    </a:solidFill>
                    <a:latin typeface="Gaegu;300"/>
                  </a:rPr>
                  <a:t>^</a:t>
                </a:r>
              </a:p>
            </p:txBody>
          </p:sp>
        </p:grpSp>
      </p:grpSp>
      <p:grpSp>
        <p:nvGrpSpPr>
          <p:cNvPr id="819" name="Google Shape;819;p20"/>
          <p:cNvGrpSpPr/>
          <p:nvPr/>
        </p:nvGrpSpPr>
        <p:grpSpPr>
          <a:xfrm>
            <a:off x="538649" y="2111364"/>
            <a:ext cx="8123716" cy="2651398"/>
            <a:chOff x="875100" y="2141450"/>
            <a:chExt cx="7449534" cy="2329875"/>
          </a:xfrm>
        </p:grpSpPr>
        <p:sp>
          <p:nvSpPr>
            <p:cNvPr id="820" name="Google Shape;820;p20"/>
            <p:cNvSpPr/>
            <p:nvPr/>
          </p:nvSpPr>
          <p:spPr>
            <a:xfrm>
              <a:off x="875100" y="3115925"/>
              <a:ext cx="7449534" cy="1263272"/>
            </a:xfrm>
            <a:custGeom>
              <a:rect b="b" l="l" r="r" t="t"/>
              <a:pathLst>
                <a:path extrusionOk="0" h="72187" w="92280">
                  <a:moveTo>
                    <a:pt x="73965" y="0"/>
                  </a:moveTo>
                  <a:cubicBezTo>
                    <a:pt x="71241" y="0"/>
                    <a:pt x="68528" y="633"/>
                    <a:pt x="66136" y="1964"/>
                  </a:cubicBezTo>
                  <a:cubicBezTo>
                    <a:pt x="62952" y="3754"/>
                    <a:pt x="60306" y="6580"/>
                    <a:pt x="56824" y="7674"/>
                  </a:cubicBezTo>
                  <a:cubicBezTo>
                    <a:pt x="55680" y="8036"/>
                    <a:pt x="54508" y="8192"/>
                    <a:pt x="53328" y="8192"/>
                  </a:cubicBezTo>
                  <a:cubicBezTo>
                    <a:pt x="50488" y="8192"/>
                    <a:pt x="47603" y="7286"/>
                    <a:pt x="44946" y="6162"/>
                  </a:cubicBezTo>
                  <a:cubicBezTo>
                    <a:pt x="41206" y="4570"/>
                    <a:pt x="37585" y="2501"/>
                    <a:pt x="33566" y="1844"/>
                  </a:cubicBezTo>
                  <a:cubicBezTo>
                    <a:pt x="32573" y="1682"/>
                    <a:pt x="31585" y="1606"/>
                    <a:pt x="30604" y="1606"/>
                  </a:cubicBezTo>
                  <a:cubicBezTo>
                    <a:pt x="25317" y="1606"/>
                    <a:pt x="20260" y="3836"/>
                    <a:pt x="15997" y="6958"/>
                  </a:cubicBezTo>
                  <a:cubicBezTo>
                    <a:pt x="11540" y="10221"/>
                    <a:pt x="8138" y="14856"/>
                    <a:pt x="5711" y="19910"/>
                  </a:cubicBezTo>
                  <a:cubicBezTo>
                    <a:pt x="4636" y="22119"/>
                    <a:pt x="3761" y="24426"/>
                    <a:pt x="3065" y="26734"/>
                  </a:cubicBezTo>
                  <a:cubicBezTo>
                    <a:pt x="1194" y="32962"/>
                    <a:pt x="1" y="40503"/>
                    <a:pt x="1950" y="46830"/>
                  </a:cubicBezTo>
                  <a:cubicBezTo>
                    <a:pt x="3025" y="50292"/>
                    <a:pt x="5154" y="53316"/>
                    <a:pt x="7462" y="56101"/>
                  </a:cubicBezTo>
                  <a:cubicBezTo>
                    <a:pt x="13430" y="63403"/>
                    <a:pt x="21150" y="69790"/>
                    <a:pt x="30382" y="71700"/>
                  </a:cubicBezTo>
                  <a:cubicBezTo>
                    <a:pt x="31973" y="72026"/>
                    <a:pt x="33611" y="72186"/>
                    <a:pt x="35253" y="72186"/>
                  </a:cubicBezTo>
                  <a:cubicBezTo>
                    <a:pt x="43141" y="72186"/>
                    <a:pt x="51141" y="68475"/>
                    <a:pt x="54616" y="61493"/>
                  </a:cubicBezTo>
                  <a:cubicBezTo>
                    <a:pt x="56128" y="58449"/>
                    <a:pt x="56725" y="55027"/>
                    <a:pt x="57899" y="51843"/>
                  </a:cubicBezTo>
                  <a:cubicBezTo>
                    <a:pt x="59948" y="46312"/>
                    <a:pt x="63828" y="41478"/>
                    <a:pt x="68802" y="38274"/>
                  </a:cubicBezTo>
                  <a:cubicBezTo>
                    <a:pt x="74532" y="34593"/>
                    <a:pt x="81675" y="32982"/>
                    <a:pt x="86370" y="28048"/>
                  </a:cubicBezTo>
                  <a:cubicBezTo>
                    <a:pt x="91802" y="22317"/>
                    <a:pt x="92279" y="12568"/>
                    <a:pt x="87445" y="6321"/>
                  </a:cubicBezTo>
                  <a:cubicBezTo>
                    <a:pt x="84285" y="2251"/>
                    <a:pt x="79103" y="0"/>
                    <a:pt x="73965"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 name="Google Shape;821;p20"/>
            <p:cNvSpPr/>
            <p:nvPr/>
          </p:nvSpPr>
          <p:spPr>
            <a:xfrm>
              <a:off x="946050" y="3372125"/>
              <a:ext cx="7251900" cy="10992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 name="Google Shape;822;p20"/>
            <p:cNvSpPr/>
            <p:nvPr/>
          </p:nvSpPr>
          <p:spPr>
            <a:xfrm rot="2700000">
              <a:off x="1301006" y="2510697"/>
              <a:ext cx="1248769" cy="1555144"/>
            </a:xfrm>
            <a:custGeom>
              <a:rect b="b" l="l" r="r" t="t"/>
              <a:pathLst>
                <a:path extrusionOk="0" h="32684" w="26245">
                  <a:moveTo>
                    <a:pt x="25587" y="2110"/>
                  </a:moveTo>
                  <a:lnTo>
                    <a:pt x="25289" y="2627"/>
                  </a:lnTo>
                  <a:cubicBezTo>
                    <a:pt x="25275" y="2634"/>
                    <a:pt x="25263" y="2638"/>
                    <a:pt x="25254" y="2638"/>
                  </a:cubicBezTo>
                  <a:cubicBezTo>
                    <a:pt x="25209" y="2638"/>
                    <a:pt x="25209" y="2566"/>
                    <a:pt x="25209" y="2468"/>
                  </a:cubicBezTo>
                  <a:cubicBezTo>
                    <a:pt x="25209" y="2508"/>
                    <a:pt x="25190" y="2548"/>
                    <a:pt x="25170" y="2568"/>
                  </a:cubicBezTo>
                  <a:cubicBezTo>
                    <a:pt x="25132" y="2605"/>
                    <a:pt x="25102" y="2619"/>
                    <a:pt x="25080" y="2619"/>
                  </a:cubicBezTo>
                  <a:cubicBezTo>
                    <a:pt x="25068" y="2619"/>
                    <a:pt x="25058" y="2615"/>
                    <a:pt x="25050" y="2607"/>
                  </a:cubicBezTo>
                  <a:cubicBezTo>
                    <a:pt x="25110" y="2528"/>
                    <a:pt x="25150" y="2468"/>
                    <a:pt x="25209" y="2388"/>
                  </a:cubicBezTo>
                  <a:cubicBezTo>
                    <a:pt x="25209" y="2428"/>
                    <a:pt x="25209" y="2448"/>
                    <a:pt x="25209" y="2468"/>
                  </a:cubicBezTo>
                  <a:cubicBezTo>
                    <a:pt x="25229" y="2428"/>
                    <a:pt x="25229" y="2388"/>
                    <a:pt x="25249" y="2349"/>
                  </a:cubicBezTo>
                  <a:cubicBezTo>
                    <a:pt x="25269" y="2309"/>
                    <a:pt x="25309" y="2269"/>
                    <a:pt x="25329" y="2249"/>
                  </a:cubicBezTo>
                  <a:cubicBezTo>
                    <a:pt x="25428" y="2190"/>
                    <a:pt x="25528" y="2150"/>
                    <a:pt x="25587" y="2110"/>
                  </a:cubicBezTo>
                  <a:close/>
                  <a:moveTo>
                    <a:pt x="20872" y="7820"/>
                  </a:moveTo>
                  <a:lnTo>
                    <a:pt x="20832" y="8218"/>
                  </a:lnTo>
                  <a:cubicBezTo>
                    <a:pt x="20812" y="8158"/>
                    <a:pt x="20733" y="8119"/>
                    <a:pt x="20653" y="8079"/>
                  </a:cubicBezTo>
                  <a:cubicBezTo>
                    <a:pt x="20713" y="7979"/>
                    <a:pt x="20792" y="7900"/>
                    <a:pt x="20872" y="7820"/>
                  </a:cubicBezTo>
                  <a:close/>
                  <a:moveTo>
                    <a:pt x="14784" y="11143"/>
                  </a:moveTo>
                  <a:lnTo>
                    <a:pt x="14784" y="11143"/>
                  </a:lnTo>
                  <a:cubicBezTo>
                    <a:pt x="14776" y="11155"/>
                    <a:pt x="14770" y="11167"/>
                    <a:pt x="14766" y="11177"/>
                  </a:cubicBezTo>
                  <a:lnTo>
                    <a:pt x="14766" y="11177"/>
                  </a:lnTo>
                  <a:cubicBezTo>
                    <a:pt x="14772" y="11166"/>
                    <a:pt x="14778" y="11154"/>
                    <a:pt x="14784" y="11143"/>
                  </a:cubicBezTo>
                  <a:close/>
                  <a:moveTo>
                    <a:pt x="18047" y="11322"/>
                  </a:moveTo>
                  <a:cubicBezTo>
                    <a:pt x="18047" y="11600"/>
                    <a:pt x="18027" y="11879"/>
                    <a:pt x="17888" y="12138"/>
                  </a:cubicBezTo>
                  <a:lnTo>
                    <a:pt x="17768" y="12158"/>
                  </a:lnTo>
                  <a:lnTo>
                    <a:pt x="17569" y="12555"/>
                  </a:lnTo>
                  <a:cubicBezTo>
                    <a:pt x="17569" y="12416"/>
                    <a:pt x="17569" y="12158"/>
                    <a:pt x="17609" y="11899"/>
                  </a:cubicBezTo>
                  <a:cubicBezTo>
                    <a:pt x="17748" y="11700"/>
                    <a:pt x="17908" y="11521"/>
                    <a:pt x="18047" y="11322"/>
                  </a:cubicBezTo>
                  <a:close/>
                  <a:moveTo>
                    <a:pt x="16157" y="13729"/>
                  </a:moveTo>
                  <a:cubicBezTo>
                    <a:pt x="16276" y="13809"/>
                    <a:pt x="16376" y="13928"/>
                    <a:pt x="16376" y="14008"/>
                  </a:cubicBezTo>
                  <a:cubicBezTo>
                    <a:pt x="16336" y="14028"/>
                    <a:pt x="15779" y="14465"/>
                    <a:pt x="15600" y="14525"/>
                  </a:cubicBezTo>
                  <a:lnTo>
                    <a:pt x="15520" y="14525"/>
                  </a:lnTo>
                  <a:cubicBezTo>
                    <a:pt x="15619" y="14386"/>
                    <a:pt x="15719" y="14267"/>
                    <a:pt x="15818" y="14147"/>
                  </a:cubicBezTo>
                  <a:lnTo>
                    <a:pt x="15978" y="14267"/>
                  </a:lnTo>
                  <a:lnTo>
                    <a:pt x="15858" y="14087"/>
                  </a:lnTo>
                  <a:cubicBezTo>
                    <a:pt x="15958" y="13968"/>
                    <a:pt x="16057" y="13849"/>
                    <a:pt x="16157" y="13729"/>
                  </a:cubicBezTo>
                  <a:close/>
                  <a:moveTo>
                    <a:pt x="14664" y="15600"/>
                  </a:moveTo>
                  <a:lnTo>
                    <a:pt x="14664" y="15600"/>
                  </a:lnTo>
                  <a:cubicBezTo>
                    <a:pt x="14645" y="15719"/>
                    <a:pt x="14605" y="15838"/>
                    <a:pt x="14545" y="15938"/>
                  </a:cubicBezTo>
                  <a:cubicBezTo>
                    <a:pt x="14533" y="15915"/>
                    <a:pt x="14508" y="15905"/>
                    <a:pt x="14477" y="15905"/>
                  </a:cubicBezTo>
                  <a:cubicBezTo>
                    <a:pt x="14455" y="15905"/>
                    <a:pt x="14430" y="15910"/>
                    <a:pt x="14406" y="15918"/>
                  </a:cubicBezTo>
                  <a:cubicBezTo>
                    <a:pt x="14485" y="15818"/>
                    <a:pt x="14585" y="15699"/>
                    <a:pt x="14664" y="15600"/>
                  </a:cubicBezTo>
                  <a:close/>
                  <a:moveTo>
                    <a:pt x="9153" y="18723"/>
                  </a:moveTo>
                  <a:cubicBezTo>
                    <a:pt x="9115" y="18809"/>
                    <a:pt x="9095" y="18840"/>
                    <a:pt x="9085" y="18840"/>
                  </a:cubicBezTo>
                  <a:cubicBezTo>
                    <a:pt x="9074" y="18840"/>
                    <a:pt x="9074" y="18804"/>
                    <a:pt x="9074" y="18763"/>
                  </a:cubicBezTo>
                  <a:lnTo>
                    <a:pt x="9153" y="18723"/>
                  </a:lnTo>
                  <a:close/>
                  <a:moveTo>
                    <a:pt x="12098" y="18902"/>
                  </a:moveTo>
                  <a:lnTo>
                    <a:pt x="12098" y="18902"/>
                  </a:lnTo>
                  <a:cubicBezTo>
                    <a:pt x="12088" y="18909"/>
                    <a:pt x="12078" y="18917"/>
                    <a:pt x="12068" y="18925"/>
                  </a:cubicBezTo>
                  <a:lnTo>
                    <a:pt x="12068" y="18925"/>
                  </a:lnTo>
                  <a:cubicBezTo>
                    <a:pt x="12080" y="18917"/>
                    <a:pt x="12090" y="18910"/>
                    <a:pt x="12098" y="18902"/>
                  </a:cubicBezTo>
                  <a:close/>
                  <a:moveTo>
                    <a:pt x="13152" y="17510"/>
                  </a:moveTo>
                  <a:cubicBezTo>
                    <a:pt x="13152" y="17728"/>
                    <a:pt x="13053" y="18067"/>
                    <a:pt x="12854" y="18425"/>
                  </a:cubicBezTo>
                  <a:cubicBezTo>
                    <a:pt x="12750" y="18593"/>
                    <a:pt x="12688" y="18638"/>
                    <a:pt x="12649" y="18638"/>
                  </a:cubicBezTo>
                  <a:cubicBezTo>
                    <a:pt x="12603" y="18638"/>
                    <a:pt x="12591" y="18571"/>
                    <a:pt x="12582" y="18571"/>
                  </a:cubicBezTo>
                  <a:cubicBezTo>
                    <a:pt x="12580" y="18571"/>
                    <a:pt x="12578" y="18575"/>
                    <a:pt x="12575" y="18584"/>
                  </a:cubicBezTo>
                  <a:cubicBezTo>
                    <a:pt x="11978" y="19280"/>
                    <a:pt x="12396" y="19440"/>
                    <a:pt x="11799" y="19937"/>
                  </a:cubicBezTo>
                  <a:cubicBezTo>
                    <a:pt x="11740" y="19969"/>
                    <a:pt x="11694" y="19982"/>
                    <a:pt x="11659" y="19982"/>
                  </a:cubicBezTo>
                  <a:cubicBezTo>
                    <a:pt x="11518" y="19982"/>
                    <a:pt x="11537" y="19778"/>
                    <a:pt x="11441" y="19778"/>
                  </a:cubicBezTo>
                  <a:cubicBezTo>
                    <a:pt x="11640" y="19420"/>
                    <a:pt x="11899" y="19340"/>
                    <a:pt x="12058" y="19121"/>
                  </a:cubicBezTo>
                  <a:lnTo>
                    <a:pt x="12058" y="19121"/>
                  </a:lnTo>
                  <a:lnTo>
                    <a:pt x="11799" y="19360"/>
                  </a:lnTo>
                  <a:cubicBezTo>
                    <a:pt x="11836" y="19232"/>
                    <a:pt x="11956" y="19021"/>
                    <a:pt x="12068" y="18925"/>
                  </a:cubicBezTo>
                  <a:lnTo>
                    <a:pt x="12068" y="18925"/>
                  </a:lnTo>
                  <a:cubicBezTo>
                    <a:pt x="12046" y="18940"/>
                    <a:pt x="12016" y="18957"/>
                    <a:pt x="11978" y="18982"/>
                  </a:cubicBezTo>
                  <a:cubicBezTo>
                    <a:pt x="12376" y="18485"/>
                    <a:pt x="12774" y="18007"/>
                    <a:pt x="13152" y="17510"/>
                  </a:cubicBezTo>
                  <a:close/>
                  <a:moveTo>
                    <a:pt x="8835" y="23001"/>
                  </a:moveTo>
                  <a:lnTo>
                    <a:pt x="8815" y="23041"/>
                  </a:lnTo>
                  <a:cubicBezTo>
                    <a:pt x="8815" y="23021"/>
                    <a:pt x="8815" y="23021"/>
                    <a:pt x="8835" y="23001"/>
                  </a:cubicBezTo>
                  <a:close/>
                  <a:moveTo>
                    <a:pt x="5902" y="23051"/>
                  </a:moveTo>
                  <a:cubicBezTo>
                    <a:pt x="5893" y="23053"/>
                    <a:pt x="5883" y="23056"/>
                    <a:pt x="5870" y="23061"/>
                  </a:cubicBezTo>
                  <a:cubicBezTo>
                    <a:pt x="5881" y="23058"/>
                    <a:pt x="5891" y="23055"/>
                    <a:pt x="5902" y="23051"/>
                  </a:cubicBezTo>
                  <a:close/>
                  <a:moveTo>
                    <a:pt x="8735" y="23120"/>
                  </a:moveTo>
                  <a:lnTo>
                    <a:pt x="8735" y="23120"/>
                  </a:lnTo>
                  <a:cubicBezTo>
                    <a:pt x="8696" y="23260"/>
                    <a:pt x="8596" y="23419"/>
                    <a:pt x="8437" y="23518"/>
                  </a:cubicBezTo>
                  <a:cubicBezTo>
                    <a:pt x="8536" y="23399"/>
                    <a:pt x="8636" y="23260"/>
                    <a:pt x="8735" y="23120"/>
                  </a:cubicBezTo>
                  <a:close/>
                  <a:moveTo>
                    <a:pt x="24632" y="1"/>
                  </a:moveTo>
                  <a:lnTo>
                    <a:pt x="24613" y="21"/>
                  </a:lnTo>
                  <a:cubicBezTo>
                    <a:pt x="24593" y="41"/>
                    <a:pt x="24573" y="61"/>
                    <a:pt x="24553" y="81"/>
                  </a:cubicBezTo>
                  <a:cubicBezTo>
                    <a:pt x="24513" y="120"/>
                    <a:pt x="24473" y="180"/>
                    <a:pt x="24414" y="220"/>
                  </a:cubicBezTo>
                  <a:lnTo>
                    <a:pt x="24533" y="160"/>
                  </a:lnTo>
                  <a:lnTo>
                    <a:pt x="24533" y="160"/>
                  </a:lnTo>
                  <a:cubicBezTo>
                    <a:pt x="24453" y="359"/>
                    <a:pt x="24394" y="459"/>
                    <a:pt x="24294" y="538"/>
                  </a:cubicBezTo>
                  <a:cubicBezTo>
                    <a:pt x="24195" y="598"/>
                    <a:pt x="24055" y="677"/>
                    <a:pt x="23916" y="837"/>
                  </a:cubicBezTo>
                  <a:lnTo>
                    <a:pt x="23916" y="817"/>
                  </a:lnTo>
                  <a:cubicBezTo>
                    <a:pt x="23498" y="1115"/>
                    <a:pt x="23478" y="1155"/>
                    <a:pt x="23419" y="1235"/>
                  </a:cubicBezTo>
                  <a:cubicBezTo>
                    <a:pt x="23379" y="1294"/>
                    <a:pt x="23319" y="1354"/>
                    <a:pt x="22981" y="1573"/>
                  </a:cubicBezTo>
                  <a:lnTo>
                    <a:pt x="23100" y="1632"/>
                  </a:lnTo>
                  <a:cubicBezTo>
                    <a:pt x="23260" y="1871"/>
                    <a:pt x="22523" y="2010"/>
                    <a:pt x="22305" y="2408"/>
                  </a:cubicBezTo>
                  <a:lnTo>
                    <a:pt x="22464" y="2349"/>
                  </a:lnTo>
                  <a:lnTo>
                    <a:pt x="22464" y="2349"/>
                  </a:lnTo>
                  <a:cubicBezTo>
                    <a:pt x="22364" y="2587"/>
                    <a:pt x="21728" y="2607"/>
                    <a:pt x="21549" y="2767"/>
                  </a:cubicBezTo>
                  <a:cubicBezTo>
                    <a:pt x="21544" y="2768"/>
                    <a:pt x="21540" y="2769"/>
                    <a:pt x="21537" y="2769"/>
                  </a:cubicBezTo>
                  <a:cubicBezTo>
                    <a:pt x="21501" y="2769"/>
                    <a:pt x="21571" y="2663"/>
                    <a:pt x="21608" y="2607"/>
                  </a:cubicBezTo>
                  <a:lnTo>
                    <a:pt x="21608" y="2607"/>
                  </a:lnTo>
                  <a:cubicBezTo>
                    <a:pt x="21051" y="2965"/>
                    <a:pt x="21668" y="2767"/>
                    <a:pt x="21369" y="3145"/>
                  </a:cubicBezTo>
                  <a:cubicBezTo>
                    <a:pt x="21365" y="3145"/>
                    <a:pt x="21361" y="3146"/>
                    <a:pt x="21357" y="3146"/>
                  </a:cubicBezTo>
                  <a:cubicBezTo>
                    <a:pt x="21287" y="3146"/>
                    <a:pt x="21277" y="3043"/>
                    <a:pt x="21209" y="3043"/>
                  </a:cubicBezTo>
                  <a:cubicBezTo>
                    <a:pt x="21175" y="3043"/>
                    <a:pt x="21127" y="3068"/>
                    <a:pt x="21051" y="3145"/>
                  </a:cubicBezTo>
                  <a:cubicBezTo>
                    <a:pt x="20892" y="3224"/>
                    <a:pt x="20673" y="4040"/>
                    <a:pt x="20255" y="4259"/>
                  </a:cubicBezTo>
                  <a:cubicBezTo>
                    <a:pt x="20299" y="4251"/>
                    <a:pt x="20340" y="4242"/>
                    <a:pt x="20369" y="4242"/>
                  </a:cubicBezTo>
                  <a:cubicBezTo>
                    <a:pt x="20421" y="4242"/>
                    <a:pt x="20438" y="4272"/>
                    <a:pt x="20375" y="4398"/>
                  </a:cubicBezTo>
                  <a:cubicBezTo>
                    <a:pt x="20176" y="4677"/>
                    <a:pt x="19579" y="4935"/>
                    <a:pt x="19539" y="5313"/>
                  </a:cubicBezTo>
                  <a:cubicBezTo>
                    <a:pt x="19519" y="5323"/>
                    <a:pt x="19504" y="5328"/>
                    <a:pt x="19492" y="5328"/>
                  </a:cubicBezTo>
                  <a:cubicBezTo>
                    <a:pt x="19479" y="5328"/>
                    <a:pt x="19469" y="5323"/>
                    <a:pt x="19459" y="5313"/>
                  </a:cubicBezTo>
                  <a:cubicBezTo>
                    <a:pt x="19340" y="5552"/>
                    <a:pt x="19002" y="6029"/>
                    <a:pt x="19002" y="6228"/>
                  </a:cubicBezTo>
                  <a:cubicBezTo>
                    <a:pt x="18986" y="6225"/>
                    <a:pt x="18969" y="6224"/>
                    <a:pt x="18953" y="6224"/>
                  </a:cubicBezTo>
                  <a:cubicBezTo>
                    <a:pt x="18521" y="6224"/>
                    <a:pt x="18195" y="7373"/>
                    <a:pt x="17906" y="7373"/>
                  </a:cubicBezTo>
                  <a:cubicBezTo>
                    <a:pt x="17880" y="7373"/>
                    <a:pt x="17854" y="7364"/>
                    <a:pt x="17828" y="7343"/>
                  </a:cubicBezTo>
                  <a:cubicBezTo>
                    <a:pt x="17669" y="7542"/>
                    <a:pt x="17510" y="7760"/>
                    <a:pt x="17350" y="7979"/>
                  </a:cubicBezTo>
                  <a:lnTo>
                    <a:pt x="17331" y="7940"/>
                  </a:lnTo>
                  <a:cubicBezTo>
                    <a:pt x="16992" y="8318"/>
                    <a:pt x="16952" y="8517"/>
                    <a:pt x="16933" y="8715"/>
                  </a:cubicBezTo>
                  <a:cubicBezTo>
                    <a:pt x="16905" y="8738"/>
                    <a:pt x="16887" y="8746"/>
                    <a:pt x="16874" y="8746"/>
                  </a:cubicBezTo>
                  <a:cubicBezTo>
                    <a:pt x="16843" y="8746"/>
                    <a:pt x="16853" y="8690"/>
                    <a:pt x="16853" y="8676"/>
                  </a:cubicBezTo>
                  <a:lnTo>
                    <a:pt x="16853" y="8676"/>
                  </a:lnTo>
                  <a:cubicBezTo>
                    <a:pt x="16316" y="9213"/>
                    <a:pt x="16296" y="9273"/>
                    <a:pt x="16057" y="9889"/>
                  </a:cubicBezTo>
                  <a:lnTo>
                    <a:pt x="15918" y="9850"/>
                  </a:lnTo>
                  <a:cubicBezTo>
                    <a:pt x="15878" y="10029"/>
                    <a:pt x="15102" y="10586"/>
                    <a:pt x="14764" y="11242"/>
                  </a:cubicBezTo>
                  <a:cubicBezTo>
                    <a:pt x="14764" y="11242"/>
                    <a:pt x="14751" y="11217"/>
                    <a:pt x="14766" y="11177"/>
                  </a:cubicBezTo>
                  <a:lnTo>
                    <a:pt x="14766" y="11177"/>
                  </a:lnTo>
                  <a:cubicBezTo>
                    <a:pt x="14372" y="11916"/>
                    <a:pt x="13295" y="12484"/>
                    <a:pt x="13491" y="13013"/>
                  </a:cubicBezTo>
                  <a:lnTo>
                    <a:pt x="13252" y="13510"/>
                  </a:lnTo>
                  <a:cubicBezTo>
                    <a:pt x="13376" y="13364"/>
                    <a:pt x="13440" y="13314"/>
                    <a:pt x="13473" y="13314"/>
                  </a:cubicBezTo>
                  <a:cubicBezTo>
                    <a:pt x="13544" y="13314"/>
                    <a:pt x="13457" y="13565"/>
                    <a:pt x="13527" y="13565"/>
                  </a:cubicBezTo>
                  <a:cubicBezTo>
                    <a:pt x="13541" y="13565"/>
                    <a:pt x="13561" y="13555"/>
                    <a:pt x="13590" y="13530"/>
                  </a:cubicBezTo>
                  <a:lnTo>
                    <a:pt x="13590" y="13530"/>
                  </a:lnTo>
                  <a:cubicBezTo>
                    <a:pt x="13496" y="13692"/>
                    <a:pt x="13282" y="13864"/>
                    <a:pt x="13210" y="13864"/>
                  </a:cubicBezTo>
                  <a:cubicBezTo>
                    <a:pt x="13176" y="13864"/>
                    <a:pt x="13174" y="13825"/>
                    <a:pt x="13232" y="13729"/>
                  </a:cubicBezTo>
                  <a:lnTo>
                    <a:pt x="13292" y="13709"/>
                  </a:lnTo>
                  <a:cubicBezTo>
                    <a:pt x="13274" y="13677"/>
                    <a:pt x="13251" y="13662"/>
                    <a:pt x="13224" y="13662"/>
                  </a:cubicBezTo>
                  <a:cubicBezTo>
                    <a:pt x="13055" y="13662"/>
                    <a:pt x="12731" y="14238"/>
                    <a:pt x="12602" y="14238"/>
                  </a:cubicBezTo>
                  <a:cubicBezTo>
                    <a:pt x="12592" y="14238"/>
                    <a:pt x="12583" y="14234"/>
                    <a:pt x="12575" y="14227"/>
                  </a:cubicBezTo>
                  <a:cubicBezTo>
                    <a:pt x="11740" y="15321"/>
                    <a:pt x="10844" y="16316"/>
                    <a:pt x="10068" y="17350"/>
                  </a:cubicBezTo>
                  <a:lnTo>
                    <a:pt x="10307" y="17350"/>
                  </a:lnTo>
                  <a:lnTo>
                    <a:pt x="10029" y="17709"/>
                  </a:lnTo>
                  <a:cubicBezTo>
                    <a:pt x="10000" y="17726"/>
                    <a:pt x="9969" y="17737"/>
                    <a:pt x="9945" y="17737"/>
                  </a:cubicBezTo>
                  <a:cubicBezTo>
                    <a:pt x="9887" y="17737"/>
                    <a:pt x="9868" y="17673"/>
                    <a:pt x="10009" y="17490"/>
                  </a:cubicBezTo>
                  <a:lnTo>
                    <a:pt x="10009" y="17490"/>
                  </a:lnTo>
                  <a:cubicBezTo>
                    <a:pt x="9830" y="17549"/>
                    <a:pt x="9770" y="17967"/>
                    <a:pt x="9790" y="18007"/>
                  </a:cubicBezTo>
                  <a:cubicBezTo>
                    <a:pt x="9690" y="18112"/>
                    <a:pt x="9633" y="18151"/>
                    <a:pt x="9605" y="18151"/>
                  </a:cubicBezTo>
                  <a:cubicBezTo>
                    <a:pt x="9519" y="18151"/>
                    <a:pt x="9675" y="17807"/>
                    <a:pt x="9652" y="17807"/>
                  </a:cubicBezTo>
                  <a:cubicBezTo>
                    <a:pt x="9648" y="17807"/>
                    <a:pt x="9642" y="17813"/>
                    <a:pt x="9631" y="17828"/>
                  </a:cubicBezTo>
                  <a:lnTo>
                    <a:pt x="9491" y="18047"/>
                  </a:lnTo>
                  <a:lnTo>
                    <a:pt x="9551" y="18007"/>
                  </a:lnTo>
                  <a:lnTo>
                    <a:pt x="9551" y="18007"/>
                  </a:lnTo>
                  <a:cubicBezTo>
                    <a:pt x="9491" y="18226"/>
                    <a:pt x="9551" y="18286"/>
                    <a:pt x="9312" y="18604"/>
                  </a:cubicBezTo>
                  <a:cubicBezTo>
                    <a:pt x="9237" y="18670"/>
                    <a:pt x="9194" y="18685"/>
                    <a:pt x="9164" y="18685"/>
                  </a:cubicBezTo>
                  <a:cubicBezTo>
                    <a:pt x="9142" y="18685"/>
                    <a:pt x="9127" y="18677"/>
                    <a:pt x="9113" y="18677"/>
                  </a:cubicBezTo>
                  <a:cubicBezTo>
                    <a:pt x="9101" y="18677"/>
                    <a:pt x="9089" y="18682"/>
                    <a:pt x="9074" y="18703"/>
                  </a:cubicBezTo>
                  <a:cubicBezTo>
                    <a:pt x="9070" y="18700"/>
                    <a:pt x="9067" y="18698"/>
                    <a:pt x="9063" y="18698"/>
                  </a:cubicBezTo>
                  <a:cubicBezTo>
                    <a:pt x="9046" y="18698"/>
                    <a:pt x="9024" y="18740"/>
                    <a:pt x="8974" y="18823"/>
                  </a:cubicBezTo>
                  <a:lnTo>
                    <a:pt x="8636" y="19260"/>
                  </a:lnTo>
                  <a:lnTo>
                    <a:pt x="8895" y="19161"/>
                  </a:lnTo>
                  <a:lnTo>
                    <a:pt x="8895" y="19161"/>
                  </a:lnTo>
                  <a:cubicBezTo>
                    <a:pt x="8817" y="19363"/>
                    <a:pt x="8666" y="19517"/>
                    <a:pt x="8737" y="19517"/>
                  </a:cubicBezTo>
                  <a:cubicBezTo>
                    <a:pt x="8754" y="19517"/>
                    <a:pt x="8783" y="19509"/>
                    <a:pt x="8827" y="19491"/>
                  </a:cubicBezTo>
                  <a:lnTo>
                    <a:pt x="8827" y="19491"/>
                  </a:lnTo>
                  <a:cubicBezTo>
                    <a:pt x="8381" y="19699"/>
                    <a:pt x="7537" y="21134"/>
                    <a:pt x="7343" y="21270"/>
                  </a:cubicBezTo>
                  <a:cubicBezTo>
                    <a:pt x="7223" y="21628"/>
                    <a:pt x="7024" y="21907"/>
                    <a:pt x="6746" y="22245"/>
                  </a:cubicBezTo>
                  <a:cubicBezTo>
                    <a:pt x="6772" y="22224"/>
                    <a:pt x="6804" y="22212"/>
                    <a:pt x="6832" y="22212"/>
                  </a:cubicBezTo>
                  <a:cubicBezTo>
                    <a:pt x="6911" y="22212"/>
                    <a:pt x="6961" y="22299"/>
                    <a:pt x="6786" y="22504"/>
                  </a:cubicBezTo>
                  <a:cubicBezTo>
                    <a:pt x="6749" y="22450"/>
                    <a:pt x="6710" y="22427"/>
                    <a:pt x="6668" y="22427"/>
                  </a:cubicBezTo>
                  <a:cubicBezTo>
                    <a:pt x="6470" y="22427"/>
                    <a:pt x="6218" y="22943"/>
                    <a:pt x="5902" y="23051"/>
                  </a:cubicBezTo>
                  <a:lnTo>
                    <a:pt x="5902" y="23051"/>
                  </a:lnTo>
                  <a:cubicBezTo>
                    <a:pt x="5905" y="23051"/>
                    <a:pt x="5908" y="23051"/>
                    <a:pt x="5910" y="23051"/>
                  </a:cubicBezTo>
                  <a:cubicBezTo>
                    <a:pt x="6058" y="23051"/>
                    <a:pt x="5456" y="23764"/>
                    <a:pt x="5642" y="23764"/>
                  </a:cubicBezTo>
                  <a:cubicBezTo>
                    <a:pt x="5662" y="23764"/>
                    <a:pt x="5691" y="23755"/>
                    <a:pt x="5731" y="23737"/>
                  </a:cubicBezTo>
                  <a:lnTo>
                    <a:pt x="5731" y="23737"/>
                  </a:lnTo>
                  <a:cubicBezTo>
                    <a:pt x="5670" y="23811"/>
                    <a:pt x="5635" y="23833"/>
                    <a:pt x="5610" y="23833"/>
                  </a:cubicBezTo>
                  <a:cubicBezTo>
                    <a:pt x="5571" y="23833"/>
                    <a:pt x="5557" y="23778"/>
                    <a:pt x="5505" y="23778"/>
                  </a:cubicBezTo>
                  <a:cubicBezTo>
                    <a:pt x="5483" y="23778"/>
                    <a:pt x="5454" y="23788"/>
                    <a:pt x="5413" y="23817"/>
                  </a:cubicBezTo>
                  <a:cubicBezTo>
                    <a:pt x="5094" y="24493"/>
                    <a:pt x="4398" y="25090"/>
                    <a:pt x="3901" y="25846"/>
                  </a:cubicBezTo>
                  <a:cubicBezTo>
                    <a:pt x="3940" y="25886"/>
                    <a:pt x="4080" y="25806"/>
                    <a:pt x="4020" y="26005"/>
                  </a:cubicBezTo>
                  <a:lnTo>
                    <a:pt x="3562" y="26264"/>
                  </a:lnTo>
                  <a:cubicBezTo>
                    <a:pt x="3463" y="26423"/>
                    <a:pt x="3682" y="26562"/>
                    <a:pt x="3363" y="26722"/>
                  </a:cubicBezTo>
                  <a:cubicBezTo>
                    <a:pt x="3387" y="26722"/>
                    <a:pt x="3414" y="26715"/>
                    <a:pt x="3434" y="26715"/>
                  </a:cubicBezTo>
                  <a:cubicBezTo>
                    <a:pt x="3464" y="26715"/>
                    <a:pt x="3479" y="26730"/>
                    <a:pt x="3443" y="26801"/>
                  </a:cubicBezTo>
                  <a:cubicBezTo>
                    <a:pt x="2846" y="27438"/>
                    <a:pt x="2369" y="28194"/>
                    <a:pt x="1871" y="28930"/>
                  </a:cubicBezTo>
                  <a:cubicBezTo>
                    <a:pt x="1632" y="29308"/>
                    <a:pt x="1374" y="29686"/>
                    <a:pt x="1095" y="30024"/>
                  </a:cubicBezTo>
                  <a:lnTo>
                    <a:pt x="896" y="30283"/>
                  </a:lnTo>
                  <a:lnTo>
                    <a:pt x="657" y="30581"/>
                  </a:lnTo>
                  <a:cubicBezTo>
                    <a:pt x="459" y="30820"/>
                    <a:pt x="240" y="31059"/>
                    <a:pt x="1" y="31318"/>
                  </a:cubicBezTo>
                  <a:lnTo>
                    <a:pt x="1" y="31457"/>
                  </a:lnTo>
                  <a:cubicBezTo>
                    <a:pt x="21" y="31357"/>
                    <a:pt x="21" y="31318"/>
                    <a:pt x="41" y="31318"/>
                  </a:cubicBezTo>
                  <a:lnTo>
                    <a:pt x="61" y="31318"/>
                  </a:lnTo>
                  <a:cubicBezTo>
                    <a:pt x="80" y="31337"/>
                    <a:pt x="100" y="31457"/>
                    <a:pt x="120" y="31576"/>
                  </a:cubicBezTo>
                  <a:cubicBezTo>
                    <a:pt x="120" y="31527"/>
                    <a:pt x="133" y="31513"/>
                    <a:pt x="151" y="31513"/>
                  </a:cubicBezTo>
                  <a:cubicBezTo>
                    <a:pt x="178" y="31513"/>
                    <a:pt x="219" y="31544"/>
                    <a:pt x="254" y="31544"/>
                  </a:cubicBezTo>
                  <a:cubicBezTo>
                    <a:pt x="263" y="31544"/>
                    <a:pt x="271" y="31542"/>
                    <a:pt x="279" y="31536"/>
                  </a:cubicBezTo>
                  <a:lnTo>
                    <a:pt x="279" y="31536"/>
                  </a:lnTo>
                  <a:cubicBezTo>
                    <a:pt x="240" y="31636"/>
                    <a:pt x="200" y="31716"/>
                    <a:pt x="180" y="31815"/>
                  </a:cubicBezTo>
                  <a:lnTo>
                    <a:pt x="160" y="31875"/>
                  </a:lnTo>
                  <a:lnTo>
                    <a:pt x="160" y="31914"/>
                  </a:lnTo>
                  <a:lnTo>
                    <a:pt x="180" y="31914"/>
                  </a:lnTo>
                  <a:cubicBezTo>
                    <a:pt x="200" y="31914"/>
                    <a:pt x="220" y="31954"/>
                    <a:pt x="260" y="31974"/>
                  </a:cubicBezTo>
                  <a:cubicBezTo>
                    <a:pt x="279" y="32014"/>
                    <a:pt x="319" y="32054"/>
                    <a:pt x="359" y="32094"/>
                  </a:cubicBezTo>
                  <a:cubicBezTo>
                    <a:pt x="459" y="32113"/>
                    <a:pt x="638" y="32253"/>
                    <a:pt x="777" y="32472"/>
                  </a:cubicBezTo>
                  <a:cubicBezTo>
                    <a:pt x="896" y="32531"/>
                    <a:pt x="1016" y="32611"/>
                    <a:pt x="1115" y="32651"/>
                  </a:cubicBezTo>
                  <a:cubicBezTo>
                    <a:pt x="1150" y="32674"/>
                    <a:pt x="1185" y="32684"/>
                    <a:pt x="1216" y="32684"/>
                  </a:cubicBezTo>
                  <a:cubicBezTo>
                    <a:pt x="1238" y="32684"/>
                    <a:pt x="1258" y="32679"/>
                    <a:pt x="1274" y="32671"/>
                  </a:cubicBezTo>
                  <a:lnTo>
                    <a:pt x="1035" y="32551"/>
                  </a:lnTo>
                  <a:lnTo>
                    <a:pt x="1035" y="32551"/>
                  </a:lnTo>
                  <a:cubicBezTo>
                    <a:pt x="1058" y="32555"/>
                    <a:pt x="1078" y="32557"/>
                    <a:pt x="1096" y="32557"/>
                  </a:cubicBezTo>
                  <a:cubicBezTo>
                    <a:pt x="1259" y="32557"/>
                    <a:pt x="1189" y="32397"/>
                    <a:pt x="1135" y="32253"/>
                  </a:cubicBezTo>
                  <a:cubicBezTo>
                    <a:pt x="1135" y="32233"/>
                    <a:pt x="1135" y="32213"/>
                    <a:pt x="1135" y="32193"/>
                  </a:cubicBezTo>
                  <a:cubicBezTo>
                    <a:pt x="1453" y="32392"/>
                    <a:pt x="1752" y="32611"/>
                    <a:pt x="1752" y="32611"/>
                  </a:cubicBezTo>
                  <a:cubicBezTo>
                    <a:pt x="1911" y="32054"/>
                    <a:pt x="4557" y="28512"/>
                    <a:pt x="8039" y="24016"/>
                  </a:cubicBezTo>
                  <a:cubicBezTo>
                    <a:pt x="8039" y="24036"/>
                    <a:pt x="8039" y="24036"/>
                    <a:pt x="8039" y="24055"/>
                  </a:cubicBezTo>
                  <a:lnTo>
                    <a:pt x="8079" y="24075"/>
                  </a:lnTo>
                  <a:cubicBezTo>
                    <a:pt x="8160" y="23978"/>
                    <a:pt x="8201" y="23880"/>
                    <a:pt x="8171" y="23880"/>
                  </a:cubicBezTo>
                  <a:cubicBezTo>
                    <a:pt x="8164" y="23880"/>
                    <a:pt x="8153" y="23885"/>
                    <a:pt x="8138" y="23896"/>
                  </a:cubicBezTo>
                  <a:cubicBezTo>
                    <a:pt x="8218" y="23797"/>
                    <a:pt x="8318" y="23677"/>
                    <a:pt x="8397" y="23558"/>
                  </a:cubicBezTo>
                  <a:lnTo>
                    <a:pt x="8397" y="23558"/>
                  </a:lnTo>
                  <a:cubicBezTo>
                    <a:pt x="8339" y="23747"/>
                    <a:pt x="8525" y="23830"/>
                    <a:pt x="8745" y="23830"/>
                  </a:cubicBezTo>
                  <a:cubicBezTo>
                    <a:pt x="8827" y="23830"/>
                    <a:pt x="8913" y="23818"/>
                    <a:pt x="8994" y="23797"/>
                  </a:cubicBezTo>
                  <a:cubicBezTo>
                    <a:pt x="8954" y="23757"/>
                    <a:pt x="8914" y="23737"/>
                    <a:pt x="9054" y="23459"/>
                  </a:cubicBezTo>
                  <a:lnTo>
                    <a:pt x="9054" y="23459"/>
                  </a:lnTo>
                  <a:cubicBezTo>
                    <a:pt x="8978" y="23504"/>
                    <a:pt x="8716" y="23736"/>
                    <a:pt x="8632" y="23736"/>
                  </a:cubicBezTo>
                  <a:cubicBezTo>
                    <a:pt x="8606" y="23736"/>
                    <a:pt x="8597" y="23714"/>
                    <a:pt x="8616" y="23658"/>
                  </a:cubicBezTo>
                  <a:cubicBezTo>
                    <a:pt x="8835" y="23299"/>
                    <a:pt x="8855" y="23419"/>
                    <a:pt x="9014" y="23299"/>
                  </a:cubicBezTo>
                  <a:lnTo>
                    <a:pt x="9014" y="23299"/>
                  </a:lnTo>
                  <a:cubicBezTo>
                    <a:pt x="9006" y="23301"/>
                    <a:pt x="8999" y="23302"/>
                    <a:pt x="8993" y="23302"/>
                  </a:cubicBezTo>
                  <a:cubicBezTo>
                    <a:pt x="8857" y="23302"/>
                    <a:pt x="9090" y="22895"/>
                    <a:pt x="9014" y="22762"/>
                  </a:cubicBezTo>
                  <a:cubicBezTo>
                    <a:pt x="9511" y="22145"/>
                    <a:pt x="10009" y="21509"/>
                    <a:pt x="10506" y="20852"/>
                  </a:cubicBezTo>
                  <a:cubicBezTo>
                    <a:pt x="10520" y="20866"/>
                    <a:pt x="10524" y="20880"/>
                    <a:pt x="10540" y="20880"/>
                  </a:cubicBezTo>
                  <a:cubicBezTo>
                    <a:pt x="10546" y="20880"/>
                    <a:pt x="10554" y="20878"/>
                    <a:pt x="10566" y="20872"/>
                  </a:cubicBezTo>
                  <a:lnTo>
                    <a:pt x="10685" y="20693"/>
                  </a:lnTo>
                  <a:cubicBezTo>
                    <a:pt x="10705" y="20684"/>
                    <a:pt x="10720" y="20680"/>
                    <a:pt x="10731" y="20680"/>
                  </a:cubicBezTo>
                  <a:cubicBezTo>
                    <a:pt x="10826" y="20680"/>
                    <a:pt x="10647" y="20970"/>
                    <a:pt x="10701" y="20970"/>
                  </a:cubicBezTo>
                  <a:cubicBezTo>
                    <a:pt x="10712" y="20970"/>
                    <a:pt x="10732" y="20959"/>
                    <a:pt x="10765" y="20932"/>
                  </a:cubicBezTo>
                  <a:lnTo>
                    <a:pt x="10765" y="20932"/>
                  </a:lnTo>
                  <a:cubicBezTo>
                    <a:pt x="10645" y="21210"/>
                    <a:pt x="10526" y="21549"/>
                    <a:pt x="10228" y="21847"/>
                  </a:cubicBezTo>
                  <a:lnTo>
                    <a:pt x="10055" y="21809"/>
                  </a:lnTo>
                  <a:lnTo>
                    <a:pt x="10055" y="21809"/>
                  </a:lnTo>
                  <a:cubicBezTo>
                    <a:pt x="10056" y="21809"/>
                    <a:pt x="10056" y="21809"/>
                    <a:pt x="10056" y="21809"/>
                  </a:cubicBezTo>
                  <a:cubicBezTo>
                    <a:pt x="10108" y="21809"/>
                    <a:pt x="10289" y="21642"/>
                    <a:pt x="10327" y="21529"/>
                  </a:cubicBezTo>
                  <a:lnTo>
                    <a:pt x="10327" y="21529"/>
                  </a:lnTo>
                  <a:cubicBezTo>
                    <a:pt x="10267" y="21708"/>
                    <a:pt x="9750" y="21907"/>
                    <a:pt x="9810" y="22185"/>
                  </a:cubicBezTo>
                  <a:lnTo>
                    <a:pt x="10068" y="22026"/>
                  </a:lnTo>
                  <a:lnTo>
                    <a:pt x="10068" y="22026"/>
                  </a:lnTo>
                  <a:cubicBezTo>
                    <a:pt x="9949" y="22305"/>
                    <a:pt x="9850" y="22722"/>
                    <a:pt x="9591" y="22981"/>
                  </a:cubicBezTo>
                  <a:cubicBezTo>
                    <a:pt x="9810" y="22941"/>
                    <a:pt x="9631" y="22901"/>
                    <a:pt x="9929" y="22802"/>
                  </a:cubicBezTo>
                  <a:lnTo>
                    <a:pt x="9929" y="22802"/>
                  </a:lnTo>
                  <a:cubicBezTo>
                    <a:pt x="9921" y="22803"/>
                    <a:pt x="9914" y="22803"/>
                    <a:pt x="9908" y="22803"/>
                  </a:cubicBezTo>
                  <a:cubicBezTo>
                    <a:pt x="9676" y="22803"/>
                    <a:pt x="10381" y="22169"/>
                    <a:pt x="10185" y="22169"/>
                  </a:cubicBezTo>
                  <a:cubicBezTo>
                    <a:pt x="10177" y="22169"/>
                    <a:pt x="10169" y="22170"/>
                    <a:pt x="10160" y="22171"/>
                  </a:cubicBezTo>
                  <a:lnTo>
                    <a:pt x="10160" y="22171"/>
                  </a:lnTo>
                  <a:cubicBezTo>
                    <a:pt x="10452" y="22083"/>
                    <a:pt x="10505" y="21877"/>
                    <a:pt x="10844" y="21708"/>
                  </a:cubicBezTo>
                  <a:cubicBezTo>
                    <a:pt x="10785" y="21688"/>
                    <a:pt x="10685" y="21748"/>
                    <a:pt x="10904" y="21509"/>
                  </a:cubicBezTo>
                  <a:cubicBezTo>
                    <a:pt x="10904" y="21489"/>
                    <a:pt x="10904" y="21449"/>
                    <a:pt x="10904" y="21429"/>
                  </a:cubicBezTo>
                  <a:cubicBezTo>
                    <a:pt x="10844" y="21469"/>
                    <a:pt x="10785" y="21509"/>
                    <a:pt x="10745" y="21509"/>
                  </a:cubicBezTo>
                  <a:cubicBezTo>
                    <a:pt x="10745" y="21310"/>
                    <a:pt x="11043" y="20912"/>
                    <a:pt x="11103" y="20753"/>
                  </a:cubicBezTo>
                  <a:cubicBezTo>
                    <a:pt x="11135" y="20720"/>
                    <a:pt x="11153" y="20708"/>
                    <a:pt x="11161" y="20708"/>
                  </a:cubicBezTo>
                  <a:cubicBezTo>
                    <a:pt x="11186" y="20708"/>
                    <a:pt x="11143" y="20802"/>
                    <a:pt x="11177" y="20802"/>
                  </a:cubicBezTo>
                  <a:cubicBezTo>
                    <a:pt x="11183" y="20802"/>
                    <a:pt x="11191" y="20799"/>
                    <a:pt x="11202" y="20792"/>
                  </a:cubicBezTo>
                  <a:lnTo>
                    <a:pt x="11302" y="20534"/>
                  </a:lnTo>
                  <a:cubicBezTo>
                    <a:pt x="11311" y="20539"/>
                    <a:pt x="11322" y="20542"/>
                    <a:pt x="11335" y="20542"/>
                  </a:cubicBezTo>
                  <a:cubicBezTo>
                    <a:pt x="11408" y="20542"/>
                    <a:pt x="11530" y="20465"/>
                    <a:pt x="11584" y="20465"/>
                  </a:cubicBezTo>
                  <a:cubicBezTo>
                    <a:pt x="11624" y="20465"/>
                    <a:pt x="11625" y="20507"/>
                    <a:pt x="11541" y="20653"/>
                  </a:cubicBezTo>
                  <a:lnTo>
                    <a:pt x="11779" y="20355"/>
                  </a:lnTo>
                  <a:cubicBezTo>
                    <a:pt x="11978" y="20216"/>
                    <a:pt x="12197" y="19977"/>
                    <a:pt x="12277" y="19778"/>
                  </a:cubicBezTo>
                  <a:cubicBezTo>
                    <a:pt x="12387" y="19684"/>
                    <a:pt x="12447" y="19466"/>
                    <a:pt x="12458" y="19466"/>
                  </a:cubicBezTo>
                  <a:cubicBezTo>
                    <a:pt x="12461" y="19466"/>
                    <a:pt x="12460" y="19481"/>
                    <a:pt x="12456" y="19519"/>
                  </a:cubicBezTo>
                  <a:lnTo>
                    <a:pt x="12774" y="18982"/>
                  </a:lnTo>
                  <a:lnTo>
                    <a:pt x="12794" y="19002"/>
                  </a:lnTo>
                  <a:cubicBezTo>
                    <a:pt x="13192" y="18524"/>
                    <a:pt x="13431" y="17888"/>
                    <a:pt x="14028" y="17470"/>
                  </a:cubicBezTo>
                  <a:cubicBezTo>
                    <a:pt x="14127" y="17291"/>
                    <a:pt x="14247" y="17092"/>
                    <a:pt x="14485" y="16853"/>
                  </a:cubicBezTo>
                  <a:lnTo>
                    <a:pt x="14605" y="16853"/>
                  </a:lnTo>
                  <a:cubicBezTo>
                    <a:pt x="14744" y="16634"/>
                    <a:pt x="15182" y="16296"/>
                    <a:pt x="15162" y="16137"/>
                  </a:cubicBezTo>
                  <a:cubicBezTo>
                    <a:pt x="15560" y="16097"/>
                    <a:pt x="16017" y="15182"/>
                    <a:pt x="16336" y="14844"/>
                  </a:cubicBezTo>
                  <a:lnTo>
                    <a:pt x="16256" y="14744"/>
                  </a:lnTo>
                  <a:cubicBezTo>
                    <a:pt x="16455" y="14485"/>
                    <a:pt x="16614" y="14227"/>
                    <a:pt x="16813" y="13889"/>
                  </a:cubicBezTo>
                  <a:lnTo>
                    <a:pt x="16714" y="13829"/>
                  </a:lnTo>
                  <a:cubicBezTo>
                    <a:pt x="16853" y="13491"/>
                    <a:pt x="17331" y="13192"/>
                    <a:pt x="17649" y="12754"/>
                  </a:cubicBezTo>
                  <a:lnTo>
                    <a:pt x="17649" y="12754"/>
                  </a:lnTo>
                  <a:cubicBezTo>
                    <a:pt x="17669" y="12814"/>
                    <a:pt x="17569" y="12914"/>
                    <a:pt x="17490" y="12973"/>
                  </a:cubicBezTo>
                  <a:cubicBezTo>
                    <a:pt x="18106" y="12635"/>
                    <a:pt x="18186" y="11780"/>
                    <a:pt x="18703" y="11441"/>
                  </a:cubicBezTo>
                  <a:cubicBezTo>
                    <a:pt x="18763" y="11302"/>
                    <a:pt x="18843" y="11222"/>
                    <a:pt x="18942" y="11163"/>
                  </a:cubicBezTo>
                  <a:lnTo>
                    <a:pt x="18942" y="11163"/>
                  </a:lnTo>
                  <a:cubicBezTo>
                    <a:pt x="18922" y="11183"/>
                    <a:pt x="18922" y="11183"/>
                    <a:pt x="18922" y="11203"/>
                  </a:cubicBezTo>
                  <a:cubicBezTo>
                    <a:pt x="18922" y="11183"/>
                    <a:pt x="18942" y="11163"/>
                    <a:pt x="18962" y="11143"/>
                  </a:cubicBezTo>
                  <a:cubicBezTo>
                    <a:pt x="19022" y="11103"/>
                    <a:pt x="19081" y="11083"/>
                    <a:pt x="19141" y="11023"/>
                  </a:cubicBezTo>
                  <a:lnTo>
                    <a:pt x="19141" y="11023"/>
                  </a:lnTo>
                  <a:cubicBezTo>
                    <a:pt x="19081" y="11063"/>
                    <a:pt x="19022" y="11083"/>
                    <a:pt x="18982" y="11123"/>
                  </a:cubicBezTo>
                  <a:cubicBezTo>
                    <a:pt x="19042" y="11043"/>
                    <a:pt x="19141" y="10884"/>
                    <a:pt x="19221" y="10745"/>
                  </a:cubicBezTo>
                  <a:lnTo>
                    <a:pt x="19360" y="10765"/>
                  </a:lnTo>
                  <a:cubicBezTo>
                    <a:pt x="19380" y="10745"/>
                    <a:pt x="19380" y="10745"/>
                    <a:pt x="19380" y="10725"/>
                  </a:cubicBezTo>
                  <a:cubicBezTo>
                    <a:pt x="19496" y="10642"/>
                    <a:pt x="19446" y="10601"/>
                    <a:pt x="19357" y="10601"/>
                  </a:cubicBezTo>
                  <a:cubicBezTo>
                    <a:pt x="19339" y="10601"/>
                    <a:pt x="19320" y="10602"/>
                    <a:pt x="19300" y="10606"/>
                  </a:cubicBezTo>
                  <a:cubicBezTo>
                    <a:pt x="19320" y="10526"/>
                    <a:pt x="19360" y="10446"/>
                    <a:pt x="19380" y="10387"/>
                  </a:cubicBezTo>
                  <a:cubicBezTo>
                    <a:pt x="19385" y="10387"/>
                    <a:pt x="19391" y="10387"/>
                    <a:pt x="19396" y="10387"/>
                  </a:cubicBezTo>
                  <a:cubicBezTo>
                    <a:pt x="19618" y="10387"/>
                    <a:pt x="19605" y="9989"/>
                    <a:pt x="19877" y="9989"/>
                  </a:cubicBezTo>
                  <a:cubicBezTo>
                    <a:pt x="19877" y="9850"/>
                    <a:pt x="20275" y="9352"/>
                    <a:pt x="20235" y="9113"/>
                  </a:cubicBezTo>
                  <a:cubicBezTo>
                    <a:pt x="20235" y="9094"/>
                    <a:pt x="20235" y="9074"/>
                    <a:pt x="20215" y="9054"/>
                  </a:cubicBezTo>
                  <a:lnTo>
                    <a:pt x="20215" y="9054"/>
                  </a:lnTo>
                  <a:cubicBezTo>
                    <a:pt x="20255" y="9074"/>
                    <a:pt x="20295" y="9054"/>
                    <a:pt x="20235" y="9113"/>
                  </a:cubicBezTo>
                  <a:cubicBezTo>
                    <a:pt x="20375" y="8994"/>
                    <a:pt x="20514" y="8855"/>
                    <a:pt x="20574" y="8696"/>
                  </a:cubicBezTo>
                  <a:lnTo>
                    <a:pt x="20753" y="8715"/>
                  </a:lnTo>
                  <a:lnTo>
                    <a:pt x="20832" y="8278"/>
                  </a:lnTo>
                  <a:cubicBezTo>
                    <a:pt x="20946" y="8212"/>
                    <a:pt x="21028" y="8168"/>
                    <a:pt x="21076" y="8168"/>
                  </a:cubicBezTo>
                  <a:cubicBezTo>
                    <a:pt x="21130" y="8168"/>
                    <a:pt x="21142" y="8221"/>
                    <a:pt x="21111" y="8357"/>
                  </a:cubicBezTo>
                  <a:cubicBezTo>
                    <a:pt x="21330" y="7780"/>
                    <a:pt x="21369" y="7940"/>
                    <a:pt x="21529" y="7422"/>
                  </a:cubicBezTo>
                  <a:lnTo>
                    <a:pt x="21588" y="7502"/>
                  </a:lnTo>
                  <a:cubicBezTo>
                    <a:pt x="21708" y="7363"/>
                    <a:pt x="21787" y="7044"/>
                    <a:pt x="21907" y="7024"/>
                  </a:cubicBezTo>
                  <a:cubicBezTo>
                    <a:pt x="22324" y="6825"/>
                    <a:pt x="23200" y="5472"/>
                    <a:pt x="23976" y="4776"/>
                  </a:cubicBezTo>
                  <a:cubicBezTo>
                    <a:pt x="23618" y="4736"/>
                    <a:pt x="24394" y="4478"/>
                    <a:pt x="24235" y="4299"/>
                  </a:cubicBezTo>
                  <a:cubicBezTo>
                    <a:pt x="24284" y="4299"/>
                    <a:pt x="24339" y="4279"/>
                    <a:pt x="24374" y="4279"/>
                  </a:cubicBezTo>
                  <a:cubicBezTo>
                    <a:pt x="24409" y="4279"/>
                    <a:pt x="24424" y="4299"/>
                    <a:pt x="24394" y="4378"/>
                  </a:cubicBezTo>
                  <a:cubicBezTo>
                    <a:pt x="24672" y="3920"/>
                    <a:pt x="24991" y="3841"/>
                    <a:pt x="25070" y="3423"/>
                  </a:cubicBezTo>
                  <a:cubicBezTo>
                    <a:pt x="25145" y="3423"/>
                    <a:pt x="25079" y="3564"/>
                    <a:pt x="25137" y="3564"/>
                  </a:cubicBezTo>
                  <a:cubicBezTo>
                    <a:pt x="25141" y="3564"/>
                    <a:pt x="25145" y="3564"/>
                    <a:pt x="25150" y="3562"/>
                  </a:cubicBezTo>
                  <a:cubicBezTo>
                    <a:pt x="25150" y="3523"/>
                    <a:pt x="25190" y="3383"/>
                    <a:pt x="25269" y="3383"/>
                  </a:cubicBezTo>
                  <a:cubicBezTo>
                    <a:pt x="25274" y="3382"/>
                    <a:pt x="25279" y="3381"/>
                    <a:pt x="25282" y="3381"/>
                  </a:cubicBezTo>
                  <a:cubicBezTo>
                    <a:pt x="25319" y="3381"/>
                    <a:pt x="25266" y="3472"/>
                    <a:pt x="25229" y="3562"/>
                  </a:cubicBezTo>
                  <a:cubicBezTo>
                    <a:pt x="25568" y="3125"/>
                    <a:pt x="25428" y="2946"/>
                    <a:pt x="25289" y="2786"/>
                  </a:cubicBezTo>
                  <a:cubicBezTo>
                    <a:pt x="25349" y="2747"/>
                    <a:pt x="25408" y="2707"/>
                    <a:pt x="25468" y="2647"/>
                  </a:cubicBezTo>
                  <a:cubicBezTo>
                    <a:pt x="25508" y="2607"/>
                    <a:pt x="25568" y="2548"/>
                    <a:pt x="25587" y="2508"/>
                  </a:cubicBezTo>
                  <a:cubicBezTo>
                    <a:pt x="25667" y="2408"/>
                    <a:pt x="25687" y="2309"/>
                    <a:pt x="25707" y="2190"/>
                  </a:cubicBezTo>
                  <a:cubicBezTo>
                    <a:pt x="25778" y="2149"/>
                    <a:pt x="25870" y="2087"/>
                    <a:pt x="25908" y="2087"/>
                  </a:cubicBezTo>
                  <a:cubicBezTo>
                    <a:pt x="25945" y="2087"/>
                    <a:pt x="25933" y="2144"/>
                    <a:pt x="25806" y="2329"/>
                  </a:cubicBezTo>
                  <a:cubicBezTo>
                    <a:pt x="25866" y="2249"/>
                    <a:pt x="26065" y="2030"/>
                    <a:pt x="26244" y="1811"/>
                  </a:cubicBezTo>
                  <a:cubicBezTo>
                    <a:pt x="26184" y="1712"/>
                    <a:pt x="26105" y="1632"/>
                    <a:pt x="26025" y="1533"/>
                  </a:cubicBezTo>
                  <a:cubicBezTo>
                    <a:pt x="25985" y="1493"/>
                    <a:pt x="25966" y="1453"/>
                    <a:pt x="25926" y="1394"/>
                  </a:cubicBezTo>
                  <a:cubicBezTo>
                    <a:pt x="25886" y="1354"/>
                    <a:pt x="25826" y="1294"/>
                    <a:pt x="25786" y="1254"/>
                  </a:cubicBezTo>
                  <a:cubicBezTo>
                    <a:pt x="25747" y="1215"/>
                    <a:pt x="25707" y="1155"/>
                    <a:pt x="25667" y="1115"/>
                  </a:cubicBezTo>
                  <a:cubicBezTo>
                    <a:pt x="25607" y="1075"/>
                    <a:pt x="25607" y="1075"/>
                    <a:pt x="25587" y="1055"/>
                  </a:cubicBezTo>
                  <a:cubicBezTo>
                    <a:pt x="25548" y="1036"/>
                    <a:pt x="25528" y="1036"/>
                    <a:pt x="25488" y="1036"/>
                  </a:cubicBezTo>
                  <a:cubicBezTo>
                    <a:pt x="25488" y="1036"/>
                    <a:pt x="25488" y="996"/>
                    <a:pt x="25468" y="976"/>
                  </a:cubicBezTo>
                  <a:cubicBezTo>
                    <a:pt x="25448" y="956"/>
                    <a:pt x="25428" y="936"/>
                    <a:pt x="25389" y="896"/>
                  </a:cubicBezTo>
                  <a:cubicBezTo>
                    <a:pt x="25329" y="817"/>
                    <a:pt x="25249" y="737"/>
                    <a:pt x="25209" y="717"/>
                  </a:cubicBezTo>
                  <a:cubicBezTo>
                    <a:pt x="25030" y="478"/>
                    <a:pt x="24931" y="339"/>
                    <a:pt x="24812" y="220"/>
                  </a:cubicBezTo>
                  <a:cubicBezTo>
                    <a:pt x="24772" y="160"/>
                    <a:pt x="24712" y="100"/>
                    <a:pt x="24652" y="21"/>
                  </a:cubicBezTo>
                  <a:cubicBezTo>
                    <a:pt x="24652" y="21"/>
                    <a:pt x="24652" y="1"/>
                    <a:pt x="2463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 name="Google Shape;823;p20"/>
            <p:cNvSpPr/>
            <p:nvPr/>
          </p:nvSpPr>
          <p:spPr>
            <a:xfrm rot="3190588">
              <a:off x="2984816" y="2437407"/>
              <a:ext cx="1248751" cy="1555122"/>
            </a:xfrm>
            <a:custGeom>
              <a:rect b="b" l="l" r="r" t="t"/>
              <a:pathLst>
                <a:path extrusionOk="0" h="32684" w="26245">
                  <a:moveTo>
                    <a:pt x="25587" y="2110"/>
                  </a:moveTo>
                  <a:lnTo>
                    <a:pt x="25289" y="2627"/>
                  </a:lnTo>
                  <a:cubicBezTo>
                    <a:pt x="25275" y="2634"/>
                    <a:pt x="25263" y="2638"/>
                    <a:pt x="25254" y="2638"/>
                  </a:cubicBezTo>
                  <a:cubicBezTo>
                    <a:pt x="25209" y="2638"/>
                    <a:pt x="25209" y="2566"/>
                    <a:pt x="25209" y="2468"/>
                  </a:cubicBezTo>
                  <a:cubicBezTo>
                    <a:pt x="25209" y="2508"/>
                    <a:pt x="25190" y="2548"/>
                    <a:pt x="25170" y="2568"/>
                  </a:cubicBezTo>
                  <a:cubicBezTo>
                    <a:pt x="25132" y="2605"/>
                    <a:pt x="25102" y="2619"/>
                    <a:pt x="25080" y="2619"/>
                  </a:cubicBezTo>
                  <a:cubicBezTo>
                    <a:pt x="25068" y="2619"/>
                    <a:pt x="25058" y="2615"/>
                    <a:pt x="25050" y="2607"/>
                  </a:cubicBezTo>
                  <a:cubicBezTo>
                    <a:pt x="25110" y="2528"/>
                    <a:pt x="25150" y="2468"/>
                    <a:pt x="25209" y="2388"/>
                  </a:cubicBezTo>
                  <a:cubicBezTo>
                    <a:pt x="25209" y="2428"/>
                    <a:pt x="25209" y="2448"/>
                    <a:pt x="25209" y="2468"/>
                  </a:cubicBezTo>
                  <a:cubicBezTo>
                    <a:pt x="25229" y="2428"/>
                    <a:pt x="25229" y="2388"/>
                    <a:pt x="25249" y="2349"/>
                  </a:cubicBezTo>
                  <a:cubicBezTo>
                    <a:pt x="25269" y="2309"/>
                    <a:pt x="25309" y="2269"/>
                    <a:pt x="25329" y="2249"/>
                  </a:cubicBezTo>
                  <a:cubicBezTo>
                    <a:pt x="25428" y="2190"/>
                    <a:pt x="25528" y="2150"/>
                    <a:pt x="25587" y="2110"/>
                  </a:cubicBezTo>
                  <a:close/>
                  <a:moveTo>
                    <a:pt x="20872" y="7820"/>
                  </a:moveTo>
                  <a:lnTo>
                    <a:pt x="20832" y="8218"/>
                  </a:lnTo>
                  <a:cubicBezTo>
                    <a:pt x="20812" y="8158"/>
                    <a:pt x="20733" y="8119"/>
                    <a:pt x="20653" y="8079"/>
                  </a:cubicBezTo>
                  <a:cubicBezTo>
                    <a:pt x="20713" y="7979"/>
                    <a:pt x="20792" y="7900"/>
                    <a:pt x="20872" y="7820"/>
                  </a:cubicBezTo>
                  <a:close/>
                  <a:moveTo>
                    <a:pt x="14784" y="11143"/>
                  </a:moveTo>
                  <a:lnTo>
                    <a:pt x="14784" y="11143"/>
                  </a:lnTo>
                  <a:cubicBezTo>
                    <a:pt x="14776" y="11155"/>
                    <a:pt x="14770" y="11167"/>
                    <a:pt x="14766" y="11177"/>
                  </a:cubicBezTo>
                  <a:lnTo>
                    <a:pt x="14766" y="11177"/>
                  </a:lnTo>
                  <a:cubicBezTo>
                    <a:pt x="14772" y="11166"/>
                    <a:pt x="14778" y="11154"/>
                    <a:pt x="14784" y="11143"/>
                  </a:cubicBezTo>
                  <a:close/>
                  <a:moveTo>
                    <a:pt x="18047" y="11322"/>
                  </a:moveTo>
                  <a:cubicBezTo>
                    <a:pt x="18047" y="11600"/>
                    <a:pt x="18027" y="11879"/>
                    <a:pt x="17888" y="12138"/>
                  </a:cubicBezTo>
                  <a:lnTo>
                    <a:pt x="17768" y="12158"/>
                  </a:lnTo>
                  <a:lnTo>
                    <a:pt x="17569" y="12555"/>
                  </a:lnTo>
                  <a:cubicBezTo>
                    <a:pt x="17569" y="12416"/>
                    <a:pt x="17569" y="12158"/>
                    <a:pt x="17609" y="11899"/>
                  </a:cubicBezTo>
                  <a:cubicBezTo>
                    <a:pt x="17748" y="11700"/>
                    <a:pt x="17908" y="11521"/>
                    <a:pt x="18047" y="11322"/>
                  </a:cubicBezTo>
                  <a:close/>
                  <a:moveTo>
                    <a:pt x="16157" y="13729"/>
                  </a:moveTo>
                  <a:cubicBezTo>
                    <a:pt x="16276" y="13809"/>
                    <a:pt x="16376" y="13928"/>
                    <a:pt x="16376" y="14008"/>
                  </a:cubicBezTo>
                  <a:cubicBezTo>
                    <a:pt x="16336" y="14028"/>
                    <a:pt x="15779" y="14465"/>
                    <a:pt x="15600" y="14525"/>
                  </a:cubicBezTo>
                  <a:lnTo>
                    <a:pt x="15520" y="14525"/>
                  </a:lnTo>
                  <a:cubicBezTo>
                    <a:pt x="15619" y="14386"/>
                    <a:pt x="15719" y="14267"/>
                    <a:pt x="15818" y="14147"/>
                  </a:cubicBezTo>
                  <a:lnTo>
                    <a:pt x="15978" y="14267"/>
                  </a:lnTo>
                  <a:lnTo>
                    <a:pt x="15858" y="14087"/>
                  </a:lnTo>
                  <a:cubicBezTo>
                    <a:pt x="15958" y="13968"/>
                    <a:pt x="16057" y="13849"/>
                    <a:pt x="16157" y="13729"/>
                  </a:cubicBezTo>
                  <a:close/>
                  <a:moveTo>
                    <a:pt x="14664" y="15600"/>
                  </a:moveTo>
                  <a:lnTo>
                    <a:pt x="14664" y="15600"/>
                  </a:lnTo>
                  <a:cubicBezTo>
                    <a:pt x="14645" y="15719"/>
                    <a:pt x="14605" y="15838"/>
                    <a:pt x="14545" y="15938"/>
                  </a:cubicBezTo>
                  <a:cubicBezTo>
                    <a:pt x="14533" y="15915"/>
                    <a:pt x="14508" y="15905"/>
                    <a:pt x="14477" y="15905"/>
                  </a:cubicBezTo>
                  <a:cubicBezTo>
                    <a:pt x="14455" y="15905"/>
                    <a:pt x="14430" y="15910"/>
                    <a:pt x="14406" y="15918"/>
                  </a:cubicBezTo>
                  <a:cubicBezTo>
                    <a:pt x="14485" y="15818"/>
                    <a:pt x="14585" y="15699"/>
                    <a:pt x="14664" y="15600"/>
                  </a:cubicBezTo>
                  <a:close/>
                  <a:moveTo>
                    <a:pt x="9153" y="18723"/>
                  </a:moveTo>
                  <a:cubicBezTo>
                    <a:pt x="9115" y="18809"/>
                    <a:pt x="9095" y="18840"/>
                    <a:pt x="9085" y="18840"/>
                  </a:cubicBezTo>
                  <a:cubicBezTo>
                    <a:pt x="9074" y="18840"/>
                    <a:pt x="9074" y="18804"/>
                    <a:pt x="9074" y="18763"/>
                  </a:cubicBezTo>
                  <a:lnTo>
                    <a:pt x="9153" y="18723"/>
                  </a:lnTo>
                  <a:close/>
                  <a:moveTo>
                    <a:pt x="12098" y="18902"/>
                  </a:moveTo>
                  <a:lnTo>
                    <a:pt x="12098" y="18902"/>
                  </a:lnTo>
                  <a:cubicBezTo>
                    <a:pt x="12088" y="18909"/>
                    <a:pt x="12078" y="18917"/>
                    <a:pt x="12068" y="18925"/>
                  </a:cubicBezTo>
                  <a:lnTo>
                    <a:pt x="12068" y="18925"/>
                  </a:lnTo>
                  <a:cubicBezTo>
                    <a:pt x="12080" y="18917"/>
                    <a:pt x="12090" y="18910"/>
                    <a:pt x="12098" y="18902"/>
                  </a:cubicBezTo>
                  <a:close/>
                  <a:moveTo>
                    <a:pt x="13152" y="17510"/>
                  </a:moveTo>
                  <a:cubicBezTo>
                    <a:pt x="13152" y="17728"/>
                    <a:pt x="13053" y="18067"/>
                    <a:pt x="12854" y="18425"/>
                  </a:cubicBezTo>
                  <a:cubicBezTo>
                    <a:pt x="12750" y="18593"/>
                    <a:pt x="12688" y="18638"/>
                    <a:pt x="12649" y="18638"/>
                  </a:cubicBezTo>
                  <a:cubicBezTo>
                    <a:pt x="12603" y="18638"/>
                    <a:pt x="12591" y="18571"/>
                    <a:pt x="12582" y="18571"/>
                  </a:cubicBezTo>
                  <a:cubicBezTo>
                    <a:pt x="12580" y="18571"/>
                    <a:pt x="12578" y="18575"/>
                    <a:pt x="12575" y="18584"/>
                  </a:cubicBezTo>
                  <a:cubicBezTo>
                    <a:pt x="11978" y="19280"/>
                    <a:pt x="12396" y="19440"/>
                    <a:pt x="11799" y="19937"/>
                  </a:cubicBezTo>
                  <a:cubicBezTo>
                    <a:pt x="11740" y="19969"/>
                    <a:pt x="11694" y="19982"/>
                    <a:pt x="11659" y="19982"/>
                  </a:cubicBezTo>
                  <a:cubicBezTo>
                    <a:pt x="11518" y="19982"/>
                    <a:pt x="11537" y="19778"/>
                    <a:pt x="11441" y="19778"/>
                  </a:cubicBezTo>
                  <a:cubicBezTo>
                    <a:pt x="11640" y="19420"/>
                    <a:pt x="11899" y="19340"/>
                    <a:pt x="12058" y="19121"/>
                  </a:cubicBezTo>
                  <a:lnTo>
                    <a:pt x="12058" y="19121"/>
                  </a:lnTo>
                  <a:lnTo>
                    <a:pt x="11799" y="19360"/>
                  </a:lnTo>
                  <a:cubicBezTo>
                    <a:pt x="11836" y="19232"/>
                    <a:pt x="11956" y="19021"/>
                    <a:pt x="12068" y="18925"/>
                  </a:cubicBezTo>
                  <a:lnTo>
                    <a:pt x="12068" y="18925"/>
                  </a:lnTo>
                  <a:cubicBezTo>
                    <a:pt x="12046" y="18940"/>
                    <a:pt x="12016" y="18957"/>
                    <a:pt x="11978" y="18982"/>
                  </a:cubicBezTo>
                  <a:cubicBezTo>
                    <a:pt x="12376" y="18485"/>
                    <a:pt x="12774" y="18007"/>
                    <a:pt x="13152" y="17510"/>
                  </a:cubicBezTo>
                  <a:close/>
                  <a:moveTo>
                    <a:pt x="8835" y="23001"/>
                  </a:moveTo>
                  <a:lnTo>
                    <a:pt x="8815" y="23041"/>
                  </a:lnTo>
                  <a:cubicBezTo>
                    <a:pt x="8815" y="23021"/>
                    <a:pt x="8815" y="23021"/>
                    <a:pt x="8835" y="23001"/>
                  </a:cubicBezTo>
                  <a:close/>
                  <a:moveTo>
                    <a:pt x="5902" y="23051"/>
                  </a:moveTo>
                  <a:cubicBezTo>
                    <a:pt x="5893" y="23053"/>
                    <a:pt x="5883" y="23056"/>
                    <a:pt x="5870" y="23061"/>
                  </a:cubicBezTo>
                  <a:cubicBezTo>
                    <a:pt x="5881" y="23058"/>
                    <a:pt x="5891" y="23055"/>
                    <a:pt x="5902" y="23051"/>
                  </a:cubicBezTo>
                  <a:close/>
                  <a:moveTo>
                    <a:pt x="8735" y="23120"/>
                  </a:moveTo>
                  <a:lnTo>
                    <a:pt x="8735" y="23120"/>
                  </a:lnTo>
                  <a:cubicBezTo>
                    <a:pt x="8696" y="23260"/>
                    <a:pt x="8596" y="23419"/>
                    <a:pt x="8437" y="23518"/>
                  </a:cubicBezTo>
                  <a:cubicBezTo>
                    <a:pt x="8536" y="23399"/>
                    <a:pt x="8636" y="23260"/>
                    <a:pt x="8735" y="23120"/>
                  </a:cubicBezTo>
                  <a:close/>
                  <a:moveTo>
                    <a:pt x="24632" y="1"/>
                  </a:moveTo>
                  <a:lnTo>
                    <a:pt x="24613" y="21"/>
                  </a:lnTo>
                  <a:cubicBezTo>
                    <a:pt x="24593" y="41"/>
                    <a:pt x="24573" y="61"/>
                    <a:pt x="24553" y="81"/>
                  </a:cubicBezTo>
                  <a:cubicBezTo>
                    <a:pt x="24513" y="120"/>
                    <a:pt x="24473" y="180"/>
                    <a:pt x="24414" y="220"/>
                  </a:cubicBezTo>
                  <a:lnTo>
                    <a:pt x="24533" y="160"/>
                  </a:lnTo>
                  <a:lnTo>
                    <a:pt x="24533" y="160"/>
                  </a:lnTo>
                  <a:cubicBezTo>
                    <a:pt x="24453" y="359"/>
                    <a:pt x="24394" y="459"/>
                    <a:pt x="24294" y="538"/>
                  </a:cubicBezTo>
                  <a:cubicBezTo>
                    <a:pt x="24195" y="598"/>
                    <a:pt x="24055" y="677"/>
                    <a:pt x="23916" y="837"/>
                  </a:cubicBezTo>
                  <a:lnTo>
                    <a:pt x="23916" y="817"/>
                  </a:lnTo>
                  <a:cubicBezTo>
                    <a:pt x="23498" y="1115"/>
                    <a:pt x="23478" y="1155"/>
                    <a:pt x="23419" y="1235"/>
                  </a:cubicBezTo>
                  <a:cubicBezTo>
                    <a:pt x="23379" y="1294"/>
                    <a:pt x="23319" y="1354"/>
                    <a:pt x="22981" y="1573"/>
                  </a:cubicBezTo>
                  <a:lnTo>
                    <a:pt x="23100" y="1632"/>
                  </a:lnTo>
                  <a:cubicBezTo>
                    <a:pt x="23260" y="1871"/>
                    <a:pt x="22523" y="2010"/>
                    <a:pt x="22305" y="2408"/>
                  </a:cubicBezTo>
                  <a:lnTo>
                    <a:pt x="22464" y="2349"/>
                  </a:lnTo>
                  <a:lnTo>
                    <a:pt x="22464" y="2349"/>
                  </a:lnTo>
                  <a:cubicBezTo>
                    <a:pt x="22364" y="2587"/>
                    <a:pt x="21728" y="2607"/>
                    <a:pt x="21549" y="2767"/>
                  </a:cubicBezTo>
                  <a:cubicBezTo>
                    <a:pt x="21544" y="2768"/>
                    <a:pt x="21540" y="2769"/>
                    <a:pt x="21537" y="2769"/>
                  </a:cubicBezTo>
                  <a:cubicBezTo>
                    <a:pt x="21501" y="2769"/>
                    <a:pt x="21571" y="2663"/>
                    <a:pt x="21608" y="2607"/>
                  </a:cubicBezTo>
                  <a:lnTo>
                    <a:pt x="21608" y="2607"/>
                  </a:lnTo>
                  <a:cubicBezTo>
                    <a:pt x="21051" y="2965"/>
                    <a:pt x="21668" y="2767"/>
                    <a:pt x="21369" y="3145"/>
                  </a:cubicBezTo>
                  <a:cubicBezTo>
                    <a:pt x="21365" y="3145"/>
                    <a:pt x="21361" y="3146"/>
                    <a:pt x="21357" y="3146"/>
                  </a:cubicBezTo>
                  <a:cubicBezTo>
                    <a:pt x="21287" y="3146"/>
                    <a:pt x="21277" y="3043"/>
                    <a:pt x="21209" y="3043"/>
                  </a:cubicBezTo>
                  <a:cubicBezTo>
                    <a:pt x="21175" y="3043"/>
                    <a:pt x="21127" y="3068"/>
                    <a:pt x="21051" y="3145"/>
                  </a:cubicBezTo>
                  <a:cubicBezTo>
                    <a:pt x="20892" y="3224"/>
                    <a:pt x="20673" y="4040"/>
                    <a:pt x="20255" y="4259"/>
                  </a:cubicBezTo>
                  <a:cubicBezTo>
                    <a:pt x="20299" y="4251"/>
                    <a:pt x="20340" y="4242"/>
                    <a:pt x="20369" y="4242"/>
                  </a:cubicBezTo>
                  <a:cubicBezTo>
                    <a:pt x="20421" y="4242"/>
                    <a:pt x="20438" y="4272"/>
                    <a:pt x="20375" y="4398"/>
                  </a:cubicBezTo>
                  <a:cubicBezTo>
                    <a:pt x="20176" y="4677"/>
                    <a:pt x="19579" y="4935"/>
                    <a:pt x="19539" y="5313"/>
                  </a:cubicBezTo>
                  <a:cubicBezTo>
                    <a:pt x="19519" y="5323"/>
                    <a:pt x="19504" y="5328"/>
                    <a:pt x="19492" y="5328"/>
                  </a:cubicBezTo>
                  <a:cubicBezTo>
                    <a:pt x="19479" y="5328"/>
                    <a:pt x="19469" y="5323"/>
                    <a:pt x="19459" y="5313"/>
                  </a:cubicBezTo>
                  <a:cubicBezTo>
                    <a:pt x="19340" y="5552"/>
                    <a:pt x="19002" y="6029"/>
                    <a:pt x="19002" y="6228"/>
                  </a:cubicBezTo>
                  <a:cubicBezTo>
                    <a:pt x="18986" y="6225"/>
                    <a:pt x="18969" y="6224"/>
                    <a:pt x="18953" y="6224"/>
                  </a:cubicBezTo>
                  <a:cubicBezTo>
                    <a:pt x="18521" y="6224"/>
                    <a:pt x="18195" y="7373"/>
                    <a:pt x="17906" y="7373"/>
                  </a:cubicBezTo>
                  <a:cubicBezTo>
                    <a:pt x="17880" y="7373"/>
                    <a:pt x="17854" y="7364"/>
                    <a:pt x="17828" y="7343"/>
                  </a:cubicBezTo>
                  <a:cubicBezTo>
                    <a:pt x="17669" y="7542"/>
                    <a:pt x="17510" y="7760"/>
                    <a:pt x="17350" y="7979"/>
                  </a:cubicBezTo>
                  <a:lnTo>
                    <a:pt x="17331" y="7940"/>
                  </a:lnTo>
                  <a:cubicBezTo>
                    <a:pt x="16992" y="8318"/>
                    <a:pt x="16952" y="8517"/>
                    <a:pt x="16933" y="8715"/>
                  </a:cubicBezTo>
                  <a:cubicBezTo>
                    <a:pt x="16905" y="8738"/>
                    <a:pt x="16887" y="8746"/>
                    <a:pt x="16874" y="8746"/>
                  </a:cubicBezTo>
                  <a:cubicBezTo>
                    <a:pt x="16843" y="8746"/>
                    <a:pt x="16853" y="8690"/>
                    <a:pt x="16853" y="8676"/>
                  </a:cubicBezTo>
                  <a:lnTo>
                    <a:pt x="16853" y="8676"/>
                  </a:lnTo>
                  <a:cubicBezTo>
                    <a:pt x="16316" y="9213"/>
                    <a:pt x="16296" y="9273"/>
                    <a:pt x="16057" y="9889"/>
                  </a:cubicBezTo>
                  <a:lnTo>
                    <a:pt x="15918" y="9850"/>
                  </a:lnTo>
                  <a:cubicBezTo>
                    <a:pt x="15878" y="10029"/>
                    <a:pt x="15102" y="10586"/>
                    <a:pt x="14764" y="11242"/>
                  </a:cubicBezTo>
                  <a:cubicBezTo>
                    <a:pt x="14764" y="11242"/>
                    <a:pt x="14751" y="11217"/>
                    <a:pt x="14766" y="11177"/>
                  </a:cubicBezTo>
                  <a:lnTo>
                    <a:pt x="14766" y="11177"/>
                  </a:lnTo>
                  <a:cubicBezTo>
                    <a:pt x="14372" y="11916"/>
                    <a:pt x="13295" y="12484"/>
                    <a:pt x="13491" y="13013"/>
                  </a:cubicBezTo>
                  <a:lnTo>
                    <a:pt x="13252" y="13510"/>
                  </a:lnTo>
                  <a:cubicBezTo>
                    <a:pt x="13376" y="13364"/>
                    <a:pt x="13440" y="13314"/>
                    <a:pt x="13473" y="13314"/>
                  </a:cubicBezTo>
                  <a:cubicBezTo>
                    <a:pt x="13544" y="13314"/>
                    <a:pt x="13457" y="13565"/>
                    <a:pt x="13527" y="13565"/>
                  </a:cubicBezTo>
                  <a:cubicBezTo>
                    <a:pt x="13541" y="13565"/>
                    <a:pt x="13561" y="13555"/>
                    <a:pt x="13590" y="13530"/>
                  </a:cubicBezTo>
                  <a:lnTo>
                    <a:pt x="13590" y="13530"/>
                  </a:lnTo>
                  <a:cubicBezTo>
                    <a:pt x="13496" y="13692"/>
                    <a:pt x="13282" y="13864"/>
                    <a:pt x="13210" y="13864"/>
                  </a:cubicBezTo>
                  <a:cubicBezTo>
                    <a:pt x="13176" y="13864"/>
                    <a:pt x="13174" y="13825"/>
                    <a:pt x="13232" y="13729"/>
                  </a:cubicBezTo>
                  <a:lnTo>
                    <a:pt x="13292" y="13709"/>
                  </a:lnTo>
                  <a:cubicBezTo>
                    <a:pt x="13274" y="13677"/>
                    <a:pt x="13251" y="13662"/>
                    <a:pt x="13224" y="13662"/>
                  </a:cubicBezTo>
                  <a:cubicBezTo>
                    <a:pt x="13055" y="13662"/>
                    <a:pt x="12731" y="14238"/>
                    <a:pt x="12602" y="14238"/>
                  </a:cubicBezTo>
                  <a:cubicBezTo>
                    <a:pt x="12592" y="14238"/>
                    <a:pt x="12583" y="14234"/>
                    <a:pt x="12575" y="14227"/>
                  </a:cubicBezTo>
                  <a:cubicBezTo>
                    <a:pt x="11740" y="15321"/>
                    <a:pt x="10844" y="16316"/>
                    <a:pt x="10068" y="17350"/>
                  </a:cubicBezTo>
                  <a:lnTo>
                    <a:pt x="10307" y="17350"/>
                  </a:lnTo>
                  <a:lnTo>
                    <a:pt x="10029" y="17709"/>
                  </a:lnTo>
                  <a:cubicBezTo>
                    <a:pt x="10000" y="17726"/>
                    <a:pt x="9969" y="17737"/>
                    <a:pt x="9945" y="17737"/>
                  </a:cubicBezTo>
                  <a:cubicBezTo>
                    <a:pt x="9887" y="17737"/>
                    <a:pt x="9868" y="17673"/>
                    <a:pt x="10009" y="17490"/>
                  </a:cubicBezTo>
                  <a:lnTo>
                    <a:pt x="10009" y="17490"/>
                  </a:lnTo>
                  <a:cubicBezTo>
                    <a:pt x="9830" y="17549"/>
                    <a:pt x="9770" y="17967"/>
                    <a:pt x="9790" y="18007"/>
                  </a:cubicBezTo>
                  <a:cubicBezTo>
                    <a:pt x="9690" y="18112"/>
                    <a:pt x="9633" y="18151"/>
                    <a:pt x="9605" y="18151"/>
                  </a:cubicBezTo>
                  <a:cubicBezTo>
                    <a:pt x="9519" y="18151"/>
                    <a:pt x="9675" y="17807"/>
                    <a:pt x="9652" y="17807"/>
                  </a:cubicBezTo>
                  <a:cubicBezTo>
                    <a:pt x="9648" y="17807"/>
                    <a:pt x="9642" y="17813"/>
                    <a:pt x="9631" y="17828"/>
                  </a:cubicBezTo>
                  <a:lnTo>
                    <a:pt x="9491" y="18047"/>
                  </a:lnTo>
                  <a:lnTo>
                    <a:pt x="9551" y="18007"/>
                  </a:lnTo>
                  <a:lnTo>
                    <a:pt x="9551" y="18007"/>
                  </a:lnTo>
                  <a:cubicBezTo>
                    <a:pt x="9491" y="18226"/>
                    <a:pt x="9551" y="18286"/>
                    <a:pt x="9312" y="18604"/>
                  </a:cubicBezTo>
                  <a:cubicBezTo>
                    <a:pt x="9237" y="18670"/>
                    <a:pt x="9194" y="18685"/>
                    <a:pt x="9164" y="18685"/>
                  </a:cubicBezTo>
                  <a:cubicBezTo>
                    <a:pt x="9142" y="18685"/>
                    <a:pt x="9127" y="18677"/>
                    <a:pt x="9113" y="18677"/>
                  </a:cubicBezTo>
                  <a:cubicBezTo>
                    <a:pt x="9101" y="18677"/>
                    <a:pt x="9089" y="18682"/>
                    <a:pt x="9074" y="18703"/>
                  </a:cubicBezTo>
                  <a:cubicBezTo>
                    <a:pt x="9070" y="18700"/>
                    <a:pt x="9067" y="18698"/>
                    <a:pt x="9063" y="18698"/>
                  </a:cubicBezTo>
                  <a:cubicBezTo>
                    <a:pt x="9046" y="18698"/>
                    <a:pt x="9024" y="18740"/>
                    <a:pt x="8974" y="18823"/>
                  </a:cubicBezTo>
                  <a:lnTo>
                    <a:pt x="8636" y="19260"/>
                  </a:lnTo>
                  <a:lnTo>
                    <a:pt x="8895" y="19161"/>
                  </a:lnTo>
                  <a:lnTo>
                    <a:pt x="8895" y="19161"/>
                  </a:lnTo>
                  <a:cubicBezTo>
                    <a:pt x="8817" y="19363"/>
                    <a:pt x="8666" y="19517"/>
                    <a:pt x="8737" y="19517"/>
                  </a:cubicBezTo>
                  <a:cubicBezTo>
                    <a:pt x="8754" y="19517"/>
                    <a:pt x="8783" y="19509"/>
                    <a:pt x="8827" y="19491"/>
                  </a:cubicBezTo>
                  <a:lnTo>
                    <a:pt x="8827" y="19491"/>
                  </a:lnTo>
                  <a:cubicBezTo>
                    <a:pt x="8381" y="19699"/>
                    <a:pt x="7537" y="21134"/>
                    <a:pt x="7343" y="21270"/>
                  </a:cubicBezTo>
                  <a:cubicBezTo>
                    <a:pt x="7223" y="21628"/>
                    <a:pt x="7024" y="21907"/>
                    <a:pt x="6746" y="22245"/>
                  </a:cubicBezTo>
                  <a:cubicBezTo>
                    <a:pt x="6772" y="22224"/>
                    <a:pt x="6804" y="22212"/>
                    <a:pt x="6832" y="22212"/>
                  </a:cubicBezTo>
                  <a:cubicBezTo>
                    <a:pt x="6911" y="22212"/>
                    <a:pt x="6961" y="22299"/>
                    <a:pt x="6786" y="22504"/>
                  </a:cubicBezTo>
                  <a:cubicBezTo>
                    <a:pt x="6749" y="22450"/>
                    <a:pt x="6710" y="22427"/>
                    <a:pt x="6668" y="22427"/>
                  </a:cubicBezTo>
                  <a:cubicBezTo>
                    <a:pt x="6470" y="22427"/>
                    <a:pt x="6218" y="22943"/>
                    <a:pt x="5902" y="23051"/>
                  </a:cubicBezTo>
                  <a:lnTo>
                    <a:pt x="5902" y="23051"/>
                  </a:lnTo>
                  <a:cubicBezTo>
                    <a:pt x="5905" y="23051"/>
                    <a:pt x="5908" y="23051"/>
                    <a:pt x="5910" y="23051"/>
                  </a:cubicBezTo>
                  <a:cubicBezTo>
                    <a:pt x="6058" y="23051"/>
                    <a:pt x="5456" y="23764"/>
                    <a:pt x="5642" y="23764"/>
                  </a:cubicBezTo>
                  <a:cubicBezTo>
                    <a:pt x="5662" y="23764"/>
                    <a:pt x="5691" y="23755"/>
                    <a:pt x="5731" y="23737"/>
                  </a:cubicBezTo>
                  <a:lnTo>
                    <a:pt x="5731" y="23737"/>
                  </a:lnTo>
                  <a:cubicBezTo>
                    <a:pt x="5670" y="23811"/>
                    <a:pt x="5635" y="23833"/>
                    <a:pt x="5610" y="23833"/>
                  </a:cubicBezTo>
                  <a:cubicBezTo>
                    <a:pt x="5571" y="23833"/>
                    <a:pt x="5557" y="23778"/>
                    <a:pt x="5505" y="23778"/>
                  </a:cubicBezTo>
                  <a:cubicBezTo>
                    <a:pt x="5483" y="23778"/>
                    <a:pt x="5454" y="23788"/>
                    <a:pt x="5413" y="23817"/>
                  </a:cubicBezTo>
                  <a:cubicBezTo>
                    <a:pt x="5094" y="24493"/>
                    <a:pt x="4398" y="25090"/>
                    <a:pt x="3901" y="25846"/>
                  </a:cubicBezTo>
                  <a:cubicBezTo>
                    <a:pt x="3940" y="25886"/>
                    <a:pt x="4080" y="25806"/>
                    <a:pt x="4020" y="26005"/>
                  </a:cubicBezTo>
                  <a:lnTo>
                    <a:pt x="3562" y="26264"/>
                  </a:lnTo>
                  <a:cubicBezTo>
                    <a:pt x="3463" y="26423"/>
                    <a:pt x="3682" y="26562"/>
                    <a:pt x="3363" y="26722"/>
                  </a:cubicBezTo>
                  <a:cubicBezTo>
                    <a:pt x="3387" y="26722"/>
                    <a:pt x="3414" y="26715"/>
                    <a:pt x="3434" y="26715"/>
                  </a:cubicBezTo>
                  <a:cubicBezTo>
                    <a:pt x="3464" y="26715"/>
                    <a:pt x="3479" y="26730"/>
                    <a:pt x="3443" y="26801"/>
                  </a:cubicBezTo>
                  <a:cubicBezTo>
                    <a:pt x="2846" y="27438"/>
                    <a:pt x="2369" y="28194"/>
                    <a:pt x="1871" y="28930"/>
                  </a:cubicBezTo>
                  <a:cubicBezTo>
                    <a:pt x="1632" y="29308"/>
                    <a:pt x="1374" y="29686"/>
                    <a:pt x="1095" y="30024"/>
                  </a:cubicBezTo>
                  <a:lnTo>
                    <a:pt x="896" y="30283"/>
                  </a:lnTo>
                  <a:lnTo>
                    <a:pt x="657" y="30581"/>
                  </a:lnTo>
                  <a:cubicBezTo>
                    <a:pt x="459" y="30820"/>
                    <a:pt x="240" y="31059"/>
                    <a:pt x="1" y="31318"/>
                  </a:cubicBezTo>
                  <a:lnTo>
                    <a:pt x="1" y="31457"/>
                  </a:lnTo>
                  <a:cubicBezTo>
                    <a:pt x="21" y="31357"/>
                    <a:pt x="21" y="31318"/>
                    <a:pt x="41" y="31318"/>
                  </a:cubicBezTo>
                  <a:lnTo>
                    <a:pt x="61" y="31318"/>
                  </a:lnTo>
                  <a:cubicBezTo>
                    <a:pt x="80" y="31337"/>
                    <a:pt x="100" y="31457"/>
                    <a:pt x="120" y="31576"/>
                  </a:cubicBezTo>
                  <a:cubicBezTo>
                    <a:pt x="120" y="31527"/>
                    <a:pt x="133" y="31513"/>
                    <a:pt x="151" y="31513"/>
                  </a:cubicBezTo>
                  <a:cubicBezTo>
                    <a:pt x="178" y="31513"/>
                    <a:pt x="219" y="31544"/>
                    <a:pt x="254" y="31544"/>
                  </a:cubicBezTo>
                  <a:cubicBezTo>
                    <a:pt x="263" y="31544"/>
                    <a:pt x="271" y="31542"/>
                    <a:pt x="279" y="31536"/>
                  </a:cubicBezTo>
                  <a:lnTo>
                    <a:pt x="279" y="31536"/>
                  </a:lnTo>
                  <a:cubicBezTo>
                    <a:pt x="240" y="31636"/>
                    <a:pt x="200" y="31716"/>
                    <a:pt x="180" y="31815"/>
                  </a:cubicBezTo>
                  <a:lnTo>
                    <a:pt x="160" y="31875"/>
                  </a:lnTo>
                  <a:lnTo>
                    <a:pt x="160" y="31914"/>
                  </a:lnTo>
                  <a:lnTo>
                    <a:pt x="180" y="31914"/>
                  </a:lnTo>
                  <a:cubicBezTo>
                    <a:pt x="200" y="31914"/>
                    <a:pt x="220" y="31954"/>
                    <a:pt x="260" y="31974"/>
                  </a:cubicBezTo>
                  <a:cubicBezTo>
                    <a:pt x="279" y="32014"/>
                    <a:pt x="319" y="32054"/>
                    <a:pt x="359" y="32094"/>
                  </a:cubicBezTo>
                  <a:cubicBezTo>
                    <a:pt x="459" y="32113"/>
                    <a:pt x="638" y="32253"/>
                    <a:pt x="777" y="32472"/>
                  </a:cubicBezTo>
                  <a:cubicBezTo>
                    <a:pt x="896" y="32531"/>
                    <a:pt x="1016" y="32611"/>
                    <a:pt x="1115" y="32651"/>
                  </a:cubicBezTo>
                  <a:cubicBezTo>
                    <a:pt x="1150" y="32674"/>
                    <a:pt x="1185" y="32684"/>
                    <a:pt x="1216" y="32684"/>
                  </a:cubicBezTo>
                  <a:cubicBezTo>
                    <a:pt x="1238" y="32684"/>
                    <a:pt x="1258" y="32679"/>
                    <a:pt x="1274" y="32671"/>
                  </a:cubicBezTo>
                  <a:lnTo>
                    <a:pt x="1035" y="32551"/>
                  </a:lnTo>
                  <a:lnTo>
                    <a:pt x="1035" y="32551"/>
                  </a:lnTo>
                  <a:cubicBezTo>
                    <a:pt x="1058" y="32555"/>
                    <a:pt x="1078" y="32557"/>
                    <a:pt x="1096" y="32557"/>
                  </a:cubicBezTo>
                  <a:cubicBezTo>
                    <a:pt x="1259" y="32557"/>
                    <a:pt x="1189" y="32397"/>
                    <a:pt x="1135" y="32253"/>
                  </a:cubicBezTo>
                  <a:cubicBezTo>
                    <a:pt x="1135" y="32233"/>
                    <a:pt x="1135" y="32213"/>
                    <a:pt x="1135" y="32193"/>
                  </a:cubicBezTo>
                  <a:cubicBezTo>
                    <a:pt x="1453" y="32392"/>
                    <a:pt x="1752" y="32611"/>
                    <a:pt x="1752" y="32611"/>
                  </a:cubicBezTo>
                  <a:cubicBezTo>
                    <a:pt x="1911" y="32054"/>
                    <a:pt x="4557" y="28512"/>
                    <a:pt x="8039" y="24016"/>
                  </a:cubicBezTo>
                  <a:cubicBezTo>
                    <a:pt x="8039" y="24036"/>
                    <a:pt x="8039" y="24036"/>
                    <a:pt x="8039" y="24055"/>
                  </a:cubicBezTo>
                  <a:lnTo>
                    <a:pt x="8079" y="24075"/>
                  </a:lnTo>
                  <a:cubicBezTo>
                    <a:pt x="8160" y="23978"/>
                    <a:pt x="8201" y="23880"/>
                    <a:pt x="8171" y="23880"/>
                  </a:cubicBezTo>
                  <a:cubicBezTo>
                    <a:pt x="8164" y="23880"/>
                    <a:pt x="8153" y="23885"/>
                    <a:pt x="8138" y="23896"/>
                  </a:cubicBezTo>
                  <a:cubicBezTo>
                    <a:pt x="8218" y="23797"/>
                    <a:pt x="8318" y="23677"/>
                    <a:pt x="8397" y="23558"/>
                  </a:cubicBezTo>
                  <a:lnTo>
                    <a:pt x="8397" y="23558"/>
                  </a:lnTo>
                  <a:cubicBezTo>
                    <a:pt x="8339" y="23747"/>
                    <a:pt x="8525" y="23830"/>
                    <a:pt x="8745" y="23830"/>
                  </a:cubicBezTo>
                  <a:cubicBezTo>
                    <a:pt x="8827" y="23830"/>
                    <a:pt x="8913" y="23818"/>
                    <a:pt x="8994" y="23797"/>
                  </a:cubicBezTo>
                  <a:cubicBezTo>
                    <a:pt x="8954" y="23757"/>
                    <a:pt x="8914" y="23737"/>
                    <a:pt x="9054" y="23459"/>
                  </a:cubicBezTo>
                  <a:lnTo>
                    <a:pt x="9054" y="23459"/>
                  </a:lnTo>
                  <a:cubicBezTo>
                    <a:pt x="8978" y="23504"/>
                    <a:pt x="8716" y="23736"/>
                    <a:pt x="8632" y="23736"/>
                  </a:cubicBezTo>
                  <a:cubicBezTo>
                    <a:pt x="8606" y="23736"/>
                    <a:pt x="8597" y="23714"/>
                    <a:pt x="8616" y="23658"/>
                  </a:cubicBezTo>
                  <a:cubicBezTo>
                    <a:pt x="8835" y="23299"/>
                    <a:pt x="8855" y="23419"/>
                    <a:pt x="9014" y="23299"/>
                  </a:cubicBezTo>
                  <a:lnTo>
                    <a:pt x="9014" y="23299"/>
                  </a:lnTo>
                  <a:cubicBezTo>
                    <a:pt x="9006" y="23301"/>
                    <a:pt x="8999" y="23302"/>
                    <a:pt x="8993" y="23302"/>
                  </a:cubicBezTo>
                  <a:cubicBezTo>
                    <a:pt x="8857" y="23302"/>
                    <a:pt x="9090" y="22895"/>
                    <a:pt x="9014" y="22762"/>
                  </a:cubicBezTo>
                  <a:cubicBezTo>
                    <a:pt x="9511" y="22145"/>
                    <a:pt x="10009" y="21509"/>
                    <a:pt x="10506" y="20852"/>
                  </a:cubicBezTo>
                  <a:cubicBezTo>
                    <a:pt x="10520" y="20866"/>
                    <a:pt x="10524" y="20880"/>
                    <a:pt x="10540" y="20880"/>
                  </a:cubicBezTo>
                  <a:cubicBezTo>
                    <a:pt x="10546" y="20880"/>
                    <a:pt x="10554" y="20878"/>
                    <a:pt x="10566" y="20872"/>
                  </a:cubicBezTo>
                  <a:lnTo>
                    <a:pt x="10685" y="20693"/>
                  </a:lnTo>
                  <a:cubicBezTo>
                    <a:pt x="10705" y="20684"/>
                    <a:pt x="10720" y="20680"/>
                    <a:pt x="10731" y="20680"/>
                  </a:cubicBezTo>
                  <a:cubicBezTo>
                    <a:pt x="10826" y="20680"/>
                    <a:pt x="10647" y="20970"/>
                    <a:pt x="10701" y="20970"/>
                  </a:cubicBezTo>
                  <a:cubicBezTo>
                    <a:pt x="10712" y="20970"/>
                    <a:pt x="10732" y="20959"/>
                    <a:pt x="10765" y="20932"/>
                  </a:cubicBezTo>
                  <a:lnTo>
                    <a:pt x="10765" y="20932"/>
                  </a:lnTo>
                  <a:cubicBezTo>
                    <a:pt x="10645" y="21210"/>
                    <a:pt x="10526" y="21549"/>
                    <a:pt x="10228" y="21847"/>
                  </a:cubicBezTo>
                  <a:lnTo>
                    <a:pt x="10055" y="21809"/>
                  </a:lnTo>
                  <a:lnTo>
                    <a:pt x="10055" y="21809"/>
                  </a:lnTo>
                  <a:cubicBezTo>
                    <a:pt x="10056" y="21809"/>
                    <a:pt x="10056" y="21809"/>
                    <a:pt x="10056" y="21809"/>
                  </a:cubicBezTo>
                  <a:cubicBezTo>
                    <a:pt x="10108" y="21809"/>
                    <a:pt x="10289" y="21642"/>
                    <a:pt x="10327" y="21529"/>
                  </a:cubicBezTo>
                  <a:lnTo>
                    <a:pt x="10327" y="21529"/>
                  </a:lnTo>
                  <a:cubicBezTo>
                    <a:pt x="10267" y="21708"/>
                    <a:pt x="9750" y="21907"/>
                    <a:pt x="9810" y="22185"/>
                  </a:cubicBezTo>
                  <a:lnTo>
                    <a:pt x="10068" y="22026"/>
                  </a:lnTo>
                  <a:lnTo>
                    <a:pt x="10068" y="22026"/>
                  </a:lnTo>
                  <a:cubicBezTo>
                    <a:pt x="9949" y="22305"/>
                    <a:pt x="9850" y="22722"/>
                    <a:pt x="9591" y="22981"/>
                  </a:cubicBezTo>
                  <a:cubicBezTo>
                    <a:pt x="9810" y="22941"/>
                    <a:pt x="9631" y="22901"/>
                    <a:pt x="9929" y="22802"/>
                  </a:cubicBezTo>
                  <a:lnTo>
                    <a:pt x="9929" y="22802"/>
                  </a:lnTo>
                  <a:cubicBezTo>
                    <a:pt x="9921" y="22803"/>
                    <a:pt x="9914" y="22803"/>
                    <a:pt x="9908" y="22803"/>
                  </a:cubicBezTo>
                  <a:cubicBezTo>
                    <a:pt x="9676" y="22803"/>
                    <a:pt x="10381" y="22169"/>
                    <a:pt x="10185" y="22169"/>
                  </a:cubicBezTo>
                  <a:cubicBezTo>
                    <a:pt x="10177" y="22169"/>
                    <a:pt x="10169" y="22170"/>
                    <a:pt x="10160" y="22171"/>
                  </a:cubicBezTo>
                  <a:lnTo>
                    <a:pt x="10160" y="22171"/>
                  </a:lnTo>
                  <a:cubicBezTo>
                    <a:pt x="10452" y="22083"/>
                    <a:pt x="10505" y="21877"/>
                    <a:pt x="10844" y="21708"/>
                  </a:cubicBezTo>
                  <a:cubicBezTo>
                    <a:pt x="10785" y="21688"/>
                    <a:pt x="10685" y="21748"/>
                    <a:pt x="10904" y="21509"/>
                  </a:cubicBezTo>
                  <a:cubicBezTo>
                    <a:pt x="10904" y="21489"/>
                    <a:pt x="10904" y="21449"/>
                    <a:pt x="10904" y="21429"/>
                  </a:cubicBezTo>
                  <a:cubicBezTo>
                    <a:pt x="10844" y="21469"/>
                    <a:pt x="10785" y="21509"/>
                    <a:pt x="10745" y="21509"/>
                  </a:cubicBezTo>
                  <a:cubicBezTo>
                    <a:pt x="10745" y="21310"/>
                    <a:pt x="11043" y="20912"/>
                    <a:pt x="11103" y="20753"/>
                  </a:cubicBezTo>
                  <a:cubicBezTo>
                    <a:pt x="11135" y="20720"/>
                    <a:pt x="11153" y="20708"/>
                    <a:pt x="11161" y="20708"/>
                  </a:cubicBezTo>
                  <a:cubicBezTo>
                    <a:pt x="11186" y="20708"/>
                    <a:pt x="11143" y="20802"/>
                    <a:pt x="11177" y="20802"/>
                  </a:cubicBezTo>
                  <a:cubicBezTo>
                    <a:pt x="11183" y="20802"/>
                    <a:pt x="11191" y="20799"/>
                    <a:pt x="11202" y="20792"/>
                  </a:cubicBezTo>
                  <a:lnTo>
                    <a:pt x="11302" y="20534"/>
                  </a:lnTo>
                  <a:cubicBezTo>
                    <a:pt x="11311" y="20539"/>
                    <a:pt x="11322" y="20542"/>
                    <a:pt x="11335" y="20542"/>
                  </a:cubicBezTo>
                  <a:cubicBezTo>
                    <a:pt x="11408" y="20542"/>
                    <a:pt x="11530" y="20465"/>
                    <a:pt x="11584" y="20465"/>
                  </a:cubicBezTo>
                  <a:cubicBezTo>
                    <a:pt x="11624" y="20465"/>
                    <a:pt x="11625" y="20507"/>
                    <a:pt x="11541" y="20653"/>
                  </a:cubicBezTo>
                  <a:lnTo>
                    <a:pt x="11779" y="20355"/>
                  </a:lnTo>
                  <a:cubicBezTo>
                    <a:pt x="11978" y="20216"/>
                    <a:pt x="12197" y="19977"/>
                    <a:pt x="12277" y="19778"/>
                  </a:cubicBezTo>
                  <a:cubicBezTo>
                    <a:pt x="12387" y="19684"/>
                    <a:pt x="12447" y="19466"/>
                    <a:pt x="12458" y="19466"/>
                  </a:cubicBezTo>
                  <a:cubicBezTo>
                    <a:pt x="12461" y="19466"/>
                    <a:pt x="12460" y="19481"/>
                    <a:pt x="12456" y="19519"/>
                  </a:cubicBezTo>
                  <a:lnTo>
                    <a:pt x="12774" y="18982"/>
                  </a:lnTo>
                  <a:lnTo>
                    <a:pt x="12794" y="19002"/>
                  </a:lnTo>
                  <a:cubicBezTo>
                    <a:pt x="13192" y="18524"/>
                    <a:pt x="13431" y="17888"/>
                    <a:pt x="14028" y="17470"/>
                  </a:cubicBezTo>
                  <a:cubicBezTo>
                    <a:pt x="14127" y="17291"/>
                    <a:pt x="14247" y="17092"/>
                    <a:pt x="14485" y="16853"/>
                  </a:cubicBezTo>
                  <a:lnTo>
                    <a:pt x="14605" y="16853"/>
                  </a:lnTo>
                  <a:cubicBezTo>
                    <a:pt x="14744" y="16634"/>
                    <a:pt x="15182" y="16296"/>
                    <a:pt x="15162" y="16137"/>
                  </a:cubicBezTo>
                  <a:cubicBezTo>
                    <a:pt x="15560" y="16097"/>
                    <a:pt x="16017" y="15182"/>
                    <a:pt x="16336" y="14844"/>
                  </a:cubicBezTo>
                  <a:lnTo>
                    <a:pt x="16256" y="14744"/>
                  </a:lnTo>
                  <a:cubicBezTo>
                    <a:pt x="16455" y="14485"/>
                    <a:pt x="16614" y="14227"/>
                    <a:pt x="16813" y="13889"/>
                  </a:cubicBezTo>
                  <a:lnTo>
                    <a:pt x="16714" y="13829"/>
                  </a:lnTo>
                  <a:cubicBezTo>
                    <a:pt x="16853" y="13491"/>
                    <a:pt x="17331" y="13192"/>
                    <a:pt x="17649" y="12754"/>
                  </a:cubicBezTo>
                  <a:lnTo>
                    <a:pt x="17649" y="12754"/>
                  </a:lnTo>
                  <a:cubicBezTo>
                    <a:pt x="17669" y="12814"/>
                    <a:pt x="17569" y="12914"/>
                    <a:pt x="17490" y="12973"/>
                  </a:cubicBezTo>
                  <a:cubicBezTo>
                    <a:pt x="18106" y="12635"/>
                    <a:pt x="18186" y="11780"/>
                    <a:pt x="18703" y="11441"/>
                  </a:cubicBezTo>
                  <a:cubicBezTo>
                    <a:pt x="18763" y="11302"/>
                    <a:pt x="18843" y="11222"/>
                    <a:pt x="18942" y="11163"/>
                  </a:cubicBezTo>
                  <a:lnTo>
                    <a:pt x="18942" y="11163"/>
                  </a:lnTo>
                  <a:cubicBezTo>
                    <a:pt x="18922" y="11183"/>
                    <a:pt x="18922" y="11183"/>
                    <a:pt x="18922" y="11203"/>
                  </a:cubicBezTo>
                  <a:cubicBezTo>
                    <a:pt x="18922" y="11183"/>
                    <a:pt x="18942" y="11163"/>
                    <a:pt x="18962" y="11143"/>
                  </a:cubicBezTo>
                  <a:cubicBezTo>
                    <a:pt x="19022" y="11103"/>
                    <a:pt x="19081" y="11083"/>
                    <a:pt x="19141" y="11023"/>
                  </a:cubicBezTo>
                  <a:lnTo>
                    <a:pt x="19141" y="11023"/>
                  </a:lnTo>
                  <a:cubicBezTo>
                    <a:pt x="19081" y="11063"/>
                    <a:pt x="19022" y="11083"/>
                    <a:pt x="18982" y="11123"/>
                  </a:cubicBezTo>
                  <a:cubicBezTo>
                    <a:pt x="19042" y="11043"/>
                    <a:pt x="19141" y="10884"/>
                    <a:pt x="19221" y="10745"/>
                  </a:cubicBezTo>
                  <a:lnTo>
                    <a:pt x="19360" y="10765"/>
                  </a:lnTo>
                  <a:cubicBezTo>
                    <a:pt x="19380" y="10745"/>
                    <a:pt x="19380" y="10745"/>
                    <a:pt x="19380" y="10725"/>
                  </a:cubicBezTo>
                  <a:cubicBezTo>
                    <a:pt x="19496" y="10642"/>
                    <a:pt x="19446" y="10601"/>
                    <a:pt x="19357" y="10601"/>
                  </a:cubicBezTo>
                  <a:cubicBezTo>
                    <a:pt x="19339" y="10601"/>
                    <a:pt x="19320" y="10602"/>
                    <a:pt x="19300" y="10606"/>
                  </a:cubicBezTo>
                  <a:cubicBezTo>
                    <a:pt x="19320" y="10526"/>
                    <a:pt x="19360" y="10446"/>
                    <a:pt x="19380" y="10387"/>
                  </a:cubicBezTo>
                  <a:cubicBezTo>
                    <a:pt x="19385" y="10387"/>
                    <a:pt x="19391" y="10387"/>
                    <a:pt x="19396" y="10387"/>
                  </a:cubicBezTo>
                  <a:cubicBezTo>
                    <a:pt x="19618" y="10387"/>
                    <a:pt x="19605" y="9989"/>
                    <a:pt x="19877" y="9989"/>
                  </a:cubicBezTo>
                  <a:cubicBezTo>
                    <a:pt x="19877" y="9850"/>
                    <a:pt x="20275" y="9352"/>
                    <a:pt x="20235" y="9113"/>
                  </a:cubicBezTo>
                  <a:cubicBezTo>
                    <a:pt x="20235" y="9094"/>
                    <a:pt x="20235" y="9074"/>
                    <a:pt x="20215" y="9054"/>
                  </a:cubicBezTo>
                  <a:lnTo>
                    <a:pt x="20215" y="9054"/>
                  </a:lnTo>
                  <a:cubicBezTo>
                    <a:pt x="20255" y="9074"/>
                    <a:pt x="20295" y="9054"/>
                    <a:pt x="20235" y="9113"/>
                  </a:cubicBezTo>
                  <a:cubicBezTo>
                    <a:pt x="20375" y="8994"/>
                    <a:pt x="20514" y="8855"/>
                    <a:pt x="20574" y="8696"/>
                  </a:cubicBezTo>
                  <a:lnTo>
                    <a:pt x="20753" y="8715"/>
                  </a:lnTo>
                  <a:lnTo>
                    <a:pt x="20832" y="8278"/>
                  </a:lnTo>
                  <a:cubicBezTo>
                    <a:pt x="20946" y="8212"/>
                    <a:pt x="21028" y="8168"/>
                    <a:pt x="21076" y="8168"/>
                  </a:cubicBezTo>
                  <a:cubicBezTo>
                    <a:pt x="21130" y="8168"/>
                    <a:pt x="21142" y="8221"/>
                    <a:pt x="21111" y="8357"/>
                  </a:cubicBezTo>
                  <a:cubicBezTo>
                    <a:pt x="21330" y="7780"/>
                    <a:pt x="21369" y="7940"/>
                    <a:pt x="21529" y="7422"/>
                  </a:cubicBezTo>
                  <a:lnTo>
                    <a:pt x="21588" y="7502"/>
                  </a:lnTo>
                  <a:cubicBezTo>
                    <a:pt x="21708" y="7363"/>
                    <a:pt x="21787" y="7044"/>
                    <a:pt x="21907" y="7024"/>
                  </a:cubicBezTo>
                  <a:cubicBezTo>
                    <a:pt x="22324" y="6825"/>
                    <a:pt x="23200" y="5472"/>
                    <a:pt x="23976" y="4776"/>
                  </a:cubicBezTo>
                  <a:cubicBezTo>
                    <a:pt x="23618" y="4736"/>
                    <a:pt x="24394" y="4478"/>
                    <a:pt x="24235" y="4299"/>
                  </a:cubicBezTo>
                  <a:cubicBezTo>
                    <a:pt x="24284" y="4299"/>
                    <a:pt x="24339" y="4279"/>
                    <a:pt x="24374" y="4279"/>
                  </a:cubicBezTo>
                  <a:cubicBezTo>
                    <a:pt x="24409" y="4279"/>
                    <a:pt x="24424" y="4299"/>
                    <a:pt x="24394" y="4378"/>
                  </a:cubicBezTo>
                  <a:cubicBezTo>
                    <a:pt x="24672" y="3920"/>
                    <a:pt x="24991" y="3841"/>
                    <a:pt x="25070" y="3423"/>
                  </a:cubicBezTo>
                  <a:cubicBezTo>
                    <a:pt x="25145" y="3423"/>
                    <a:pt x="25079" y="3564"/>
                    <a:pt x="25137" y="3564"/>
                  </a:cubicBezTo>
                  <a:cubicBezTo>
                    <a:pt x="25141" y="3564"/>
                    <a:pt x="25145" y="3564"/>
                    <a:pt x="25150" y="3562"/>
                  </a:cubicBezTo>
                  <a:cubicBezTo>
                    <a:pt x="25150" y="3523"/>
                    <a:pt x="25190" y="3383"/>
                    <a:pt x="25269" y="3383"/>
                  </a:cubicBezTo>
                  <a:cubicBezTo>
                    <a:pt x="25274" y="3382"/>
                    <a:pt x="25279" y="3381"/>
                    <a:pt x="25282" y="3381"/>
                  </a:cubicBezTo>
                  <a:cubicBezTo>
                    <a:pt x="25319" y="3381"/>
                    <a:pt x="25266" y="3472"/>
                    <a:pt x="25229" y="3562"/>
                  </a:cubicBezTo>
                  <a:cubicBezTo>
                    <a:pt x="25568" y="3125"/>
                    <a:pt x="25428" y="2946"/>
                    <a:pt x="25289" y="2786"/>
                  </a:cubicBezTo>
                  <a:cubicBezTo>
                    <a:pt x="25349" y="2747"/>
                    <a:pt x="25408" y="2707"/>
                    <a:pt x="25468" y="2647"/>
                  </a:cubicBezTo>
                  <a:cubicBezTo>
                    <a:pt x="25508" y="2607"/>
                    <a:pt x="25568" y="2548"/>
                    <a:pt x="25587" y="2508"/>
                  </a:cubicBezTo>
                  <a:cubicBezTo>
                    <a:pt x="25667" y="2408"/>
                    <a:pt x="25687" y="2309"/>
                    <a:pt x="25707" y="2190"/>
                  </a:cubicBezTo>
                  <a:cubicBezTo>
                    <a:pt x="25778" y="2149"/>
                    <a:pt x="25870" y="2087"/>
                    <a:pt x="25908" y="2087"/>
                  </a:cubicBezTo>
                  <a:cubicBezTo>
                    <a:pt x="25945" y="2087"/>
                    <a:pt x="25933" y="2144"/>
                    <a:pt x="25806" y="2329"/>
                  </a:cubicBezTo>
                  <a:cubicBezTo>
                    <a:pt x="25866" y="2249"/>
                    <a:pt x="26065" y="2030"/>
                    <a:pt x="26244" y="1811"/>
                  </a:cubicBezTo>
                  <a:cubicBezTo>
                    <a:pt x="26184" y="1712"/>
                    <a:pt x="26105" y="1632"/>
                    <a:pt x="26025" y="1533"/>
                  </a:cubicBezTo>
                  <a:cubicBezTo>
                    <a:pt x="25985" y="1493"/>
                    <a:pt x="25966" y="1453"/>
                    <a:pt x="25926" y="1394"/>
                  </a:cubicBezTo>
                  <a:cubicBezTo>
                    <a:pt x="25886" y="1354"/>
                    <a:pt x="25826" y="1294"/>
                    <a:pt x="25786" y="1254"/>
                  </a:cubicBezTo>
                  <a:cubicBezTo>
                    <a:pt x="25747" y="1215"/>
                    <a:pt x="25707" y="1155"/>
                    <a:pt x="25667" y="1115"/>
                  </a:cubicBezTo>
                  <a:cubicBezTo>
                    <a:pt x="25607" y="1075"/>
                    <a:pt x="25607" y="1075"/>
                    <a:pt x="25587" y="1055"/>
                  </a:cubicBezTo>
                  <a:cubicBezTo>
                    <a:pt x="25548" y="1036"/>
                    <a:pt x="25528" y="1036"/>
                    <a:pt x="25488" y="1036"/>
                  </a:cubicBezTo>
                  <a:cubicBezTo>
                    <a:pt x="25488" y="1036"/>
                    <a:pt x="25488" y="996"/>
                    <a:pt x="25468" y="976"/>
                  </a:cubicBezTo>
                  <a:cubicBezTo>
                    <a:pt x="25448" y="956"/>
                    <a:pt x="25428" y="936"/>
                    <a:pt x="25389" y="896"/>
                  </a:cubicBezTo>
                  <a:cubicBezTo>
                    <a:pt x="25329" y="817"/>
                    <a:pt x="25249" y="737"/>
                    <a:pt x="25209" y="717"/>
                  </a:cubicBezTo>
                  <a:cubicBezTo>
                    <a:pt x="25030" y="478"/>
                    <a:pt x="24931" y="339"/>
                    <a:pt x="24812" y="220"/>
                  </a:cubicBezTo>
                  <a:cubicBezTo>
                    <a:pt x="24772" y="160"/>
                    <a:pt x="24712" y="100"/>
                    <a:pt x="24652" y="21"/>
                  </a:cubicBezTo>
                  <a:cubicBezTo>
                    <a:pt x="24652" y="21"/>
                    <a:pt x="24652" y="1"/>
                    <a:pt x="2463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 name="Google Shape;824;p20"/>
            <p:cNvSpPr/>
            <p:nvPr/>
          </p:nvSpPr>
          <p:spPr>
            <a:xfrm flipH="1" rot="7609412">
              <a:off x="4730016" y="2437394"/>
              <a:ext cx="1248751" cy="1555122"/>
            </a:xfrm>
            <a:custGeom>
              <a:rect b="b" l="l" r="r" t="t"/>
              <a:pathLst>
                <a:path extrusionOk="0" h="32684" w="26245">
                  <a:moveTo>
                    <a:pt x="25587" y="2110"/>
                  </a:moveTo>
                  <a:lnTo>
                    <a:pt x="25289" y="2627"/>
                  </a:lnTo>
                  <a:cubicBezTo>
                    <a:pt x="25275" y="2634"/>
                    <a:pt x="25263" y="2638"/>
                    <a:pt x="25254" y="2638"/>
                  </a:cubicBezTo>
                  <a:cubicBezTo>
                    <a:pt x="25209" y="2638"/>
                    <a:pt x="25209" y="2566"/>
                    <a:pt x="25209" y="2468"/>
                  </a:cubicBezTo>
                  <a:cubicBezTo>
                    <a:pt x="25209" y="2508"/>
                    <a:pt x="25190" y="2548"/>
                    <a:pt x="25170" y="2568"/>
                  </a:cubicBezTo>
                  <a:cubicBezTo>
                    <a:pt x="25132" y="2605"/>
                    <a:pt x="25102" y="2619"/>
                    <a:pt x="25080" y="2619"/>
                  </a:cubicBezTo>
                  <a:cubicBezTo>
                    <a:pt x="25068" y="2619"/>
                    <a:pt x="25058" y="2615"/>
                    <a:pt x="25050" y="2607"/>
                  </a:cubicBezTo>
                  <a:cubicBezTo>
                    <a:pt x="25110" y="2528"/>
                    <a:pt x="25150" y="2468"/>
                    <a:pt x="25209" y="2388"/>
                  </a:cubicBezTo>
                  <a:cubicBezTo>
                    <a:pt x="25209" y="2428"/>
                    <a:pt x="25209" y="2448"/>
                    <a:pt x="25209" y="2468"/>
                  </a:cubicBezTo>
                  <a:cubicBezTo>
                    <a:pt x="25229" y="2428"/>
                    <a:pt x="25229" y="2388"/>
                    <a:pt x="25249" y="2349"/>
                  </a:cubicBezTo>
                  <a:cubicBezTo>
                    <a:pt x="25269" y="2309"/>
                    <a:pt x="25309" y="2269"/>
                    <a:pt x="25329" y="2249"/>
                  </a:cubicBezTo>
                  <a:cubicBezTo>
                    <a:pt x="25428" y="2190"/>
                    <a:pt x="25528" y="2150"/>
                    <a:pt x="25587" y="2110"/>
                  </a:cubicBezTo>
                  <a:close/>
                  <a:moveTo>
                    <a:pt x="20872" y="7820"/>
                  </a:moveTo>
                  <a:lnTo>
                    <a:pt x="20832" y="8218"/>
                  </a:lnTo>
                  <a:cubicBezTo>
                    <a:pt x="20812" y="8158"/>
                    <a:pt x="20733" y="8119"/>
                    <a:pt x="20653" y="8079"/>
                  </a:cubicBezTo>
                  <a:cubicBezTo>
                    <a:pt x="20713" y="7979"/>
                    <a:pt x="20792" y="7900"/>
                    <a:pt x="20872" y="7820"/>
                  </a:cubicBezTo>
                  <a:close/>
                  <a:moveTo>
                    <a:pt x="14784" y="11143"/>
                  </a:moveTo>
                  <a:lnTo>
                    <a:pt x="14784" y="11143"/>
                  </a:lnTo>
                  <a:cubicBezTo>
                    <a:pt x="14776" y="11155"/>
                    <a:pt x="14770" y="11167"/>
                    <a:pt x="14766" y="11177"/>
                  </a:cubicBezTo>
                  <a:lnTo>
                    <a:pt x="14766" y="11177"/>
                  </a:lnTo>
                  <a:cubicBezTo>
                    <a:pt x="14772" y="11166"/>
                    <a:pt x="14778" y="11154"/>
                    <a:pt x="14784" y="11143"/>
                  </a:cubicBezTo>
                  <a:close/>
                  <a:moveTo>
                    <a:pt x="18047" y="11322"/>
                  </a:moveTo>
                  <a:cubicBezTo>
                    <a:pt x="18047" y="11600"/>
                    <a:pt x="18027" y="11879"/>
                    <a:pt x="17888" y="12138"/>
                  </a:cubicBezTo>
                  <a:lnTo>
                    <a:pt x="17768" y="12158"/>
                  </a:lnTo>
                  <a:lnTo>
                    <a:pt x="17569" y="12555"/>
                  </a:lnTo>
                  <a:cubicBezTo>
                    <a:pt x="17569" y="12416"/>
                    <a:pt x="17569" y="12158"/>
                    <a:pt x="17609" y="11899"/>
                  </a:cubicBezTo>
                  <a:cubicBezTo>
                    <a:pt x="17748" y="11700"/>
                    <a:pt x="17908" y="11521"/>
                    <a:pt x="18047" y="11322"/>
                  </a:cubicBezTo>
                  <a:close/>
                  <a:moveTo>
                    <a:pt x="16157" y="13729"/>
                  </a:moveTo>
                  <a:cubicBezTo>
                    <a:pt x="16276" y="13809"/>
                    <a:pt x="16376" y="13928"/>
                    <a:pt x="16376" y="14008"/>
                  </a:cubicBezTo>
                  <a:cubicBezTo>
                    <a:pt x="16336" y="14028"/>
                    <a:pt x="15779" y="14465"/>
                    <a:pt x="15600" y="14525"/>
                  </a:cubicBezTo>
                  <a:lnTo>
                    <a:pt x="15520" y="14525"/>
                  </a:lnTo>
                  <a:cubicBezTo>
                    <a:pt x="15619" y="14386"/>
                    <a:pt x="15719" y="14267"/>
                    <a:pt x="15818" y="14147"/>
                  </a:cubicBezTo>
                  <a:lnTo>
                    <a:pt x="15978" y="14267"/>
                  </a:lnTo>
                  <a:lnTo>
                    <a:pt x="15858" y="14087"/>
                  </a:lnTo>
                  <a:cubicBezTo>
                    <a:pt x="15958" y="13968"/>
                    <a:pt x="16057" y="13849"/>
                    <a:pt x="16157" y="13729"/>
                  </a:cubicBezTo>
                  <a:close/>
                  <a:moveTo>
                    <a:pt x="14664" y="15600"/>
                  </a:moveTo>
                  <a:lnTo>
                    <a:pt x="14664" y="15600"/>
                  </a:lnTo>
                  <a:cubicBezTo>
                    <a:pt x="14645" y="15719"/>
                    <a:pt x="14605" y="15838"/>
                    <a:pt x="14545" y="15938"/>
                  </a:cubicBezTo>
                  <a:cubicBezTo>
                    <a:pt x="14533" y="15915"/>
                    <a:pt x="14508" y="15905"/>
                    <a:pt x="14477" y="15905"/>
                  </a:cubicBezTo>
                  <a:cubicBezTo>
                    <a:pt x="14455" y="15905"/>
                    <a:pt x="14430" y="15910"/>
                    <a:pt x="14406" y="15918"/>
                  </a:cubicBezTo>
                  <a:cubicBezTo>
                    <a:pt x="14485" y="15818"/>
                    <a:pt x="14585" y="15699"/>
                    <a:pt x="14664" y="15600"/>
                  </a:cubicBezTo>
                  <a:close/>
                  <a:moveTo>
                    <a:pt x="9153" y="18723"/>
                  </a:moveTo>
                  <a:cubicBezTo>
                    <a:pt x="9115" y="18809"/>
                    <a:pt x="9095" y="18840"/>
                    <a:pt x="9085" y="18840"/>
                  </a:cubicBezTo>
                  <a:cubicBezTo>
                    <a:pt x="9074" y="18840"/>
                    <a:pt x="9074" y="18804"/>
                    <a:pt x="9074" y="18763"/>
                  </a:cubicBezTo>
                  <a:lnTo>
                    <a:pt x="9153" y="18723"/>
                  </a:lnTo>
                  <a:close/>
                  <a:moveTo>
                    <a:pt x="12098" y="18902"/>
                  </a:moveTo>
                  <a:lnTo>
                    <a:pt x="12098" y="18902"/>
                  </a:lnTo>
                  <a:cubicBezTo>
                    <a:pt x="12088" y="18909"/>
                    <a:pt x="12078" y="18917"/>
                    <a:pt x="12068" y="18925"/>
                  </a:cubicBezTo>
                  <a:lnTo>
                    <a:pt x="12068" y="18925"/>
                  </a:lnTo>
                  <a:cubicBezTo>
                    <a:pt x="12080" y="18917"/>
                    <a:pt x="12090" y="18910"/>
                    <a:pt x="12098" y="18902"/>
                  </a:cubicBezTo>
                  <a:close/>
                  <a:moveTo>
                    <a:pt x="13152" y="17510"/>
                  </a:moveTo>
                  <a:cubicBezTo>
                    <a:pt x="13152" y="17728"/>
                    <a:pt x="13053" y="18067"/>
                    <a:pt x="12854" y="18425"/>
                  </a:cubicBezTo>
                  <a:cubicBezTo>
                    <a:pt x="12750" y="18593"/>
                    <a:pt x="12688" y="18638"/>
                    <a:pt x="12649" y="18638"/>
                  </a:cubicBezTo>
                  <a:cubicBezTo>
                    <a:pt x="12603" y="18638"/>
                    <a:pt x="12591" y="18571"/>
                    <a:pt x="12582" y="18571"/>
                  </a:cubicBezTo>
                  <a:cubicBezTo>
                    <a:pt x="12580" y="18571"/>
                    <a:pt x="12578" y="18575"/>
                    <a:pt x="12575" y="18584"/>
                  </a:cubicBezTo>
                  <a:cubicBezTo>
                    <a:pt x="11978" y="19280"/>
                    <a:pt x="12396" y="19440"/>
                    <a:pt x="11799" y="19937"/>
                  </a:cubicBezTo>
                  <a:cubicBezTo>
                    <a:pt x="11740" y="19969"/>
                    <a:pt x="11694" y="19982"/>
                    <a:pt x="11659" y="19982"/>
                  </a:cubicBezTo>
                  <a:cubicBezTo>
                    <a:pt x="11518" y="19982"/>
                    <a:pt x="11537" y="19778"/>
                    <a:pt x="11441" y="19778"/>
                  </a:cubicBezTo>
                  <a:cubicBezTo>
                    <a:pt x="11640" y="19420"/>
                    <a:pt x="11899" y="19340"/>
                    <a:pt x="12058" y="19121"/>
                  </a:cubicBezTo>
                  <a:lnTo>
                    <a:pt x="12058" y="19121"/>
                  </a:lnTo>
                  <a:lnTo>
                    <a:pt x="11799" y="19360"/>
                  </a:lnTo>
                  <a:cubicBezTo>
                    <a:pt x="11836" y="19232"/>
                    <a:pt x="11956" y="19021"/>
                    <a:pt x="12068" y="18925"/>
                  </a:cubicBezTo>
                  <a:lnTo>
                    <a:pt x="12068" y="18925"/>
                  </a:lnTo>
                  <a:cubicBezTo>
                    <a:pt x="12046" y="18940"/>
                    <a:pt x="12016" y="18957"/>
                    <a:pt x="11978" y="18982"/>
                  </a:cubicBezTo>
                  <a:cubicBezTo>
                    <a:pt x="12376" y="18485"/>
                    <a:pt x="12774" y="18007"/>
                    <a:pt x="13152" y="17510"/>
                  </a:cubicBezTo>
                  <a:close/>
                  <a:moveTo>
                    <a:pt x="8835" y="23001"/>
                  </a:moveTo>
                  <a:lnTo>
                    <a:pt x="8815" y="23041"/>
                  </a:lnTo>
                  <a:cubicBezTo>
                    <a:pt x="8815" y="23021"/>
                    <a:pt x="8815" y="23021"/>
                    <a:pt x="8835" y="23001"/>
                  </a:cubicBezTo>
                  <a:close/>
                  <a:moveTo>
                    <a:pt x="5902" y="23051"/>
                  </a:moveTo>
                  <a:cubicBezTo>
                    <a:pt x="5893" y="23053"/>
                    <a:pt x="5883" y="23056"/>
                    <a:pt x="5870" y="23061"/>
                  </a:cubicBezTo>
                  <a:cubicBezTo>
                    <a:pt x="5881" y="23058"/>
                    <a:pt x="5891" y="23055"/>
                    <a:pt x="5902" y="23051"/>
                  </a:cubicBezTo>
                  <a:close/>
                  <a:moveTo>
                    <a:pt x="8735" y="23120"/>
                  </a:moveTo>
                  <a:lnTo>
                    <a:pt x="8735" y="23120"/>
                  </a:lnTo>
                  <a:cubicBezTo>
                    <a:pt x="8696" y="23260"/>
                    <a:pt x="8596" y="23419"/>
                    <a:pt x="8437" y="23518"/>
                  </a:cubicBezTo>
                  <a:cubicBezTo>
                    <a:pt x="8536" y="23399"/>
                    <a:pt x="8636" y="23260"/>
                    <a:pt x="8735" y="23120"/>
                  </a:cubicBezTo>
                  <a:close/>
                  <a:moveTo>
                    <a:pt x="24632" y="1"/>
                  </a:moveTo>
                  <a:lnTo>
                    <a:pt x="24613" y="21"/>
                  </a:lnTo>
                  <a:cubicBezTo>
                    <a:pt x="24593" y="41"/>
                    <a:pt x="24573" y="61"/>
                    <a:pt x="24553" y="81"/>
                  </a:cubicBezTo>
                  <a:cubicBezTo>
                    <a:pt x="24513" y="120"/>
                    <a:pt x="24473" y="180"/>
                    <a:pt x="24414" y="220"/>
                  </a:cubicBezTo>
                  <a:lnTo>
                    <a:pt x="24533" y="160"/>
                  </a:lnTo>
                  <a:lnTo>
                    <a:pt x="24533" y="160"/>
                  </a:lnTo>
                  <a:cubicBezTo>
                    <a:pt x="24453" y="359"/>
                    <a:pt x="24394" y="459"/>
                    <a:pt x="24294" y="538"/>
                  </a:cubicBezTo>
                  <a:cubicBezTo>
                    <a:pt x="24195" y="598"/>
                    <a:pt x="24055" y="677"/>
                    <a:pt x="23916" y="837"/>
                  </a:cubicBezTo>
                  <a:lnTo>
                    <a:pt x="23916" y="817"/>
                  </a:lnTo>
                  <a:cubicBezTo>
                    <a:pt x="23498" y="1115"/>
                    <a:pt x="23478" y="1155"/>
                    <a:pt x="23419" y="1235"/>
                  </a:cubicBezTo>
                  <a:cubicBezTo>
                    <a:pt x="23379" y="1294"/>
                    <a:pt x="23319" y="1354"/>
                    <a:pt x="22981" y="1573"/>
                  </a:cubicBezTo>
                  <a:lnTo>
                    <a:pt x="23100" y="1632"/>
                  </a:lnTo>
                  <a:cubicBezTo>
                    <a:pt x="23260" y="1871"/>
                    <a:pt x="22523" y="2010"/>
                    <a:pt x="22305" y="2408"/>
                  </a:cubicBezTo>
                  <a:lnTo>
                    <a:pt x="22464" y="2349"/>
                  </a:lnTo>
                  <a:lnTo>
                    <a:pt x="22464" y="2349"/>
                  </a:lnTo>
                  <a:cubicBezTo>
                    <a:pt x="22364" y="2587"/>
                    <a:pt x="21728" y="2607"/>
                    <a:pt x="21549" y="2767"/>
                  </a:cubicBezTo>
                  <a:cubicBezTo>
                    <a:pt x="21544" y="2768"/>
                    <a:pt x="21540" y="2769"/>
                    <a:pt x="21537" y="2769"/>
                  </a:cubicBezTo>
                  <a:cubicBezTo>
                    <a:pt x="21501" y="2769"/>
                    <a:pt x="21571" y="2663"/>
                    <a:pt x="21608" y="2607"/>
                  </a:cubicBezTo>
                  <a:lnTo>
                    <a:pt x="21608" y="2607"/>
                  </a:lnTo>
                  <a:cubicBezTo>
                    <a:pt x="21051" y="2965"/>
                    <a:pt x="21668" y="2767"/>
                    <a:pt x="21369" y="3145"/>
                  </a:cubicBezTo>
                  <a:cubicBezTo>
                    <a:pt x="21365" y="3145"/>
                    <a:pt x="21361" y="3146"/>
                    <a:pt x="21357" y="3146"/>
                  </a:cubicBezTo>
                  <a:cubicBezTo>
                    <a:pt x="21287" y="3146"/>
                    <a:pt x="21277" y="3043"/>
                    <a:pt x="21209" y="3043"/>
                  </a:cubicBezTo>
                  <a:cubicBezTo>
                    <a:pt x="21175" y="3043"/>
                    <a:pt x="21127" y="3068"/>
                    <a:pt x="21051" y="3145"/>
                  </a:cubicBezTo>
                  <a:cubicBezTo>
                    <a:pt x="20892" y="3224"/>
                    <a:pt x="20673" y="4040"/>
                    <a:pt x="20255" y="4259"/>
                  </a:cubicBezTo>
                  <a:cubicBezTo>
                    <a:pt x="20299" y="4251"/>
                    <a:pt x="20340" y="4242"/>
                    <a:pt x="20369" y="4242"/>
                  </a:cubicBezTo>
                  <a:cubicBezTo>
                    <a:pt x="20421" y="4242"/>
                    <a:pt x="20438" y="4272"/>
                    <a:pt x="20375" y="4398"/>
                  </a:cubicBezTo>
                  <a:cubicBezTo>
                    <a:pt x="20176" y="4677"/>
                    <a:pt x="19579" y="4935"/>
                    <a:pt x="19539" y="5313"/>
                  </a:cubicBezTo>
                  <a:cubicBezTo>
                    <a:pt x="19519" y="5323"/>
                    <a:pt x="19504" y="5328"/>
                    <a:pt x="19492" y="5328"/>
                  </a:cubicBezTo>
                  <a:cubicBezTo>
                    <a:pt x="19479" y="5328"/>
                    <a:pt x="19469" y="5323"/>
                    <a:pt x="19459" y="5313"/>
                  </a:cubicBezTo>
                  <a:cubicBezTo>
                    <a:pt x="19340" y="5552"/>
                    <a:pt x="19002" y="6029"/>
                    <a:pt x="19002" y="6228"/>
                  </a:cubicBezTo>
                  <a:cubicBezTo>
                    <a:pt x="18986" y="6225"/>
                    <a:pt x="18969" y="6224"/>
                    <a:pt x="18953" y="6224"/>
                  </a:cubicBezTo>
                  <a:cubicBezTo>
                    <a:pt x="18521" y="6224"/>
                    <a:pt x="18195" y="7373"/>
                    <a:pt x="17906" y="7373"/>
                  </a:cubicBezTo>
                  <a:cubicBezTo>
                    <a:pt x="17880" y="7373"/>
                    <a:pt x="17854" y="7364"/>
                    <a:pt x="17828" y="7343"/>
                  </a:cubicBezTo>
                  <a:cubicBezTo>
                    <a:pt x="17669" y="7542"/>
                    <a:pt x="17510" y="7760"/>
                    <a:pt x="17350" y="7979"/>
                  </a:cubicBezTo>
                  <a:lnTo>
                    <a:pt x="17331" y="7940"/>
                  </a:lnTo>
                  <a:cubicBezTo>
                    <a:pt x="16992" y="8318"/>
                    <a:pt x="16952" y="8517"/>
                    <a:pt x="16933" y="8715"/>
                  </a:cubicBezTo>
                  <a:cubicBezTo>
                    <a:pt x="16905" y="8738"/>
                    <a:pt x="16887" y="8746"/>
                    <a:pt x="16874" y="8746"/>
                  </a:cubicBezTo>
                  <a:cubicBezTo>
                    <a:pt x="16843" y="8746"/>
                    <a:pt x="16853" y="8690"/>
                    <a:pt x="16853" y="8676"/>
                  </a:cubicBezTo>
                  <a:lnTo>
                    <a:pt x="16853" y="8676"/>
                  </a:lnTo>
                  <a:cubicBezTo>
                    <a:pt x="16316" y="9213"/>
                    <a:pt x="16296" y="9273"/>
                    <a:pt x="16057" y="9889"/>
                  </a:cubicBezTo>
                  <a:lnTo>
                    <a:pt x="15918" y="9850"/>
                  </a:lnTo>
                  <a:cubicBezTo>
                    <a:pt x="15878" y="10029"/>
                    <a:pt x="15102" y="10586"/>
                    <a:pt x="14764" y="11242"/>
                  </a:cubicBezTo>
                  <a:cubicBezTo>
                    <a:pt x="14764" y="11242"/>
                    <a:pt x="14751" y="11217"/>
                    <a:pt x="14766" y="11177"/>
                  </a:cubicBezTo>
                  <a:lnTo>
                    <a:pt x="14766" y="11177"/>
                  </a:lnTo>
                  <a:cubicBezTo>
                    <a:pt x="14372" y="11916"/>
                    <a:pt x="13295" y="12484"/>
                    <a:pt x="13491" y="13013"/>
                  </a:cubicBezTo>
                  <a:lnTo>
                    <a:pt x="13252" y="13510"/>
                  </a:lnTo>
                  <a:cubicBezTo>
                    <a:pt x="13376" y="13364"/>
                    <a:pt x="13440" y="13314"/>
                    <a:pt x="13473" y="13314"/>
                  </a:cubicBezTo>
                  <a:cubicBezTo>
                    <a:pt x="13544" y="13314"/>
                    <a:pt x="13457" y="13565"/>
                    <a:pt x="13527" y="13565"/>
                  </a:cubicBezTo>
                  <a:cubicBezTo>
                    <a:pt x="13541" y="13565"/>
                    <a:pt x="13561" y="13555"/>
                    <a:pt x="13590" y="13530"/>
                  </a:cubicBezTo>
                  <a:lnTo>
                    <a:pt x="13590" y="13530"/>
                  </a:lnTo>
                  <a:cubicBezTo>
                    <a:pt x="13496" y="13692"/>
                    <a:pt x="13282" y="13864"/>
                    <a:pt x="13210" y="13864"/>
                  </a:cubicBezTo>
                  <a:cubicBezTo>
                    <a:pt x="13176" y="13864"/>
                    <a:pt x="13174" y="13825"/>
                    <a:pt x="13232" y="13729"/>
                  </a:cubicBezTo>
                  <a:lnTo>
                    <a:pt x="13292" y="13709"/>
                  </a:lnTo>
                  <a:cubicBezTo>
                    <a:pt x="13274" y="13677"/>
                    <a:pt x="13251" y="13662"/>
                    <a:pt x="13224" y="13662"/>
                  </a:cubicBezTo>
                  <a:cubicBezTo>
                    <a:pt x="13055" y="13662"/>
                    <a:pt x="12731" y="14238"/>
                    <a:pt x="12602" y="14238"/>
                  </a:cubicBezTo>
                  <a:cubicBezTo>
                    <a:pt x="12592" y="14238"/>
                    <a:pt x="12583" y="14234"/>
                    <a:pt x="12575" y="14227"/>
                  </a:cubicBezTo>
                  <a:cubicBezTo>
                    <a:pt x="11740" y="15321"/>
                    <a:pt x="10844" y="16316"/>
                    <a:pt x="10068" y="17350"/>
                  </a:cubicBezTo>
                  <a:lnTo>
                    <a:pt x="10307" y="17350"/>
                  </a:lnTo>
                  <a:lnTo>
                    <a:pt x="10029" y="17709"/>
                  </a:lnTo>
                  <a:cubicBezTo>
                    <a:pt x="10000" y="17726"/>
                    <a:pt x="9969" y="17737"/>
                    <a:pt x="9945" y="17737"/>
                  </a:cubicBezTo>
                  <a:cubicBezTo>
                    <a:pt x="9887" y="17737"/>
                    <a:pt x="9868" y="17673"/>
                    <a:pt x="10009" y="17490"/>
                  </a:cubicBezTo>
                  <a:lnTo>
                    <a:pt x="10009" y="17490"/>
                  </a:lnTo>
                  <a:cubicBezTo>
                    <a:pt x="9830" y="17549"/>
                    <a:pt x="9770" y="17967"/>
                    <a:pt x="9790" y="18007"/>
                  </a:cubicBezTo>
                  <a:cubicBezTo>
                    <a:pt x="9690" y="18112"/>
                    <a:pt x="9633" y="18151"/>
                    <a:pt x="9605" y="18151"/>
                  </a:cubicBezTo>
                  <a:cubicBezTo>
                    <a:pt x="9519" y="18151"/>
                    <a:pt x="9675" y="17807"/>
                    <a:pt x="9652" y="17807"/>
                  </a:cubicBezTo>
                  <a:cubicBezTo>
                    <a:pt x="9648" y="17807"/>
                    <a:pt x="9642" y="17813"/>
                    <a:pt x="9631" y="17828"/>
                  </a:cubicBezTo>
                  <a:lnTo>
                    <a:pt x="9491" y="18047"/>
                  </a:lnTo>
                  <a:lnTo>
                    <a:pt x="9551" y="18007"/>
                  </a:lnTo>
                  <a:lnTo>
                    <a:pt x="9551" y="18007"/>
                  </a:lnTo>
                  <a:cubicBezTo>
                    <a:pt x="9491" y="18226"/>
                    <a:pt x="9551" y="18286"/>
                    <a:pt x="9312" y="18604"/>
                  </a:cubicBezTo>
                  <a:cubicBezTo>
                    <a:pt x="9237" y="18670"/>
                    <a:pt x="9194" y="18685"/>
                    <a:pt x="9164" y="18685"/>
                  </a:cubicBezTo>
                  <a:cubicBezTo>
                    <a:pt x="9142" y="18685"/>
                    <a:pt x="9127" y="18677"/>
                    <a:pt x="9113" y="18677"/>
                  </a:cubicBezTo>
                  <a:cubicBezTo>
                    <a:pt x="9101" y="18677"/>
                    <a:pt x="9089" y="18682"/>
                    <a:pt x="9074" y="18703"/>
                  </a:cubicBezTo>
                  <a:cubicBezTo>
                    <a:pt x="9070" y="18700"/>
                    <a:pt x="9067" y="18698"/>
                    <a:pt x="9063" y="18698"/>
                  </a:cubicBezTo>
                  <a:cubicBezTo>
                    <a:pt x="9046" y="18698"/>
                    <a:pt x="9024" y="18740"/>
                    <a:pt x="8974" y="18823"/>
                  </a:cubicBezTo>
                  <a:lnTo>
                    <a:pt x="8636" y="19260"/>
                  </a:lnTo>
                  <a:lnTo>
                    <a:pt x="8895" y="19161"/>
                  </a:lnTo>
                  <a:lnTo>
                    <a:pt x="8895" y="19161"/>
                  </a:lnTo>
                  <a:cubicBezTo>
                    <a:pt x="8817" y="19363"/>
                    <a:pt x="8666" y="19517"/>
                    <a:pt x="8737" y="19517"/>
                  </a:cubicBezTo>
                  <a:cubicBezTo>
                    <a:pt x="8754" y="19517"/>
                    <a:pt x="8783" y="19509"/>
                    <a:pt x="8827" y="19491"/>
                  </a:cubicBezTo>
                  <a:lnTo>
                    <a:pt x="8827" y="19491"/>
                  </a:lnTo>
                  <a:cubicBezTo>
                    <a:pt x="8381" y="19699"/>
                    <a:pt x="7537" y="21134"/>
                    <a:pt x="7343" y="21270"/>
                  </a:cubicBezTo>
                  <a:cubicBezTo>
                    <a:pt x="7223" y="21628"/>
                    <a:pt x="7024" y="21907"/>
                    <a:pt x="6746" y="22245"/>
                  </a:cubicBezTo>
                  <a:cubicBezTo>
                    <a:pt x="6772" y="22224"/>
                    <a:pt x="6804" y="22212"/>
                    <a:pt x="6832" y="22212"/>
                  </a:cubicBezTo>
                  <a:cubicBezTo>
                    <a:pt x="6911" y="22212"/>
                    <a:pt x="6961" y="22299"/>
                    <a:pt x="6786" y="22504"/>
                  </a:cubicBezTo>
                  <a:cubicBezTo>
                    <a:pt x="6749" y="22450"/>
                    <a:pt x="6710" y="22427"/>
                    <a:pt x="6668" y="22427"/>
                  </a:cubicBezTo>
                  <a:cubicBezTo>
                    <a:pt x="6470" y="22427"/>
                    <a:pt x="6218" y="22943"/>
                    <a:pt x="5902" y="23051"/>
                  </a:cubicBezTo>
                  <a:lnTo>
                    <a:pt x="5902" y="23051"/>
                  </a:lnTo>
                  <a:cubicBezTo>
                    <a:pt x="5905" y="23051"/>
                    <a:pt x="5908" y="23051"/>
                    <a:pt x="5910" y="23051"/>
                  </a:cubicBezTo>
                  <a:cubicBezTo>
                    <a:pt x="6058" y="23051"/>
                    <a:pt x="5456" y="23764"/>
                    <a:pt x="5642" y="23764"/>
                  </a:cubicBezTo>
                  <a:cubicBezTo>
                    <a:pt x="5662" y="23764"/>
                    <a:pt x="5691" y="23755"/>
                    <a:pt x="5731" y="23737"/>
                  </a:cubicBezTo>
                  <a:lnTo>
                    <a:pt x="5731" y="23737"/>
                  </a:lnTo>
                  <a:cubicBezTo>
                    <a:pt x="5670" y="23811"/>
                    <a:pt x="5635" y="23833"/>
                    <a:pt x="5610" y="23833"/>
                  </a:cubicBezTo>
                  <a:cubicBezTo>
                    <a:pt x="5571" y="23833"/>
                    <a:pt x="5557" y="23778"/>
                    <a:pt x="5505" y="23778"/>
                  </a:cubicBezTo>
                  <a:cubicBezTo>
                    <a:pt x="5483" y="23778"/>
                    <a:pt x="5454" y="23788"/>
                    <a:pt x="5413" y="23817"/>
                  </a:cubicBezTo>
                  <a:cubicBezTo>
                    <a:pt x="5094" y="24493"/>
                    <a:pt x="4398" y="25090"/>
                    <a:pt x="3901" y="25846"/>
                  </a:cubicBezTo>
                  <a:cubicBezTo>
                    <a:pt x="3940" y="25886"/>
                    <a:pt x="4080" y="25806"/>
                    <a:pt x="4020" y="26005"/>
                  </a:cubicBezTo>
                  <a:lnTo>
                    <a:pt x="3562" y="26264"/>
                  </a:lnTo>
                  <a:cubicBezTo>
                    <a:pt x="3463" y="26423"/>
                    <a:pt x="3682" y="26562"/>
                    <a:pt x="3363" y="26722"/>
                  </a:cubicBezTo>
                  <a:cubicBezTo>
                    <a:pt x="3387" y="26722"/>
                    <a:pt x="3414" y="26715"/>
                    <a:pt x="3434" y="26715"/>
                  </a:cubicBezTo>
                  <a:cubicBezTo>
                    <a:pt x="3464" y="26715"/>
                    <a:pt x="3479" y="26730"/>
                    <a:pt x="3443" y="26801"/>
                  </a:cubicBezTo>
                  <a:cubicBezTo>
                    <a:pt x="2846" y="27438"/>
                    <a:pt x="2369" y="28194"/>
                    <a:pt x="1871" y="28930"/>
                  </a:cubicBezTo>
                  <a:cubicBezTo>
                    <a:pt x="1632" y="29308"/>
                    <a:pt x="1374" y="29686"/>
                    <a:pt x="1095" y="30024"/>
                  </a:cubicBezTo>
                  <a:lnTo>
                    <a:pt x="896" y="30283"/>
                  </a:lnTo>
                  <a:lnTo>
                    <a:pt x="657" y="30581"/>
                  </a:lnTo>
                  <a:cubicBezTo>
                    <a:pt x="459" y="30820"/>
                    <a:pt x="240" y="31059"/>
                    <a:pt x="1" y="31318"/>
                  </a:cubicBezTo>
                  <a:lnTo>
                    <a:pt x="1" y="31457"/>
                  </a:lnTo>
                  <a:cubicBezTo>
                    <a:pt x="21" y="31357"/>
                    <a:pt x="21" y="31318"/>
                    <a:pt x="41" y="31318"/>
                  </a:cubicBezTo>
                  <a:lnTo>
                    <a:pt x="61" y="31318"/>
                  </a:lnTo>
                  <a:cubicBezTo>
                    <a:pt x="80" y="31337"/>
                    <a:pt x="100" y="31457"/>
                    <a:pt x="120" y="31576"/>
                  </a:cubicBezTo>
                  <a:cubicBezTo>
                    <a:pt x="120" y="31527"/>
                    <a:pt x="133" y="31513"/>
                    <a:pt x="151" y="31513"/>
                  </a:cubicBezTo>
                  <a:cubicBezTo>
                    <a:pt x="178" y="31513"/>
                    <a:pt x="219" y="31544"/>
                    <a:pt x="254" y="31544"/>
                  </a:cubicBezTo>
                  <a:cubicBezTo>
                    <a:pt x="263" y="31544"/>
                    <a:pt x="271" y="31542"/>
                    <a:pt x="279" y="31536"/>
                  </a:cubicBezTo>
                  <a:lnTo>
                    <a:pt x="279" y="31536"/>
                  </a:lnTo>
                  <a:cubicBezTo>
                    <a:pt x="240" y="31636"/>
                    <a:pt x="200" y="31716"/>
                    <a:pt x="180" y="31815"/>
                  </a:cubicBezTo>
                  <a:lnTo>
                    <a:pt x="160" y="31875"/>
                  </a:lnTo>
                  <a:lnTo>
                    <a:pt x="160" y="31914"/>
                  </a:lnTo>
                  <a:lnTo>
                    <a:pt x="180" y="31914"/>
                  </a:lnTo>
                  <a:cubicBezTo>
                    <a:pt x="200" y="31914"/>
                    <a:pt x="220" y="31954"/>
                    <a:pt x="260" y="31974"/>
                  </a:cubicBezTo>
                  <a:cubicBezTo>
                    <a:pt x="279" y="32014"/>
                    <a:pt x="319" y="32054"/>
                    <a:pt x="359" y="32094"/>
                  </a:cubicBezTo>
                  <a:cubicBezTo>
                    <a:pt x="459" y="32113"/>
                    <a:pt x="638" y="32253"/>
                    <a:pt x="777" y="32472"/>
                  </a:cubicBezTo>
                  <a:cubicBezTo>
                    <a:pt x="896" y="32531"/>
                    <a:pt x="1016" y="32611"/>
                    <a:pt x="1115" y="32651"/>
                  </a:cubicBezTo>
                  <a:cubicBezTo>
                    <a:pt x="1150" y="32674"/>
                    <a:pt x="1185" y="32684"/>
                    <a:pt x="1216" y="32684"/>
                  </a:cubicBezTo>
                  <a:cubicBezTo>
                    <a:pt x="1238" y="32684"/>
                    <a:pt x="1258" y="32679"/>
                    <a:pt x="1274" y="32671"/>
                  </a:cubicBezTo>
                  <a:lnTo>
                    <a:pt x="1035" y="32551"/>
                  </a:lnTo>
                  <a:lnTo>
                    <a:pt x="1035" y="32551"/>
                  </a:lnTo>
                  <a:cubicBezTo>
                    <a:pt x="1058" y="32555"/>
                    <a:pt x="1078" y="32557"/>
                    <a:pt x="1096" y="32557"/>
                  </a:cubicBezTo>
                  <a:cubicBezTo>
                    <a:pt x="1259" y="32557"/>
                    <a:pt x="1189" y="32397"/>
                    <a:pt x="1135" y="32253"/>
                  </a:cubicBezTo>
                  <a:cubicBezTo>
                    <a:pt x="1135" y="32233"/>
                    <a:pt x="1135" y="32213"/>
                    <a:pt x="1135" y="32193"/>
                  </a:cubicBezTo>
                  <a:cubicBezTo>
                    <a:pt x="1453" y="32392"/>
                    <a:pt x="1752" y="32611"/>
                    <a:pt x="1752" y="32611"/>
                  </a:cubicBezTo>
                  <a:cubicBezTo>
                    <a:pt x="1911" y="32054"/>
                    <a:pt x="4557" y="28512"/>
                    <a:pt x="8039" y="24016"/>
                  </a:cubicBezTo>
                  <a:cubicBezTo>
                    <a:pt x="8039" y="24036"/>
                    <a:pt x="8039" y="24036"/>
                    <a:pt x="8039" y="24055"/>
                  </a:cubicBezTo>
                  <a:lnTo>
                    <a:pt x="8079" y="24075"/>
                  </a:lnTo>
                  <a:cubicBezTo>
                    <a:pt x="8160" y="23978"/>
                    <a:pt x="8201" y="23880"/>
                    <a:pt x="8171" y="23880"/>
                  </a:cubicBezTo>
                  <a:cubicBezTo>
                    <a:pt x="8164" y="23880"/>
                    <a:pt x="8153" y="23885"/>
                    <a:pt x="8138" y="23896"/>
                  </a:cubicBezTo>
                  <a:cubicBezTo>
                    <a:pt x="8218" y="23797"/>
                    <a:pt x="8318" y="23677"/>
                    <a:pt x="8397" y="23558"/>
                  </a:cubicBezTo>
                  <a:lnTo>
                    <a:pt x="8397" y="23558"/>
                  </a:lnTo>
                  <a:cubicBezTo>
                    <a:pt x="8339" y="23747"/>
                    <a:pt x="8525" y="23830"/>
                    <a:pt x="8745" y="23830"/>
                  </a:cubicBezTo>
                  <a:cubicBezTo>
                    <a:pt x="8827" y="23830"/>
                    <a:pt x="8913" y="23818"/>
                    <a:pt x="8994" y="23797"/>
                  </a:cubicBezTo>
                  <a:cubicBezTo>
                    <a:pt x="8954" y="23757"/>
                    <a:pt x="8914" y="23737"/>
                    <a:pt x="9054" y="23459"/>
                  </a:cubicBezTo>
                  <a:lnTo>
                    <a:pt x="9054" y="23459"/>
                  </a:lnTo>
                  <a:cubicBezTo>
                    <a:pt x="8978" y="23504"/>
                    <a:pt x="8716" y="23736"/>
                    <a:pt x="8632" y="23736"/>
                  </a:cubicBezTo>
                  <a:cubicBezTo>
                    <a:pt x="8606" y="23736"/>
                    <a:pt x="8597" y="23714"/>
                    <a:pt x="8616" y="23658"/>
                  </a:cubicBezTo>
                  <a:cubicBezTo>
                    <a:pt x="8835" y="23299"/>
                    <a:pt x="8855" y="23419"/>
                    <a:pt x="9014" y="23299"/>
                  </a:cubicBezTo>
                  <a:lnTo>
                    <a:pt x="9014" y="23299"/>
                  </a:lnTo>
                  <a:cubicBezTo>
                    <a:pt x="9006" y="23301"/>
                    <a:pt x="8999" y="23302"/>
                    <a:pt x="8993" y="23302"/>
                  </a:cubicBezTo>
                  <a:cubicBezTo>
                    <a:pt x="8857" y="23302"/>
                    <a:pt x="9090" y="22895"/>
                    <a:pt x="9014" y="22762"/>
                  </a:cubicBezTo>
                  <a:cubicBezTo>
                    <a:pt x="9511" y="22145"/>
                    <a:pt x="10009" y="21509"/>
                    <a:pt x="10506" y="20852"/>
                  </a:cubicBezTo>
                  <a:cubicBezTo>
                    <a:pt x="10520" y="20866"/>
                    <a:pt x="10524" y="20880"/>
                    <a:pt x="10540" y="20880"/>
                  </a:cubicBezTo>
                  <a:cubicBezTo>
                    <a:pt x="10546" y="20880"/>
                    <a:pt x="10554" y="20878"/>
                    <a:pt x="10566" y="20872"/>
                  </a:cubicBezTo>
                  <a:lnTo>
                    <a:pt x="10685" y="20693"/>
                  </a:lnTo>
                  <a:cubicBezTo>
                    <a:pt x="10705" y="20684"/>
                    <a:pt x="10720" y="20680"/>
                    <a:pt x="10731" y="20680"/>
                  </a:cubicBezTo>
                  <a:cubicBezTo>
                    <a:pt x="10826" y="20680"/>
                    <a:pt x="10647" y="20970"/>
                    <a:pt x="10701" y="20970"/>
                  </a:cubicBezTo>
                  <a:cubicBezTo>
                    <a:pt x="10712" y="20970"/>
                    <a:pt x="10732" y="20959"/>
                    <a:pt x="10765" y="20932"/>
                  </a:cubicBezTo>
                  <a:lnTo>
                    <a:pt x="10765" y="20932"/>
                  </a:lnTo>
                  <a:cubicBezTo>
                    <a:pt x="10645" y="21210"/>
                    <a:pt x="10526" y="21549"/>
                    <a:pt x="10228" y="21847"/>
                  </a:cubicBezTo>
                  <a:lnTo>
                    <a:pt x="10055" y="21809"/>
                  </a:lnTo>
                  <a:lnTo>
                    <a:pt x="10055" y="21809"/>
                  </a:lnTo>
                  <a:cubicBezTo>
                    <a:pt x="10056" y="21809"/>
                    <a:pt x="10056" y="21809"/>
                    <a:pt x="10056" y="21809"/>
                  </a:cubicBezTo>
                  <a:cubicBezTo>
                    <a:pt x="10108" y="21809"/>
                    <a:pt x="10289" y="21642"/>
                    <a:pt x="10327" y="21529"/>
                  </a:cubicBezTo>
                  <a:lnTo>
                    <a:pt x="10327" y="21529"/>
                  </a:lnTo>
                  <a:cubicBezTo>
                    <a:pt x="10267" y="21708"/>
                    <a:pt x="9750" y="21907"/>
                    <a:pt x="9810" y="22185"/>
                  </a:cubicBezTo>
                  <a:lnTo>
                    <a:pt x="10068" y="22026"/>
                  </a:lnTo>
                  <a:lnTo>
                    <a:pt x="10068" y="22026"/>
                  </a:lnTo>
                  <a:cubicBezTo>
                    <a:pt x="9949" y="22305"/>
                    <a:pt x="9850" y="22722"/>
                    <a:pt x="9591" y="22981"/>
                  </a:cubicBezTo>
                  <a:cubicBezTo>
                    <a:pt x="9810" y="22941"/>
                    <a:pt x="9631" y="22901"/>
                    <a:pt x="9929" y="22802"/>
                  </a:cubicBezTo>
                  <a:lnTo>
                    <a:pt x="9929" y="22802"/>
                  </a:lnTo>
                  <a:cubicBezTo>
                    <a:pt x="9921" y="22803"/>
                    <a:pt x="9914" y="22803"/>
                    <a:pt x="9908" y="22803"/>
                  </a:cubicBezTo>
                  <a:cubicBezTo>
                    <a:pt x="9676" y="22803"/>
                    <a:pt x="10381" y="22169"/>
                    <a:pt x="10185" y="22169"/>
                  </a:cubicBezTo>
                  <a:cubicBezTo>
                    <a:pt x="10177" y="22169"/>
                    <a:pt x="10169" y="22170"/>
                    <a:pt x="10160" y="22171"/>
                  </a:cubicBezTo>
                  <a:lnTo>
                    <a:pt x="10160" y="22171"/>
                  </a:lnTo>
                  <a:cubicBezTo>
                    <a:pt x="10452" y="22083"/>
                    <a:pt x="10505" y="21877"/>
                    <a:pt x="10844" y="21708"/>
                  </a:cubicBezTo>
                  <a:cubicBezTo>
                    <a:pt x="10785" y="21688"/>
                    <a:pt x="10685" y="21748"/>
                    <a:pt x="10904" y="21509"/>
                  </a:cubicBezTo>
                  <a:cubicBezTo>
                    <a:pt x="10904" y="21489"/>
                    <a:pt x="10904" y="21449"/>
                    <a:pt x="10904" y="21429"/>
                  </a:cubicBezTo>
                  <a:cubicBezTo>
                    <a:pt x="10844" y="21469"/>
                    <a:pt x="10785" y="21509"/>
                    <a:pt x="10745" y="21509"/>
                  </a:cubicBezTo>
                  <a:cubicBezTo>
                    <a:pt x="10745" y="21310"/>
                    <a:pt x="11043" y="20912"/>
                    <a:pt x="11103" y="20753"/>
                  </a:cubicBezTo>
                  <a:cubicBezTo>
                    <a:pt x="11135" y="20720"/>
                    <a:pt x="11153" y="20708"/>
                    <a:pt x="11161" y="20708"/>
                  </a:cubicBezTo>
                  <a:cubicBezTo>
                    <a:pt x="11186" y="20708"/>
                    <a:pt x="11143" y="20802"/>
                    <a:pt x="11177" y="20802"/>
                  </a:cubicBezTo>
                  <a:cubicBezTo>
                    <a:pt x="11183" y="20802"/>
                    <a:pt x="11191" y="20799"/>
                    <a:pt x="11202" y="20792"/>
                  </a:cubicBezTo>
                  <a:lnTo>
                    <a:pt x="11302" y="20534"/>
                  </a:lnTo>
                  <a:cubicBezTo>
                    <a:pt x="11311" y="20539"/>
                    <a:pt x="11322" y="20542"/>
                    <a:pt x="11335" y="20542"/>
                  </a:cubicBezTo>
                  <a:cubicBezTo>
                    <a:pt x="11408" y="20542"/>
                    <a:pt x="11530" y="20465"/>
                    <a:pt x="11584" y="20465"/>
                  </a:cubicBezTo>
                  <a:cubicBezTo>
                    <a:pt x="11624" y="20465"/>
                    <a:pt x="11625" y="20507"/>
                    <a:pt x="11541" y="20653"/>
                  </a:cubicBezTo>
                  <a:lnTo>
                    <a:pt x="11779" y="20355"/>
                  </a:lnTo>
                  <a:cubicBezTo>
                    <a:pt x="11978" y="20216"/>
                    <a:pt x="12197" y="19977"/>
                    <a:pt x="12277" y="19778"/>
                  </a:cubicBezTo>
                  <a:cubicBezTo>
                    <a:pt x="12387" y="19684"/>
                    <a:pt x="12447" y="19466"/>
                    <a:pt x="12458" y="19466"/>
                  </a:cubicBezTo>
                  <a:cubicBezTo>
                    <a:pt x="12461" y="19466"/>
                    <a:pt x="12460" y="19481"/>
                    <a:pt x="12456" y="19519"/>
                  </a:cubicBezTo>
                  <a:lnTo>
                    <a:pt x="12774" y="18982"/>
                  </a:lnTo>
                  <a:lnTo>
                    <a:pt x="12794" y="19002"/>
                  </a:lnTo>
                  <a:cubicBezTo>
                    <a:pt x="13192" y="18524"/>
                    <a:pt x="13431" y="17888"/>
                    <a:pt x="14028" y="17470"/>
                  </a:cubicBezTo>
                  <a:cubicBezTo>
                    <a:pt x="14127" y="17291"/>
                    <a:pt x="14247" y="17092"/>
                    <a:pt x="14485" y="16853"/>
                  </a:cubicBezTo>
                  <a:lnTo>
                    <a:pt x="14605" y="16853"/>
                  </a:lnTo>
                  <a:cubicBezTo>
                    <a:pt x="14744" y="16634"/>
                    <a:pt x="15182" y="16296"/>
                    <a:pt x="15162" y="16137"/>
                  </a:cubicBezTo>
                  <a:cubicBezTo>
                    <a:pt x="15560" y="16097"/>
                    <a:pt x="16017" y="15182"/>
                    <a:pt x="16336" y="14844"/>
                  </a:cubicBezTo>
                  <a:lnTo>
                    <a:pt x="16256" y="14744"/>
                  </a:lnTo>
                  <a:cubicBezTo>
                    <a:pt x="16455" y="14485"/>
                    <a:pt x="16614" y="14227"/>
                    <a:pt x="16813" y="13889"/>
                  </a:cubicBezTo>
                  <a:lnTo>
                    <a:pt x="16714" y="13829"/>
                  </a:lnTo>
                  <a:cubicBezTo>
                    <a:pt x="16853" y="13491"/>
                    <a:pt x="17331" y="13192"/>
                    <a:pt x="17649" y="12754"/>
                  </a:cubicBezTo>
                  <a:lnTo>
                    <a:pt x="17649" y="12754"/>
                  </a:lnTo>
                  <a:cubicBezTo>
                    <a:pt x="17669" y="12814"/>
                    <a:pt x="17569" y="12914"/>
                    <a:pt x="17490" y="12973"/>
                  </a:cubicBezTo>
                  <a:cubicBezTo>
                    <a:pt x="18106" y="12635"/>
                    <a:pt x="18186" y="11780"/>
                    <a:pt x="18703" y="11441"/>
                  </a:cubicBezTo>
                  <a:cubicBezTo>
                    <a:pt x="18763" y="11302"/>
                    <a:pt x="18843" y="11222"/>
                    <a:pt x="18942" y="11163"/>
                  </a:cubicBezTo>
                  <a:lnTo>
                    <a:pt x="18942" y="11163"/>
                  </a:lnTo>
                  <a:cubicBezTo>
                    <a:pt x="18922" y="11183"/>
                    <a:pt x="18922" y="11183"/>
                    <a:pt x="18922" y="11203"/>
                  </a:cubicBezTo>
                  <a:cubicBezTo>
                    <a:pt x="18922" y="11183"/>
                    <a:pt x="18942" y="11163"/>
                    <a:pt x="18962" y="11143"/>
                  </a:cubicBezTo>
                  <a:cubicBezTo>
                    <a:pt x="19022" y="11103"/>
                    <a:pt x="19081" y="11083"/>
                    <a:pt x="19141" y="11023"/>
                  </a:cubicBezTo>
                  <a:lnTo>
                    <a:pt x="19141" y="11023"/>
                  </a:lnTo>
                  <a:cubicBezTo>
                    <a:pt x="19081" y="11063"/>
                    <a:pt x="19022" y="11083"/>
                    <a:pt x="18982" y="11123"/>
                  </a:cubicBezTo>
                  <a:cubicBezTo>
                    <a:pt x="19042" y="11043"/>
                    <a:pt x="19141" y="10884"/>
                    <a:pt x="19221" y="10745"/>
                  </a:cubicBezTo>
                  <a:lnTo>
                    <a:pt x="19360" y="10765"/>
                  </a:lnTo>
                  <a:cubicBezTo>
                    <a:pt x="19380" y="10745"/>
                    <a:pt x="19380" y="10745"/>
                    <a:pt x="19380" y="10725"/>
                  </a:cubicBezTo>
                  <a:cubicBezTo>
                    <a:pt x="19496" y="10642"/>
                    <a:pt x="19446" y="10601"/>
                    <a:pt x="19357" y="10601"/>
                  </a:cubicBezTo>
                  <a:cubicBezTo>
                    <a:pt x="19339" y="10601"/>
                    <a:pt x="19320" y="10602"/>
                    <a:pt x="19300" y="10606"/>
                  </a:cubicBezTo>
                  <a:cubicBezTo>
                    <a:pt x="19320" y="10526"/>
                    <a:pt x="19360" y="10446"/>
                    <a:pt x="19380" y="10387"/>
                  </a:cubicBezTo>
                  <a:cubicBezTo>
                    <a:pt x="19385" y="10387"/>
                    <a:pt x="19391" y="10387"/>
                    <a:pt x="19396" y="10387"/>
                  </a:cubicBezTo>
                  <a:cubicBezTo>
                    <a:pt x="19618" y="10387"/>
                    <a:pt x="19605" y="9989"/>
                    <a:pt x="19877" y="9989"/>
                  </a:cubicBezTo>
                  <a:cubicBezTo>
                    <a:pt x="19877" y="9850"/>
                    <a:pt x="20275" y="9352"/>
                    <a:pt x="20235" y="9113"/>
                  </a:cubicBezTo>
                  <a:cubicBezTo>
                    <a:pt x="20235" y="9094"/>
                    <a:pt x="20235" y="9074"/>
                    <a:pt x="20215" y="9054"/>
                  </a:cubicBezTo>
                  <a:lnTo>
                    <a:pt x="20215" y="9054"/>
                  </a:lnTo>
                  <a:cubicBezTo>
                    <a:pt x="20255" y="9074"/>
                    <a:pt x="20295" y="9054"/>
                    <a:pt x="20235" y="9113"/>
                  </a:cubicBezTo>
                  <a:cubicBezTo>
                    <a:pt x="20375" y="8994"/>
                    <a:pt x="20514" y="8855"/>
                    <a:pt x="20574" y="8696"/>
                  </a:cubicBezTo>
                  <a:lnTo>
                    <a:pt x="20753" y="8715"/>
                  </a:lnTo>
                  <a:lnTo>
                    <a:pt x="20832" y="8278"/>
                  </a:lnTo>
                  <a:cubicBezTo>
                    <a:pt x="20946" y="8212"/>
                    <a:pt x="21028" y="8168"/>
                    <a:pt x="21076" y="8168"/>
                  </a:cubicBezTo>
                  <a:cubicBezTo>
                    <a:pt x="21130" y="8168"/>
                    <a:pt x="21142" y="8221"/>
                    <a:pt x="21111" y="8357"/>
                  </a:cubicBezTo>
                  <a:cubicBezTo>
                    <a:pt x="21330" y="7780"/>
                    <a:pt x="21369" y="7940"/>
                    <a:pt x="21529" y="7422"/>
                  </a:cubicBezTo>
                  <a:lnTo>
                    <a:pt x="21588" y="7502"/>
                  </a:lnTo>
                  <a:cubicBezTo>
                    <a:pt x="21708" y="7363"/>
                    <a:pt x="21787" y="7044"/>
                    <a:pt x="21907" y="7024"/>
                  </a:cubicBezTo>
                  <a:cubicBezTo>
                    <a:pt x="22324" y="6825"/>
                    <a:pt x="23200" y="5472"/>
                    <a:pt x="23976" y="4776"/>
                  </a:cubicBezTo>
                  <a:cubicBezTo>
                    <a:pt x="23618" y="4736"/>
                    <a:pt x="24394" y="4478"/>
                    <a:pt x="24235" y="4299"/>
                  </a:cubicBezTo>
                  <a:cubicBezTo>
                    <a:pt x="24284" y="4299"/>
                    <a:pt x="24339" y="4279"/>
                    <a:pt x="24374" y="4279"/>
                  </a:cubicBezTo>
                  <a:cubicBezTo>
                    <a:pt x="24409" y="4279"/>
                    <a:pt x="24424" y="4299"/>
                    <a:pt x="24394" y="4378"/>
                  </a:cubicBezTo>
                  <a:cubicBezTo>
                    <a:pt x="24672" y="3920"/>
                    <a:pt x="24991" y="3841"/>
                    <a:pt x="25070" y="3423"/>
                  </a:cubicBezTo>
                  <a:cubicBezTo>
                    <a:pt x="25145" y="3423"/>
                    <a:pt x="25079" y="3564"/>
                    <a:pt x="25137" y="3564"/>
                  </a:cubicBezTo>
                  <a:cubicBezTo>
                    <a:pt x="25141" y="3564"/>
                    <a:pt x="25145" y="3564"/>
                    <a:pt x="25150" y="3562"/>
                  </a:cubicBezTo>
                  <a:cubicBezTo>
                    <a:pt x="25150" y="3523"/>
                    <a:pt x="25190" y="3383"/>
                    <a:pt x="25269" y="3383"/>
                  </a:cubicBezTo>
                  <a:cubicBezTo>
                    <a:pt x="25274" y="3382"/>
                    <a:pt x="25279" y="3381"/>
                    <a:pt x="25282" y="3381"/>
                  </a:cubicBezTo>
                  <a:cubicBezTo>
                    <a:pt x="25319" y="3381"/>
                    <a:pt x="25266" y="3472"/>
                    <a:pt x="25229" y="3562"/>
                  </a:cubicBezTo>
                  <a:cubicBezTo>
                    <a:pt x="25568" y="3125"/>
                    <a:pt x="25428" y="2946"/>
                    <a:pt x="25289" y="2786"/>
                  </a:cubicBezTo>
                  <a:cubicBezTo>
                    <a:pt x="25349" y="2747"/>
                    <a:pt x="25408" y="2707"/>
                    <a:pt x="25468" y="2647"/>
                  </a:cubicBezTo>
                  <a:cubicBezTo>
                    <a:pt x="25508" y="2607"/>
                    <a:pt x="25568" y="2548"/>
                    <a:pt x="25587" y="2508"/>
                  </a:cubicBezTo>
                  <a:cubicBezTo>
                    <a:pt x="25667" y="2408"/>
                    <a:pt x="25687" y="2309"/>
                    <a:pt x="25707" y="2190"/>
                  </a:cubicBezTo>
                  <a:cubicBezTo>
                    <a:pt x="25778" y="2149"/>
                    <a:pt x="25870" y="2087"/>
                    <a:pt x="25908" y="2087"/>
                  </a:cubicBezTo>
                  <a:cubicBezTo>
                    <a:pt x="25945" y="2087"/>
                    <a:pt x="25933" y="2144"/>
                    <a:pt x="25806" y="2329"/>
                  </a:cubicBezTo>
                  <a:cubicBezTo>
                    <a:pt x="25866" y="2249"/>
                    <a:pt x="26065" y="2030"/>
                    <a:pt x="26244" y="1811"/>
                  </a:cubicBezTo>
                  <a:cubicBezTo>
                    <a:pt x="26184" y="1712"/>
                    <a:pt x="26105" y="1632"/>
                    <a:pt x="26025" y="1533"/>
                  </a:cubicBezTo>
                  <a:cubicBezTo>
                    <a:pt x="25985" y="1493"/>
                    <a:pt x="25966" y="1453"/>
                    <a:pt x="25926" y="1394"/>
                  </a:cubicBezTo>
                  <a:cubicBezTo>
                    <a:pt x="25886" y="1354"/>
                    <a:pt x="25826" y="1294"/>
                    <a:pt x="25786" y="1254"/>
                  </a:cubicBezTo>
                  <a:cubicBezTo>
                    <a:pt x="25747" y="1215"/>
                    <a:pt x="25707" y="1155"/>
                    <a:pt x="25667" y="1115"/>
                  </a:cubicBezTo>
                  <a:cubicBezTo>
                    <a:pt x="25607" y="1075"/>
                    <a:pt x="25607" y="1075"/>
                    <a:pt x="25587" y="1055"/>
                  </a:cubicBezTo>
                  <a:cubicBezTo>
                    <a:pt x="25548" y="1036"/>
                    <a:pt x="25528" y="1036"/>
                    <a:pt x="25488" y="1036"/>
                  </a:cubicBezTo>
                  <a:cubicBezTo>
                    <a:pt x="25488" y="1036"/>
                    <a:pt x="25488" y="996"/>
                    <a:pt x="25468" y="976"/>
                  </a:cubicBezTo>
                  <a:cubicBezTo>
                    <a:pt x="25448" y="956"/>
                    <a:pt x="25428" y="936"/>
                    <a:pt x="25389" y="896"/>
                  </a:cubicBezTo>
                  <a:cubicBezTo>
                    <a:pt x="25329" y="817"/>
                    <a:pt x="25249" y="737"/>
                    <a:pt x="25209" y="717"/>
                  </a:cubicBezTo>
                  <a:cubicBezTo>
                    <a:pt x="25030" y="478"/>
                    <a:pt x="24931" y="339"/>
                    <a:pt x="24812" y="220"/>
                  </a:cubicBezTo>
                  <a:cubicBezTo>
                    <a:pt x="24772" y="160"/>
                    <a:pt x="24712" y="100"/>
                    <a:pt x="24652" y="21"/>
                  </a:cubicBezTo>
                  <a:cubicBezTo>
                    <a:pt x="24652" y="21"/>
                    <a:pt x="24652" y="1"/>
                    <a:pt x="2463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 name="Google Shape;825;p20"/>
            <p:cNvSpPr/>
            <p:nvPr/>
          </p:nvSpPr>
          <p:spPr>
            <a:xfrm rot="3337315">
              <a:off x="6443445" y="2313459"/>
              <a:ext cx="1368488" cy="1804115"/>
            </a:xfrm>
            <a:custGeom>
              <a:rect b="b" l="l" r="r" t="t"/>
              <a:pathLst>
                <a:path extrusionOk="0" h="32684" w="26245">
                  <a:moveTo>
                    <a:pt x="25587" y="2110"/>
                  </a:moveTo>
                  <a:lnTo>
                    <a:pt x="25289" y="2627"/>
                  </a:lnTo>
                  <a:cubicBezTo>
                    <a:pt x="25275" y="2634"/>
                    <a:pt x="25263" y="2638"/>
                    <a:pt x="25254" y="2638"/>
                  </a:cubicBezTo>
                  <a:cubicBezTo>
                    <a:pt x="25209" y="2638"/>
                    <a:pt x="25209" y="2566"/>
                    <a:pt x="25209" y="2468"/>
                  </a:cubicBezTo>
                  <a:cubicBezTo>
                    <a:pt x="25209" y="2508"/>
                    <a:pt x="25190" y="2548"/>
                    <a:pt x="25170" y="2568"/>
                  </a:cubicBezTo>
                  <a:cubicBezTo>
                    <a:pt x="25132" y="2605"/>
                    <a:pt x="25102" y="2619"/>
                    <a:pt x="25080" y="2619"/>
                  </a:cubicBezTo>
                  <a:cubicBezTo>
                    <a:pt x="25068" y="2619"/>
                    <a:pt x="25058" y="2615"/>
                    <a:pt x="25050" y="2607"/>
                  </a:cubicBezTo>
                  <a:cubicBezTo>
                    <a:pt x="25110" y="2528"/>
                    <a:pt x="25150" y="2468"/>
                    <a:pt x="25209" y="2388"/>
                  </a:cubicBezTo>
                  <a:cubicBezTo>
                    <a:pt x="25209" y="2428"/>
                    <a:pt x="25209" y="2448"/>
                    <a:pt x="25209" y="2468"/>
                  </a:cubicBezTo>
                  <a:cubicBezTo>
                    <a:pt x="25229" y="2428"/>
                    <a:pt x="25229" y="2388"/>
                    <a:pt x="25249" y="2349"/>
                  </a:cubicBezTo>
                  <a:cubicBezTo>
                    <a:pt x="25269" y="2309"/>
                    <a:pt x="25309" y="2269"/>
                    <a:pt x="25329" y="2249"/>
                  </a:cubicBezTo>
                  <a:cubicBezTo>
                    <a:pt x="25428" y="2190"/>
                    <a:pt x="25528" y="2150"/>
                    <a:pt x="25587" y="2110"/>
                  </a:cubicBezTo>
                  <a:close/>
                  <a:moveTo>
                    <a:pt x="20872" y="7820"/>
                  </a:moveTo>
                  <a:lnTo>
                    <a:pt x="20832" y="8218"/>
                  </a:lnTo>
                  <a:cubicBezTo>
                    <a:pt x="20812" y="8158"/>
                    <a:pt x="20733" y="8119"/>
                    <a:pt x="20653" y="8079"/>
                  </a:cubicBezTo>
                  <a:cubicBezTo>
                    <a:pt x="20713" y="7979"/>
                    <a:pt x="20792" y="7900"/>
                    <a:pt x="20872" y="7820"/>
                  </a:cubicBezTo>
                  <a:close/>
                  <a:moveTo>
                    <a:pt x="14784" y="11143"/>
                  </a:moveTo>
                  <a:lnTo>
                    <a:pt x="14784" y="11143"/>
                  </a:lnTo>
                  <a:cubicBezTo>
                    <a:pt x="14776" y="11155"/>
                    <a:pt x="14770" y="11167"/>
                    <a:pt x="14766" y="11177"/>
                  </a:cubicBezTo>
                  <a:lnTo>
                    <a:pt x="14766" y="11177"/>
                  </a:lnTo>
                  <a:cubicBezTo>
                    <a:pt x="14772" y="11166"/>
                    <a:pt x="14778" y="11154"/>
                    <a:pt x="14784" y="11143"/>
                  </a:cubicBezTo>
                  <a:close/>
                  <a:moveTo>
                    <a:pt x="18047" y="11322"/>
                  </a:moveTo>
                  <a:cubicBezTo>
                    <a:pt x="18047" y="11600"/>
                    <a:pt x="18027" y="11879"/>
                    <a:pt x="17888" y="12138"/>
                  </a:cubicBezTo>
                  <a:lnTo>
                    <a:pt x="17768" y="12158"/>
                  </a:lnTo>
                  <a:lnTo>
                    <a:pt x="17569" y="12555"/>
                  </a:lnTo>
                  <a:cubicBezTo>
                    <a:pt x="17569" y="12416"/>
                    <a:pt x="17569" y="12158"/>
                    <a:pt x="17609" y="11899"/>
                  </a:cubicBezTo>
                  <a:cubicBezTo>
                    <a:pt x="17748" y="11700"/>
                    <a:pt x="17908" y="11521"/>
                    <a:pt x="18047" y="11322"/>
                  </a:cubicBezTo>
                  <a:close/>
                  <a:moveTo>
                    <a:pt x="16157" y="13729"/>
                  </a:moveTo>
                  <a:cubicBezTo>
                    <a:pt x="16276" y="13809"/>
                    <a:pt x="16376" y="13928"/>
                    <a:pt x="16376" y="14008"/>
                  </a:cubicBezTo>
                  <a:cubicBezTo>
                    <a:pt x="16336" y="14028"/>
                    <a:pt x="15779" y="14465"/>
                    <a:pt x="15600" y="14525"/>
                  </a:cubicBezTo>
                  <a:lnTo>
                    <a:pt x="15520" y="14525"/>
                  </a:lnTo>
                  <a:cubicBezTo>
                    <a:pt x="15619" y="14386"/>
                    <a:pt x="15719" y="14267"/>
                    <a:pt x="15818" y="14147"/>
                  </a:cubicBezTo>
                  <a:lnTo>
                    <a:pt x="15978" y="14267"/>
                  </a:lnTo>
                  <a:lnTo>
                    <a:pt x="15858" y="14087"/>
                  </a:lnTo>
                  <a:cubicBezTo>
                    <a:pt x="15958" y="13968"/>
                    <a:pt x="16057" y="13849"/>
                    <a:pt x="16157" y="13729"/>
                  </a:cubicBezTo>
                  <a:close/>
                  <a:moveTo>
                    <a:pt x="14664" y="15600"/>
                  </a:moveTo>
                  <a:lnTo>
                    <a:pt x="14664" y="15600"/>
                  </a:lnTo>
                  <a:cubicBezTo>
                    <a:pt x="14645" y="15719"/>
                    <a:pt x="14605" y="15838"/>
                    <a:pt x="14545" y="15938"/>
                  </a:cubicBezTo>
                  <a:cubicBezTo>
                    <a:pt x="14533" y="15915"/>
                    <a:pt x="14508" y="15905"/>
                    <a:pt x="14477" y="15905"/>
                  </a:cubicBezTo>
                  <a:cubicBezTo>
                    <a:pt x="14455" y="15905"/>
                    <a:pt x="14430" y="15910"/>
                    <a:pt x="14406" y="15918"/>
                  </a:cubicBezTo>
                  <a:cubicBezTo>
                    <a:pt x="14485" y="15818"/>
                    <a:pt x="14585" y="15699"/>
                    <a:pt x="14664" y="15600"/>
                  </a:cubicBezTo>
                  <a:close/>
                  <a:moveTo>
                    <a:pt x="9153" y="18723"/>
                  </a:moveTo>
                  <a:cubicBezTo>
                    <a:pt x="9115" y="18809"/>
                    <a:pt x="9095" y="18840"/>
                    <a:pt x="9085" y="18840"/>
                  </a:cubicBezTo>
                  <a:cubicBezTo>
                    <a:pt x="9074" y="18840"/>
                    <a:pt x="9074" y="18804"/>
                    <a:pt x="9074" y="18763"/>
                  </a:cubicBezTo>
                  <a:lnTo>
                    <a:pt x="9153" y="18723"/>
                  </a:lnTo>
                  <a:close/>
                  <a:moveTo>
                    <a:pt x="12098" y="18902"/>
                  </a:moveTo>
                  <a:lnTo>
                    <a:pt x="12098" y="18902"/>
                  </a:lnTo>
                  <a:cubicBezTo>
                    <a:pt x="12088" y="18909"/>
                    <a:pt x="12078" y="18917"/>
                    <a:pt x="12068" y="18925"/>
                  </a:cubicBezTo>
                  <a:lnTo>
                    <a:pt x="12068" y="18925"/>
                  </a:lnTo>
                  <a:cubicBezTo>
                    <a:pt x="12080" y="18917"/>
                    <a:pt x="12090" y="18910"/>
                    <a:pt x="12098" y="18902"/>
                  </a:cubicBezTo>
                  <a:close/>
                  <a:moveTo>
                    <a:pt x="13152" y="17510"/>
                  </a:moveTo>
                  <a:cubicBezTo>
                    <a:pt x="13152" y="17728"/>
                    <a:pt x="13053" y="18067"/>
                    <a:pt x="12854" y="18425"/>
                  </a:cubicBezTo>
                  <a:cubicBezTo>
                    <a:pt x="12750" y="18593"/>
                    <a:pt x="12688" y="18638"/>
                    <a:pt x="12649" y="18638"/>
                  </a:cubicBezTo>
                  <a:cubicBezTo>
                    <a:pt x="12603" y="18638"/>
                    <a:pt x="12591" y="18571"/>
                    <a:pt x="12582" y="18571"/>
                  </a:cubicBezTo>
                  <a:cubicBezTo>
                    <a:pt x="12580" y="18571"/>
                    <a:pt x="12578" y="18575"/>
                    <a:pt x="12575" y="18584"/>
                  </a:cubicBezTo>
                  <a:cubicBezTo>
                    <a:pt x="11978" y="19280"/>
                    <a:pt x="12396" y="19440"/>
                    <a:pt x="11799" y="19937"/>
                  </a:cubicBezTo>
                  <a:cubicBezTo>
                    <a:pt x="11740" y="19969"/>
                    <a:pt x="11694" y="19982"/>
                    <a:pt x="11659" y="19982"/>
                  </a:cubicBezTo>
                  <a:cubicBezTo>
                    <a:pt x="11518" y="19982"/>
                    <a:pt x="11537" y="19778"/>
                    <a:pt x="11441" y="19778"/>
                  </a:cubicBezTo>
                  <a:cubicBezTo>
                    <a:pt x="11640" y="19420"/>
                    <a:pt x="11899" y="19340"/>
                    <a:pt x="12058" y="19121"/>
                  </a:cubicBezTo>
                  <a:lnTo>
                    <a:pt x="12058" y="19121"/>
                  </a:lnTo>
                  <a:lnTo>
                    <a:pt x="11799" y="19360"/>
                  </a:lnTo>
                  <a:cubicBezTo>
                    <a:pt x="11836" y="19232"/>
                    <a:pt x="11956" y="19021"/>
                    <a:pt x="12068" y="18925"/>
                  </a:cubicBezTo>
                  <a:lnTo>
                    <a:pt x="12068" y="18925"/>
                  </a:lnTo>
                  <a:cubicBezTo>
                    <a:pt x="12046" y="18940"/>
                    <a:pt x="12016" y="18957"/>
                    <a:pt x="11978" y="18982"/>
                  </a:cubicBezTo>
                  <a:cubicBezTo>
                    <a:pt x="12376" y="18485"/>
                    <a:pt x="12774" y="18007"/>
                    <a:pt x="13152" y="17510"/>
                  </a:cubicBezTo>
                  <a:close/>
                  <a:moveTo>
                    <a:pt x="8835" y="23001"/>
                  </a:moveTo>
                  <a:lnTo>
                    <a:pt x="8815" y="23041"/>
                  </a:lnTo>
                  <a:cubicBezTo>
                    <a:pt x="8815" y="23021"/>
                    <a:pt x="8815" y="23021"/>
                    <a:pt x="8835" y="23001"/>
                  </a:cubicBezTo>
                  <a:close/>
                  <a:moveTo>
                    <a:pt x="5902" y="23051"/>
                  </a:moveTo>
                  <a:cubicBezTo>
                    <a:pt x="5893" y="23053"/>
                    <a:pt x="5883" y="23056"/>
                    <a:pt x="5870" y="23061"/>
                  </a:cubicBezTo>
                  <a:cubicBezTo>
                    <a:pt x="5881" y="23058"/>
                    <a:pt x="5891" y="23055"/>
                    <a:pt x="5902" y="23051"/>
                  </a:cubicBezTo>
                  <a:close/>
                  <a:moveTo>
                    <a:pt x="8735" y="23120"/>
                  </a:moveTo>
                  <a:lnTo>
                    <a:pt x="8735" y="23120"/>
                  </a:lnTo>
                  <a:cubicBezTo>
                    <a:pt x="8696" y="23260"/>
                    <a:pt x="8596" y="23419"/>
                    <a:pt x="8437" y="23518"/>
                  </a:cubicBezTo>
                  <a:cubicBezTo>
                    <a:pt x="8536" y="23399"/>
                    <a:pt x="8636" y="23260"/>
                    <a:pt x="8735" y="23120"/>
                  </a:cubicBezTo>
                  <a:close/>
                  <a:moveTo>
                    <a:pt x="24632" y="1"/>
                  </a:moveTo>
                  <a:lnTo>
                    <a:pt x="24613" y="21"/>
                  </a:lnTo>
                  <a:cubicBezTo>
                    <a:pt x="24593" y="41"/>
                    <a:pt x="24573" y="61"/>
                    <a:pt x="24553" y="81"/>
                  </a:cubicBezTo>
                  <a:cubicBezTo>
                    <a:pt x="24513" y="120"/>
                    <a:pt x="24473" y="180"/>
                    <a:pt x="24414" y="220"/>
                  </a:cubicBezTo>
                  <a:lnTo>
                    <a:pt x="24533" y="160"/>
                  </a:lnTo>
                  <a:lnTo>
                    <a:pt x="24533" y="160"/>
                  </a:lnTo>
                  <a:cubicBezTo>
                    <a:pt x="24453" y="359"/>
                    <a:pt x="24394" y="459"/>
                    <a:pt x="24294" y="538"/>
                  </a:cubicBezTo>
                  <a:cubicBezTo>
                    <a:pt x="24195" y="598"/>
                    <a:pt x="24055" y="677"/>
                    <a:pt x="23916" y="837"/>
                  </a:cubicBezTo>
                  <a:lnTo>
                    <a:pt x="23916" y="817"/>
                  </a:lnTo>
                  <a:cubicBezTo>
                    <a:pt x="23498" y="1115"/>
                    <a:pt x="23478" y="1155"/>
                    <a:pt x="23419" y="1235"/>
                  </a:cubicBezTo>
                  <a:cubicBezTo>
                    <a:pt x="23379" y="1294"/>
                    <a:pt x="23319" y="1354"/>
                    <a:pt x="22981" y="1573"/>
                  </a:cubicBezTo>
                  <a:lnTo>
                    <a:pt x="23100" y="1632"/>
                  </a:lnTo>
                  <a:cubicBezTo>
                    <a:pt x="23260" y="1871"/>
                    <a:pt x="22523" y="2010"/>
                    <a:pt x="22305" y="2408"/>
                  </a:cubicBezTo>
                  <a:lnTo>
                    <a:pt x="22464" y="2349"/>
                  </a:lnTo>
                  <a:lnTo>
                    <a:pt x="22464" y="2349"/>
                  </a:lnTo>
                  <a:cubicBezTo>
                    <a:pt x="22364" y="2587"/>
                    <a:pt x="21728" y="2607"/>
                    <a:pt x="21549" y="2767"/>
                  </a:cubicBezTo>
                  <a:cubicBezTo>
                    <a:pt x="21544" y="2768"/>
                    <a:pt x="21540" y="2769"/>
                    <a:pt x="21537" y="2769"/>
                  </a:cubicBezTo>
                  <a:cubicBezTo>
                    <a:pt x="21501" y="2769"/>
                    <a:pt x="21571" y="2663"/>
                    <a:pt x="21608" y="2607"/>
                  </a:cubicBezTo>
                  <a:lnTo>
                    <a:pt x="21608" y="2607"/>
                  </a:lnTo>
                  <a:cubicBezTo>
                    <a:pt x="21051" y="2965"/>
                    <a:pt x="21668" y="2767"/>
                    <a:pt x="21369" y="3145"/>
                  </a:cubicBezTo>
                  <a:cubicBezTo>
                    <a:pt x="21365" y="3145"/>
                    <a:pt x="21361" y="3146"/>
                    <a:pt x="21357" y="3146"/>
                  </a:cubicBezTo>
                  <a:cubicBezTo>
                    <a:pt x="21287" y="3146"/>
                    <a:pt x="21277" y="3043"/>
                    <a:pt x="21209" y="3043"/>
                  </a:cubicBezTo>
                  <a:cubicBezTo>
                    <a:pt x="21175" y="3043"/>
                    <a:pt x="21127" y="3068"/>
                    <a:pt x="21051" y="3145"/>
                  </a:cubicBezTo>
                  <a:cubicBezTo>
                    <a:pt x="20892" y="3224"/>
                    <a:pt x="20673" y="4040"/>
                    <a:pt x="20255" y="4259"/>
                  </a:cubicBezTo>
                  <a:cubicBezTo>
                    <a:pt x="20299" y="4251"/>
                    <a:pt x="20340" y="4242"/>
                    <a:pt x="20369" y="4242"/>
                  </a:cubicBezTo>
                  <a:cubicBezTo>
                    <a:pt x="20421" y="4242"/>
                    <a:pt x="20438" y="4272"/>
                    <a:pt x="20375" y="4398"/>
                  </a:cubicBezTo>
                  <a:cubicBezTo>
                    <a:pt x="20176" y="4677"/>
                    <a:pt x="19579" y="4935"/>
                    <a:pt x="19539" y="5313"/>
                  </a:cubicBezTo>
                  <a:cubicBezTo>
                    <a:pt x="19519" y="5323"/>
                    <a:pt x="19504" y="5328"/>
                    <a:pt x="19492" y="5328"/>
                  </a:cubicBezTo>
                  <a:cubicBezTo>
                    <a:pt x="19479" y="5328"/>
                    <a:pt x="19469" y="5323"/>
                    <a:pt x="19459" y="5313"/>
                  </a:cubicBezTo>
                  <a:cubicBezTo>
                    <a:pt x="19340" y="5552"/>
                    <a:pt x="19002" y="6029"/>
                    <a:pt x="19002" y="6228"/>
                  </a:cubicBezTo>
                  <a:cubicBezTo>
                    <a:pt x="18986" y="6225"/>
                    <a:pt x="18969" y="6224"/>
                    <a:pt x="18953" y="6224"/>
                  </a:cubicBezTo>
                  <a:cubicBezTo>
                    <a:pt x="18521" y="6224"/>
                    <a:pt x="18195" y="7373"/>
                    <a:pt x="17906" y="7373"/>
                  </a:cubicBezTo>
                  <a:cubicBezTo>
                    <a:pt x="17880" y="7373"/>
                    <a:pt x="17854" y="7364"/>
                    <a:pt x="17828" y="7343"/>
                  </a:cubicBezTo>
                  <a:cubicBezTo>
                    <a:pt x="17669" y="7542"/>
                    <a:pt x="17510" y="7760"/>
                    <a:pt x="17350" y="7979"/>
                  </a:cubicBezTo>
                  <a:lnTo>
                    <a:pt x="17331" y="7940"/>
                  </a:lnTo>
                  <a:cubicBezTo>
                    <a:pt x="16992" y="8318"/>
                    <a:pt x="16952" y="8517"/>
                    <a:pt x="16933" y="8715"/>
                  </a:cubicBezTo>
                  <a:cubicBezTo>
                    <a:pt x="16905" y="8738"/>
                    <a:pt x="16887" y="8746"/>
                    <a:pt x="16874" y="8746"/>
                  </a:cubicBezTo>
                  <a:cubicBezTo>
                    <a:pt x="16843" y="8746"/>
                    <a:pt x="16853" y="8690"/>
                    <a:pt x="16853" y="8676"/>
                  </a:cubicBezTo>
                  <a:lnTo>
                    <a:pt x="16853" y="8676"/>
                  </a:lnTo>
                  <a:cubicBezTo>
                    <a:pt x="16316" y="9213"/>
                    <a:pt x="16296" y="9273"/>
                    <a:pt x="16057" y="9889"/>
                  </a:cubicBezTo>
                  <a:lnTo>
                    <a:pt x="15918" y="9850"/>
                  </a:lnTo>
                  <a:cubicBezTo>
                    <a:pt x="15878" y="10029"/>
                    <a:pt x="15102" y="10586"/>
                    <a:pt x="14764" y="11242"/>
                  </a:cubicBezTo>
                  <a:cubicBezTo>
                    <a:pt x="14764" y="11242"/>
                    <a:pt x="14751" y="11217"/>
                    <a:pt x="14766" y="11177"/>
                  </a:cubicBezTo>
                  <a:lnTo>
                    <a:pt x="14766" y="11177"/>
                  </a:lnTo>
                  <a:cubicBezTo>
                    <a:pt x="14372" y="11916"/>
                    <a:pt x="13295" y="12484"/>
                    <a:pt x="13491" y="13013"/>
                  </a:cubicBezTo>
                  <a:lnTo>
                    <a:pt x="13252" y="13510"/>
                  </a:lnTo>
                  <a:cubicBezTo>
                    <a:pt x="13376" y="13364"/>
                    <a:pt x="13440" y="13314"/>
                    <a:pt x="13473" y="13314"/>
                  </a:cubicBezTo>
                  <a:cubicBezTo>
                    <a:pt x="13544" y="13314"/>
                    <a:pt x="13457" y="13565"/>
                    <a:pt x="13527" y="13565"/>
                  </a:cubicBezTo>
                  <a:cubicBezTo>
                    <a:pt x="13541" y="13565"/>
                    <a:pt x="13561" y="13555"/>
                    <a:pt x="13590" y="13530"/>
                  </a:cubicBezTo>
                  <a:lnTo>
                    <a:pt x="13590" y="13530"/>
                  </a:lnTo>
                  <a:cubicBezTo>
                    <a:pt x="13496" y="13692"/>
                    <a:pt x="13282" y="13864"/>
                    <a:pt x="13210" y="13864"/>
                  </a:cubicBezTo>
                  <a:cubicBezTo>
                    <a:pt x="13176" y="13864"/>
                    <a:pt x="13174" y="13825"/>
                    <a:pt x="13232" y="13729"/>
                  </a:cubicBezTo>
                  <a:lnTo>
                    <a:pt x="13292" y="13709"/>
                  </a:lnTo>
                  <a:cubicBezTo>
                    <a:pt x="13274" y="13677"/>
                    <a:pt x="13251" y="13662"/>
                    <a:pt x="13224" y="13662"/>
                  </a:cubicBezTo>
                  <a:cubicBezTo>
                    <a:pt x="13055" y="13662"/>
                    <a:pt x="12731" y="14238"/>
                    <a:pt x="12602" y="14238"/>
                  </a:cubicBezTo>
                  <a:cubicBezTo>
                    <a:pt x="12592" y="14238"/>
                    <a:pt x="12583" y="14234"/>
                    <a:pt x="12575" y="14227"/>
                  </a:cubicBezTo>
                  <a:cubicBezTo>
                    <a:pt x="11740" y="15321"/>
                    <a:pt x="10844" y="16316"/>
                    <a:pt x="10068" y="17350"/>
                  </a:cubicBezTo>
                  <a:lnTo>
                    <a:pt x="10307" y="17350"/>
                  </a:lnTo>
                  <a:lnTo>
                    <a:pt x="10029" y="17709"/>
                  </a:lnTo>
                  <a:cubicBezTo>
                    <a:pt x="10000" y="17726"/>
                    <a:pt x="9969" y="17737"/>
                    <a:pt x="9945" y="17737"/>
                  </a:cubicBezTo>
                  <a:cubicBezTo>
                    <a:pt x="9887" y="17737"/>
                    <a:pt x="9868" y="17673"/>
                    <a:pt x="10009" y="17490"/>
                  </a:cubicBezTo>
                  <a:lnTo>
                    <a:pt x="10009" y="17490"/>
                  </a:lnTo>
                  <a:cubicBezTo>
                    <a:pt x="9830" y="17549"/>
                    <a:pt x="9770" y="17967"/>
                    <a:pt x="9790" y="18007"/>
                  </a:cubicBezTo>
                  <a:cubicBezTo>
                    <a:pt x="9690" y="18112"/>
                    <a:pt x="9633" y="18151"/>
                    <a:pt x="9605" y="18151"/>
                  </a:cubicBezTo>
                  <a:cubicBezTo>
                    <a:pt x="9519" y="18151"/>
                    <a:pt x="9675" y="17807"/>
                    <a:pt x="9652" y="17807"/>
                  </a:cubicBezTo>
                  <a:cubicBezTo>
                    <a:pt x="9648" y="17807"/>
                    <a:pt x="9642" y="17813"/>
                    <a:pt x="9631" y="17828"/>
                  </a:cubicBezTo>
                  <a:lnTo>
                    <a:pt x="9491" y="18047"/>
                  </a:lnTo>
                  <a:lnTo>
                    <a:pt x="9551" y="18007"/>
                  </a:lnTo>
                  <a:lnTo>
                    <a:pt x="9551" y="18007"/>
                  </a:lnTo>
                  <a:cubicBezTo>
                    <a:pt x="9491" y="18226"/>
                    <a:pt x="9551" y="18286"/>
                    <a:pt x="9312" y="18604"/>
                  </a:cubicBezTo>
                  <a:cubicBezTo>
                    <a:pt x="9237" y="18670"/>
                    <a:pt x="9194" y="18685"/>
                    <a:pt x="9164" y="18685"/>
                  </a:cubicBezTo>
                  <a:cubicBezTo>
                    <a:pt x="9142" y="18685"/>
                    <a:pt x="9127" y="18677"/>
                    <a:pt x="9113" y="18677"/>
                  </a:cubicBezTo>
                  <a:cubicBezTo>
                    <a:pt x="9101" y="18677"/>
                    <a:pt x="9089" y="18682"/>
                    <a:pt x="9074" y="18703"/>
                  </a:cubicBezTo>
                  <a:cubicBezTo>
                    <a:pt x="9070" y="18700"/>
                    <a:pt x="9067" y="18698"/>
                    <a:pt x="9063" y="18698"/>
                  </a:cubicBezTo>
                  <a:cubicBezTo>
                    <a:pt x="9046" y="18698"/>
                    <a:pt x="9024" y="18740"/>
                    <a:pt x="8974" y="18823"/>
                  </a:cubicBezTo>
                  <a:lnTo>
                    <a:pt x="8636" y="19260"/>
                  </a:lnTo>
                  <a:lnTo>
                    <a:pt x="8895" y="19161"/>
                  </a:lnTo>
                  <a:lnTo>
                    <a:pt x="8895" y="19161"/>
                  </a:lnTo>
                  <a:cubicBezTo>
                    <a:pt x="8817" y="19363"/>
                    <a:pt x="8666" y="19517"/>
                    <a:pt x="8737" y="19517"/>
                  </a:cubicBezTo>
                  <a:cubicBezTo>
                    <a:pt x="8754" y="19517"/>
                    <a:pt x="8783" y="19509"/>
                    <a:pt x="8827" y="19491"/>
                  </a:cubicBezTo>
                  <a:lnTo>
                    <a:pt x="8827" y="19491"/>
                  </a:lnTo>
                  <a:cubicBezTo>
                    <a:pt x="8381" y="19699"/>
                    <a:pt x="7537" y="21134"/>
                    <a:pt x="7343" y="21270"/>
                  </a:cubicBezTo>
                  <a:cubicBezTo>
                    <a:pt x="7223" y="21628"/>
                    <a:pt x="7024" y="21907"/>
                    <a:pt x="6746" y="22245"/>
                  </a:cubicBezTo>
                  <a:cubicBezTo>
                    <a:pt x="6772" y="22224"/>
                    <a:pt x="6804" y="22212"/>
                    <a:pt x="6832" y="22212"/>
                  </a:cubicBezTo>
                  <a:cubicBezTo>
                    <a:pt x="6911" y="22212"/>
                    <a:pt x="6961" y="22299"/>
                    <a:pt x="6786" y="22504"/>
                  </a:cubicBezTo>
                  <a:cubicBezTo>
                    <a:pt x="6749" y="22450"/>
                    <a:pt x="6710" y="22427"/>
                    <a:pt x="6668" y="22427"/>
                  </a:cubicBezTo>
                  <a:cubicBezTo>
                    <a:pt x="6470" y="22427"/>
                    <a:pt x="6218" y="22943"/>
                    <a:pt x="5902" y="23051"/>
                  </a:cubicBezTo>
                  <a:lnTo>
                    <a:pt x="5902" y="23051"/>
                  </a:lnTo>
                  <a:cubicBezTo>
                    <a:pt x="5905" y="23051"/>
                    <a:pt x="5908" y="23051"/>
                    <a:pt x="5910" y="23051"/>
                  </a:cubicBezTo>
                  <a:cubicBezTo>
                    <a:pt x="6058" y="23051"/>
                    <a:pt x="5456" y="23764"/>
                    <a:pt x="5642" y="23764"/>
                  </a:cubicBezTo>
                  <a:cubicBezTo>
                    <a:pt x="5662" y="23764"/>
                    <a:pt x="5691" y="23755"/>
                    <a:pt x="5731" y="23737"/>
                  </a:cubicBezTo>
                  <a:lnTo>
                    <a:pt x="5731" y="23737"/>
                  </a:lnTo>
                  <a:cubicBezTo>
                    <a:pt x="5670" y="23811"/>
                    <a:pt x="5635" y="23833"/>
                    <a:pt x="5610" y="23833"/>
                  </a:cubicBezTo>
                  <a:cubicBezTo>
                    <a:pt x="5571" y="23833"/>
                    <a:pt x="5557" y="23778"/>
                    <a:pt x="5505" y="23778"/>
                  </a:cubicBezTo>
                  <a:cubicBezTo>
                    <a:pt x="5483" y="23778"/>
                    <a:pt x="5454" y="23788"/>
                    <a:pt x="5413" y="23817"/>
                  </a:cubicBezTo>
                  <a:cubicBezTo>
                    <a:pt x="5094" y="24493"/>
                    <a:pt x="4398" y="25090"/>
                    <a:pt x="3901" y="25846"/>
                  </a:cubicBezTo>
                  <a:cubicBezTo>
                    <a:pt x="3940" y="25886"/>
                    <a:pt x="4080" y="25806"/>
                    <a:pt x="4020" y="26005"/>
                  </a:cubicBezTo>
                  <a:lnTo>
                    <a:pt x="3562" y="26264"/>
                  </a:lnTo>
                  <a:cubicBezTo>
                    <a:pt x="3463" y="26423"/>
                    <a:pt x="3682" y="26562"/>
                    <a:pt x="3363" y="26722"/>
                  </a:cubicBezTo>
                  <a:cubicBezTo>
                    <a:pt x="3387" y="26722"/>
                    <a:pt x="3414" y="26715"/>
                    <a:pt x="3434" y="26715"/>
                  </a:cubicBezTo>
                  <a:cubicBezTo>
                    <a:pt x="3464" y="26715"/>
                    <a:pt x="3479" y="26730"/>
                    <a:pt x="3443" y="26801"/>
                  </a:cubicBezTo>
                  <a:cubicBezTo>
                    <a:pt x="2846" y="27438"/>
                    <a:pt x="2369" y="28194"/>
                    <a:pt x="1871" y="28930"/>
                  </a:cubicBezTo>
                  <a:cubicBezTo>
                    <a:pt x="1632" y="29308"/>
                    <a:pt x="1374" y="29686"/>
                    <a:pt x="1095" y="30024"/>
                  </a:cubicBezTo>
                  <a:lnTo>
                    <a:pt x="896" y="30283"/>
                  </a:lnTo>
                  <a:lnTo>
                    <a:pt x="657" y="30581"/>
                  </a:lnTo>
                  <a:cubicBezTo>
                    <a:pt x="459" y="30820"/>
                    <a:pt x="240" y="31059"/>
                    <a:pt x="1" y="31318"/>
                  </a:cubicBezTo>
                  <a:lnTo>
                    <a:pt x="1" y="31457"/>
                  </a:lnTo>
                  <a:cubicBezTo>
                    <a:pt x="21" y="31357"/>
                    <a:pt x="21" y="31318"/>
                    <a:pt x="41" y="31318"/>
                  </a:cubicBezTo>
                  <a:lnTo>
                    <a:pt x="61" y="31318"/>
                  </a:lnTo>
                  <a:cubicBezTo>
                    <a:pt x="80" y="31337"/>
                    <a:pt x="100" y="31457"/>
                    <a:pt x="120" y="31576"/>
                  </a:cubicBezTo>
                  <a:cubicBezTo>
                    <a:pt x="120" y="31527"/>
                    <a:pt x="133" y="31513"/>
                    <a:pt x="151" y="31513"/>
                  </a:cubicBezTo>
                  <a:cubicBezTo>
                    <a:pt x="178" y="31513"/>
                    <a:pt x="219" y="31544"/>
                    <a:pt x="254" y="31544"/>
                  </a:cubicBezTo>
                  <a:cubicBezTo>
                    <a:pt x="263" y="31544"/>
                    <a:pt x="271" y="31542"/>
                    <a:pt x="279" y="31536"/>
                  </a:cubicBezTo>
                  <a:lnTo>
                    <a:pt x="279" y="31536"/>
                  </a:lnTo>
                  <a:cubicBezTo>
                    <a:pt x="240" y="31636"/>
                    <a:pt x="200" y="31716"/>
                    <a:pt x="180" y="31815"/>
                  </a:cubicBezTo>
                  <a:lnTo>
                    <a:pt x="160" y="31875"/>
                  </a:lnTo>
                  <a:lnTo>
                    <a:pt x="160" y="31914"/>
                  </a:lnTo>
                  <a:lnTo>
                    <a:pt x="180" y="31914"/>
                  </a:lnTo>
                  <a:cubicBezTo>
                    <a:pt x="200" y="31914"/>
                    <a:pt x="220" y="31954"/>
                    <a:pt x="260" y="31974"/>
                  </a:cubicBezTo>
                  <a:cubicBezTo>
                    <a:pt x="279" y="32014"/>
                    <a:pt x="319" y="32054"/>
                    <a:pt x="359" y="32094"/>
                  </a:cubicBezTo>
                  <a:cubicBezTo>
                    <a:pt x="459" y="32113"/>
                    <a:pt x="638" y="32253"/>
                    <a:pt x="777" y="32472"/>
                  </a:cubicBezTo>
                  <a:cubicBezTo>
                    <a:pt x="896" y="32531"/>
                    <a:pt x="1016" y="32611"/>
                    <a:pt x="1115" y="32651"/>
                  </a:cubicBezTo>
                  <a:cubicBezTo>
                    <a:pt x="1150" y="32674"/>
                    <a:pt x="1185" y="32684"/>
                    <a:pt x="1216" y="32684"/>
                  </a:cubicBezTo>
                  <a:cubicBezTo>
                    <a:pt x="1238" y="32684"/>
                    <a:pt x="1258" y="32679"/>
                    <a:pt x="1274" y="32671"/>
                  </a:cubicBezTo>
                  <a:lnTo>
                    <a:pt x="1035" y="32551"/>
                  </a:lnTo>
                  <a:lnTo>
                    <a:pt x="1035" y="32551"/>
                  </a:lnTo>
                  <a:cubicBezTo>
                    <a:pt x="1058" y="32555"/>
                    <a:pt x="1078" y="32557"/>
                    <a:pt x="1096" y="32557"/>
                  </a:cubicBezTo>
                  <a:cubicBezTo>
                    <a:pt x="1259" y="32557"/>
                    <a:pt x="1189" y="32397"/>
                    <a:pt x="1135" y="32253"/>
                  </a:cubicBezTo>
                  <a:cubicBezTo>
                    <a:pt x="1135" y="32233"/>
                    <a:pt x="1135" y="32213"/>
                    <a:pt x="1135" y="32193"/>
                  </a:cubicBezTo>
                  <a:cubicBezTo>
                    <a:pt x="1453" y="32392"/>
                    <a:pt x="1752" y="32611"/>
                    <a:pt x="1752" y="32611"/>
                  </a:cubicBezTo>
                  <a:cubicBezTo>
                    <a:pt x="1911" y="32054"/>
                    <a:pt x="4557" y="28512"/>
                    <a:pt x="8039" y="24016"/>
                  </a:cubicBezTo>
                  <a:cubicBezTo>
                    <a:pt x="8039" y="24036"/>
                    <a:pt x="8039" y="24036"/>
                    <a:pt x="8039" y="24055"/>
                  </a:cubicBezTo>
                  <a:lnTo>
                    <a:pt x="8079" y="24075"/>
                  </a:lnTo>
                  <a:cubicBezTo>
                    <a:pt x="8160" y="23978"/>
                    <a:pt x="8201" y="23880"/>
                    <a:pt x="8171" y="23880"/>
                  </a:cubicBezTo>
                  <a:cubicBezTo>
                    <a:pt x="8164" y="23880"/>
                    <a:pt x="8153" y="23885"/>
                    <a:pt x="8138" y="23896"/>
                  </a:cubicBezTo>
                  <a:cubicBezTo>
                    <a:pt x="8218" y="23797"/>
                    <a:pt x="8318" y="23677"/>
                    <a:pt x="8397" y="23558"/>
                  </a:cubicBezTo>
                  <a:lnTo>
                    <a:pt x="8397" y="23558"/>
                  </a:lnTo>
                  <a:cubicBezTo>
                    <a:pt x="8339" y="23747"/>
                    <a:pt x="8525" y="23830"/>
                    <a:pt x="8745" y="23830"/>
                  </a:cubicBezTo>
                  <a:cubicBezTo>
                    <a:pt x="8827" y="23830"/>
                    <a:pt x="8913" y="23818"/>
                    <a:pt x="8994" y="23797"/>
                  </a:cubicBezTo>
                  <a:cubicBezTo>
                    <a:pt x="8954" y="23757"/>
                    <a:pt x="8914" y="23737"/>
                    <a:pt x="9054" y="23459"/>
                  </a:cubicBezTo>
                  <a:lnTo>
                    <a:pt x="9054" y="23459"/>
                  </a:lnTo>
                  <a:cubicBezTo>
                    <a:pt x="8978" y="23504"/>
                    <a:pt x="8716" y="23736"/>
                    <a:pt x="8632" y="23736"/>
                  </a:cubicBezTo>
                  <a:cubicBezTo>
                    <a:pt x="8606" y="23736"/>
                    <a:pt x="8597" y="23714"/>
                    <a:pt x="8616" y="23658"/>
                  </a:cubicBezTo>
                  <a:cubicBezTo>
                    <a:pt x="8835" y="23299"/>
                    <a:pt x="8855" y="23419"/>
                    <a:pt x="9014" y="23299"/>
                  </a:cubicBezTo>
                  <a:lnTo>
                    <a:pt x="9014" y="23299"/>
                  </a:lnTo>
                  <a:cubicBezTo>
                    <a:pt x="9006" y="23301"/>
                    <a:pt x="8999" y="23302"/>
                    <a:pt x="8993" y="23302"/>
                  </a:cubicBezTo>
                  <a:cubicBezTo>
                    <a:pt x="8857" y="23302"/>
                    <a:pt x="9090" y="22895"/>
                    <a:pt x="9014" y="22762"/>
                  </a:cubicBezTo>
                  <a:cubicBezTo>
                    <a:pt x="9511" y="22145"/>
                    <a:pt x="10009" y="21509"/>
                    <a:pt x="10506" y="20852"/>
                  </a:cubicBezTo>
                  <a:cubicBezTo>
                    <a:pt x="10520" y="20866"/>
                    <a:pt x="10524" y="20880"/>
                    <a:pt x="10540" y="20880"/>
                  </a:cubicBezTo>
                  <a:cubicBezTo>
                    <a:pt x="10546" y="20880"/>
                    <a:pt x="10554" y="20878"/>
                    <a:pt x="10566" y="20872"/>
                  </a:cubicBezTo>
                  <a:lnTo>
                    <a:pt x="10685" y="20693"/>
                  </a:lnTo>
                  <a:cubicBezTo>
                    <a:pt x="10705" y="20684"/>
                    <a:pt x="10720" y="20680"/>
                    <a:pt x="10731" y="20680"/>
                  </a:cubicBezTo>
                  <a:cubicBezTo>
                    <a:pt x="10826" y="20680"/>
                    <a:pt x="10647" y="20970"/>
                    <a:pt x="10701" y="20970"/>
                  </a:cubicBezTo>
                  <a:cubicBezTo>
                    <a:pt x="10712" y="20970"/>
                    <a:pt x="10732" y="20959"/>
                    <a:pt x="10765" y="20932"/>
                  </a:cubicBezTo>
                  <a:lnTo>
                    <a:pt x="10765" y="20932"/>
                  </a:lnTo>
                  <a:cubicBezTo>
                    <a:pt x="10645" y="21210"/>
                    <a:pt x="10526" y="21549"/>
                    <a:pt x="10228" y="21847"/>
                  </a:cubicBezTo>
                  <a:lnTo>
                    <a:pt x="10055" y="21809"/>
                  </a:lnTo>
                  <a:lnTo>
                    <a:pt x="10055" y="21809"/>
                  </a:lnTo>
                  <a:cubicBezTo>
                    <a:pt x="10056" y="21809"/>
                    <a:pt x="10056" y="21809"/>
                    <a:pt x="10056" y="21809"/>
                  </a:cubicBezTo>
                  <a:cubicBezTo>
                    <a:pt x="10108" y="21809"/>
                    <a:pt x="10289" y="21642"/>
                    <a:pt x="10327" y="21529"/>
                  </a:cubicBezTo>
                  <a:lnTo>
                    <a:pt x="10327" y="21529"/>
                  </a:lnTo>
                  <a:cubicBezTo>
                    <a:pt x="10267" y="21708"/>
                    <a:pt x="9750" y="21907"/>
                    <a:pt x="9810" y="22185"/>
                  </a:cubicBezTo>
                  <a:lnTo>
                    <a:pt x="10068" y="22026"/>
                  </a:lnTo>
                  <a:lnTo>
                    <a:pt x="10068" y="22026"/>
                  </a:lnTo>
                  <a:cubicBezTo>
                    <a:pt x="9949" y="22305"/>
                    <a:pt x="9850" y="22722"/>
                    <a:pt x="9591" y="22981"/>
                  </a:cubicBezTo>
                  <a:cubicBezTo>
                    <a:pt x="9810" y="22941"/>
                    <a:pt x="9631" y="22901"/>
                    <a:pt x="9929" y="22802"/>
                  </a:cubicBezTo>
                  <a:lnTo>
                    <a:pt x="9929" y="22802"/>
                  </a:lnTo>
                  <a:cubicBezTo>
                    <a:pt x="9921" y="22803"/>
                    <a:pt x="9914" y="22803"/>
                    <a:pt x="9908" y="22803"/>
                  </a:cubicBezTo>
                  <a:cubicBezTo>
                    <a:pt x="9676" y="22803"/>
                    <a:pt x="10381" y="22169"/>
                    <a:pt x="10185" y="22169"/>
                  </a:cubicBezTo>
                  <a:cubicBezTo>
                    <a:pt x="10177" y="22169"/>
                    <a:pt x="10169" y="22170"/>
                    <a:pt x="10160" y="22171"/>
                  </a:cubicBezTo>
                  <a:lnTo>
                    <a:pt x="10160" y="22171"/>
                  </a:lnTo>
                  <a:cubicBezTo>
                    <a:pt x="10452" y="22083"/>
                    <a:pt x="10505" y="21877"/>
                    <a:pt x="10844" y="21708"/>
                  </a:cubicBezTo>
                  <a:cubicBezTo>
                    <a:pt x="10785" y="21688"/>
                    <a:pt x="10685" y="21748"/>
                    <a:pt x="10904" y="21509"/>
                  </a:cubicBezTo>
                  <a:cubicBezTo>
                    <a:pt x="10904" y="21489"/>
                    <a:pt x="10904" y="21449"/>
                    <a:pt x="10904" y="21429"/>
                  </a:cubicBezTo>
                  <a:cubicBezTo>
                    <a:pt x="10844" y="21469"/>
                    <a:pt x="10785" y="21509"/>
                    <a:pt x="10745" y="21509"/>
                  </a:cubicBezTo>
                  <a:cubicBezTo>
                    <a:pt x="10745" y="21310"/>
                    <a:pt x="11043" y="20912"/>
                    <a:pt x="11103" y="20753"/>
                  </a:cubicBezTo>
                  <a:cubicBezTo>
                    <a:pt x="11135" y="20720"/>
                    <a:pt x="11153" y="20708"/>
                    <a:pt x="11161" y="20708"/>
                  </a:cubicBezTo>
                  <a:cubicBezTo>
                    <a:pt x="11186" y="20708"/>
                    <a:pt x="11143" y="20802"/>
                    <a:pt x="11177" y="20802"/>
                  </a:cubicBezTo>
                  <a:cubicBezTo>
                    <a:pt x="11183" y="20802"/>
                    <a:pt x="11191" y="20799"/>
                    <a:pt x="11202" y="20792"/>
                  </a:cubicBezTo>
                  <a:lnTo>
                    <a:pt x="11302" y="20534"/>
                  </a:lnTo>
                  <a:cubicBezTo>
                    <a:pt x="11311" y="20539"/>
                    <a:pt x="11322" y="20542"/>
                    <a:pt x="11335" y="20542"/>
                  </a:cubicBezTo>
                  <a:cubicBezTo>
                    <a:pt x="11408" y="20542"/>
                    <a:pt x="11530" y="20465"/>
                    <a:pt x="11584" y="20465"/>
                  </a:cubicBezTo>
                  <a:cubicBezTo>
                    <a:pt x="11624" y="20465"/>
                    <a:pt x="11625" y="20507"/>
                    <a:pt x="11541" y="20653"/>
                  </a:cubicBezTo>
                  <a:lnTo>
                    <a:pt x="11779" y="20355"/>
                  </a:lnTo>
                  <a:cubicBezTo>
                    <a:pt x="11978" y="20216"/>
                    <a:pt x="12197" y="19977"/>
                    <a:pt x="12277" y="19778"/>
                  </a:cubicBezTo>
                  <a:cubicBezTo>
                    <a:pt x="12387" y="19684"/>
                    <a:pt x="12447" y="19466"/>
                    <a:pt x="12458" y="19466"/>
                  </a:cubicBezTo>
                  <a:cubicBezTo>
                    <a:pt x="12461" y="19466"/>
                    <a:pt x="12460" y="19481"/>
                    <a:pt x="12456" y="19519"/>
                  </a:cubicBezTo>
                  <a:lnTo>
                    <a:pt x="12774" y="18982"/>
                  </a:lnTo>
                  <a:lnTo>
                    <a:pt x="12794" y="19002"/>
                  </a:lnTo>
                  <a:cubicBezTo>
                    <a:pt x="13192" y="18524"/>
                    <a:pt x="13431" y="17888"/>
                    <a:pt x="14028" y="17470"/>
                  </a:cubicBezTo>
                  <a:cubicBezTo>
                    <a:pt x="14127" y="17291"/>
                    <a:pt x="14247" y="17092"/>
                    <a:pt x="14485" y="16853"/>
                  </a:cubicBezTo>
                  <a:lnTo>
                    <a:pt x="14605" y="16853"/>
                  </a:lnTo>
                  <a:cubicBezTo>
                    <a:pt x="14744" y="16634"/>
                    <a:pt x="15182" y="16296"/>
                    <a:pt x="15162" y="16137"/>
                  </a:cubicBezTo>
                  <a:cubicBezTo>
                    <a:pt x="15560" y="16097"/>
                    <a:pt x="16017" y="15182"/>
                    <a:pt x="16336" y="14844"/>
                  </a:cubicBezTo>
                  <a:lnTo>
                    <a:pt x="16256" y="14744"/>
                  </a:lnTo>
                  <a:cubicBezTo>
                    <a:pt x="16455" y="14485"/>
                    <a:pt x="16614" y="14227"/>
                    <a:pt x="16813" y="13889"/>
                  </a:cubicBezTo>
                  <a:lnTo>
                    <a:pt x="16714" y="13829"/>
                  </a:lnTo>
                  <a:cubicBezTo>
                    <a:pt x="16853" y="13491"/>
                    <a:pt x="17331" y="13192"/>
                    <a:pt x="17649" y="12754"/>
                  </a:cubicBezTo>
                  <a:lnTo>
                    <a:pt x="17649" y="12754"/>
                  </a:lnTo>
                  <a:cubicBezTo>
                    <a:pt x="17669" y="12814"/>
                    <a:pt x="17569" y="12914"/>
                    <a:pt x="17490" y="12973"/>
                  </a:cubicBezTo>
                  <a:cubicBezTo>
                    <a:pt x="18106" y="12635"/>
                    <a:pt x="18186" y="11780"/>
                    <a:pt x="18703" y="11441"/>
                  </a:cubicBezTo>
                  <a:cubicBezTo>
                    <a:pt x="18763" y="11302"/>
                    <a:pt x="18843" y="11222"/>
                    <a:pt x="18942" y="11163"/>
                  </a:cubicBezTo>
                  <a:lnTo>
                    <a:pt x="18942" y="11163"/>
                  </a:lnTo>
                  <a:cubicBezTo>
                    <a:pt x="18922" y="11183"/>
                    <a:pt x="18922" y="11183"/>
                    <a:pt x="18922" y="11203"/>
                  </a:cubicBezTo>
                  <a:cubicBezTo>
                    <a:pt x="18922" y="11183"/>
                    <a:pt x="18942" y="11163"/>
                    <a:pt x="18962" y="11143"/>
                  </a:cubicBezTo>
                  <a:cubicBezTo>
                    <a:pt x="19022" y="11103"/>
                    <a:pt x="19081" y="11083"/>
                    <a:pt x="19141" y="11023"/>
                  </a:cubicBezTo>
                  <a:lnTo>
                    <a:pt x="19141" y="11023"/>
                  </a:lnTo>
                  <a:cubicBezTo>
                    <a:pt x="19081" y="11063"/>
                    <a:pt x="19022" y="11083"/>
                    <a:pt x="18982" y="11123"/>
                  </a:cubicBezTo>
                  <a:cubicBezTo>
                    <a:pt x="19042" y="11043"/>
                    <a:pt x="19141" y="10884"/>
                    <a:pt x="19221" y="10745"/>
                  </a:cubicBezTo>
                  <a:lnTo>
                    <a:pt x="19360" y="10765"/>
                  </a:lnTo>
                  <a:cubicBezTo>
                    <a:pt x="19380" y="10745"/>
                    <a:pt x="19380" y="10745"/>
                    <a:pt x="19380" y="10725"/>
                  </a:cubicBezTo>
                  <a:cubicBezTo>
                    <a:pt x="19496" y="10642"/>
                    <a:pt x="19446" y="10601"/>
                    <a:pt x="19357" y="10601"/>
                  </a:cubicBezTo>
                  <a:cubicBezTo>
                    <a:pt x="19339" y="10601"/>
                    <a:pt x="19320" y="10602"/>
                    <a:pt x="19300" y="10606"/>
                  </a:cubicBezTo>
                  <a:cubicBezTo>
                    <a:pt x="19320" y="10526"/>
                    <a:pt x="19360" y="10446"/>
                    <a:pt x="19380" y="10387"/>
                  </a:cubicBezTo>
                  <a:cubicBezTo>
                    <a:pt x="19385" y="10387"/>
                    <a:pt x="19391" y="10387"/>
                    <a:pt x="19396" y="10387"/>
                  </a:cubicBezTo>
                  <a:cubicBezTo>
                    <a:pt x="19618" y="10387"/>
                    <a:pt x="19605" y="9989"/>
                    <a:pt x="19877" y="9989"/>
                  </a:cubicBezTo>
                  <a:cubicBezTo>
                    <a:pt x="19877" y="9850"/>
                    <a:pt x="20275" y="9352"/>
                    <a:pt x="20235" y="9113"/>
                  </a:cubicBezTo>
                  <a:cubicBezTo>
                    <a:pt x="20235" y="9094"/>
                    <a:pt x="20235" y="9074"/>
                    <a:pt x="20215" y="9054"/>
                  </a:cubicBezTo>
                  <a:lnTo>
                    <a:pt x="20215" y="9054"/>
                  </a:lnTo>
                  <a:cubicBezTo>
                    <a:pt x="20255" y="9074"/>
                    <a:pt x="20295" y="9054"/>
                    <a:pt x="20235" y="9113"/>
                  </a:cubicBezTo>
                  <a:cubicBezTo>
                    <a:pt x="20375" y="8994"/>
                    <a:pt x="20514" y="8855"/>
                    <a:pt x="20574" y="8696"/>
                  </a:cubicBezTo>
                  <a:lnTo>
                    <a:pt x="20753" y="8715"/>
                  </a:lnTo>
                  <a:lnTo>
                    <a:pt x="20832" y="8278"/>
                  </a:lnTo>
                  <a:cubicBezTo>
                    <a:pt x="20946" y="8212"/>
                    <a:pt x="21028" y="8168"/>
                    <a:pt x="21076" y="8168"/>
                  </a:cubicBezTo>
                  <a:cubicBezTo>
                    <a:pt x="21130" y="8168"/>
                    <a:pt x="21142" y="8221"/>
                    <a:pt x="21111" y="8357"/>
                  </a:cubicBezTo>
                  <a:cubicBezTo>
                    <a:pt x="21330" y="7780"/>
                    <a:pt x="21369" y="7940"/>
                    <a:pt x="21529" y="7422"/>
                  </a:cubicBezTo>
                  <a:lnTo>
                    <a:pt x="21588" y="7502"/>
                  </a:lnTo>
                  <a:cubicBezTo>
                    <a:pt x="21708" y="7363"/>
                    <a:pt x="21787" y="7044"/>
                    <a:pt x="21907" y="7024"/>
                  </a:cubicBezTo>
                  <a:cubicBezTo>
                    <a:pt x="22324" y="6825"/>
                    <a:pt x="23200" y="5472"/>
                    <a:pt x="23976" y="4776"/>
                  </a:cubicBezTo>
                  <a:cubicBezTo>
                    <a:pt x="23618" y="4736"/>
                    <a:pt x="24394" y="4478"/>
                    <a:pt x="24235" y="4299"/>
                  </a:cubicBezTo>
                  <a:cubicBezTo>
                    <a:pt x="24284" y="4299"/>
                    <a:pt x="24339" y="4279"/>
                    <a:pt x="24374" y="4279"/>
                  </a:cubicBezTo>
                  <a:cubicBezTo>
                    <a:pt x="24409" y="4279"/>
                    <a:pt x="24424" y="4299"/>
                    <a:pt x="24394" y="4378"/>
                  </a:cubicBezTo>
                  <a:cubicBezTo>
                    <a:pt x="24672" y="3920"/>
                    <a:pt x="24991" y="3841"/>
                    <a:pt x="25070" y="3423"/>
                  </a:cubicBezTo>
                  <a:cubicBezTo>
                    <a:pt x="25145" y="3423"/>
                    <a:pt x="25079" y="3564"/>
                    <a:pt x="25137" y="3564"/>
                  </a:cubicBezTo>
                  <a:cubicBezTo>
                    <a:pt x="25141" y="3564"/>
                    <a:pt x="25145" y="3564"/>
                    <a:pt x="25150" y="3562"/>
                  </a:cubicBezTo>
                  <a:cubicBezTo>
                    <a:pt x="25150" y="3523"/>
                    <a:pt x="25190" y="3383"/>
                    <a:pt x="25269" y="3383"/>
                  </a:cubicBezTo>
                  <a:cubicBezTo>
                    <a:pt x="25274" y="3382"/>
                    <a:pt x="25279" y="3381"/>
                    <a:pt x="25282" y="3381"/>
                  </a:cubicBezTo>
                  <a:cubicBezTo>
                    <a:pt x="25319" y="3381"/>
                    <a:pt x="25266" y="3472"/>
                    <a:pt x="25229" y="3562"/>
                  </a:cubicBezTo>
                  <a:cubicBezTo>
                    <a:pt x="25568" y="3125"/>
                    <a:pt x="25428" y="2946"/>
                    <a:pt x="25289" y="2786"/>
                  </a:cubicBezTo>
                  <a:cubicBezTo>
                    <a:pt x="25349" y="2747"/>
                    <a:pt x="25408" y="2707"/>
                    <a:pt x="25468" y="2647"/>
                  </a:cubicBezTo>
                  <a:cubicBezTo>
                    <a:pt x="25508" y="2607"/>
                    <a:pt x="25568" y="2548"/>
                    <a:pt x="25587" y="2508"/>
                  </a:cubicBezTo>
                  <a:cubicBezTo>
                    <a:pt x="25667" y="2408"/>
                    <a:pt x="25687" y="2309"/>
                    <a:pt x="25707" y="2190"/>
                  </a:cubicBezTo>
                  <a:cubicBezTo>
                    <a:pt x="25778" y="2149"/>
                    <a:pt x="25870" y="2087"/>
                    <a:pt x="25908" y="2087"/>
                  </a:cubicBezTo>
                  <a:cubicBezTo>
                    <a:pt x="25945" y="2087"/>
                    <a:pt x="25933" y="2144"/>
                    <a:pt x="25806" y="2329"/>
                  </a:cubicBezTo>
                  <a:cubicBezTo>
                    <a:pt x="25866" y="2249"/>
                    <a:pt x="26065" y="2030"/>
                    <a:pt x="26244" y="1811"/>
                  </a:cubicBezTo>
                  <a:cubicBezTo>
                    <a:pt x="26184" y="1712"/>
                    <a:pt x="26105" y="1632"/>
                    <a:pt x="26025" y="1533"/>
                  </a:cubicBezTo>
                  <a:cubicBezTo>
                    <a:pt x="25985" y="1493"/>
                    <a:pt x="25966" y="1453"/>
                    <a:pt x="25926" y="1394"/>
                  </a:cubicBezTo>
                  <a:cubicBezTo>
                    <a:pt x="25886" y="1354"/>
                    <a:pt x="25826" y="1294"/>
                    <a:pt x="25786" y="1254"/>
                  </a:cubicBezTo>
                  <a:cubicBezTo>
                    <a:pt x="25747" y="1215"/>
                    <a:pt x="25707" y="1155"/>
                    <a:pt x="25667" y="1115"/>
                  </a:cubicBezTo>
                  <a:cubicBezTo>
                    <a:pt x="25607" y="1075"/>
                    <a:pt x="25607" y="1075"/>
                    <a:pt x="25587" y="1055"/>
                  </a:cubicBezTo>
                  <a:cubicBezTo>
                    <a:pt x="25548" y="1036"/>
                    <a:pt x="25528" y="1036"/>
                    <a:pt x="25488" y="1036"/>
                  </a:cubicBezTo>
                  <a:cubicBezTo>
                    <a:pt x="25488" y="1036"/>
                    <a:pt x="25488" y="996"/>
                    <a:pt x="25468" y="976"/>
                  </a:cubicBezTo>
                  <a:cubicBezTo>
                    <a:pt x="25448" y="956"/>
                    <a:pt x="25428" y="936"/>
                    <a:pt x="25389" y="896"/>
                  </a:cubicBezTo>
                  <a:cubicBezTo>
                    <a:pt x="25329" y="817"/>
                    <a:pt x="25249" y="737"/>
                    <a:pt x="25209" y="717"/>
                  </a:cubicBezTo>
                  <a:cubicBezTo>
                    <a:pt x="25030" y="478"/>
                    <a:pt x="24931" y="339"/>
                    <a:pt x="24812" y="220"/>
                  </a:cubicBezTo>
                  <a:cubicBezTo>
                    <a:pt x="24772" y="160"/>
                    <a:pt x="24712" y="100"/>
                    <a:pt x="24652" y="21"/>
                  </a:cubicBezTo>
                  <a:cubicBezTo>
                    <a:pt x="24652" y="21"/>
                    <a:pt x="24652" y="1"/>
                    <a:pt x="2463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 name="Google Shape;826;p20"/>
            <p:cNvSpPr/>
            <p:nvPr/>
          </p:nvSpPr>
          <p:spPr>
            <a:xfrm rot="3337232">
              <a:off x="6792150" y="2572869"/>
              <a:ext cx="1105604" cy="1457516"/>
            </a:xfrm>
            <a:custGeom>
              <a:rect b="b" l="l" r="r" t="t"/>
              <a:pathLst>
                <a:path extrusionOk="0" h="32684" w="26245">
                  <a:moveTo>
                    <a:pt x="25587" y="2110"/>
                  </a:moveTo>
                  <a:lnTo>
                    <a:pt x="25289" y="2627"/>
                  </a:lnTo>
                  <a:cubicBezTo>
                    <a:pt x="25275" y="2634"/>
                    <a:pt x="25263" y="2638"/>
                    <a:pt x="25254" y="2638"/>
                  </a:cubicBezTo>
                  <a:cubicBezTo>
                    <a:pt x="25209" y="2638"/>
                    <a:pt x="25209" y="2566"/>
                    <a:pt x="25209" y="2468"/>
                  </a:cubicBezTo>
                  <a:cubicBezTo>
                    <a:pt x="25209" y="2508"/>
                    <a:pt x="25190" y="2548"/>
                    <a:pt x="25170" y="2568"/>
                  </a:cubicBezTo>
                  <a:cubicBezTo>
                    <a:pt x="25132" y="2605"/>
                    <a:pt x="25102" y="2619"/>
                    <a:pt x="25080" y="2619"/>
                  </a:cubicBezTo>
                  <a:cubicBezTo>
                    <a:pt x="25068" y="2619"/>
                    <a:pt x="25058" y="2615"/>
                    <a:pt x="25050" y="2607"/>
                  </a:cubicBezTo>
                  <a:cubicBezTo>
                    <a:pt x="25110" y="2528"/>
                    <a:pt x="25150" y="2468"/>
                    <a:pt x="25209" y="2388"/>
                  </a:cubicBezTo>
                  <a:cubicBezTo>
                    <a:pt x="25209" y="2428"/>
                    <a:pt x="25209" y="2448"/>
                    <a:pt x="25209" y="2468"/>
                  </a:cubicBezTo>
                  <a:cubicBezTo>
                    <a:pt x="25229" y="2428"/>
                    <a:pt x="25229" y="2388"/>
                    <a:pt x="25249" y="2349"/>
                  </a:cubicBezTo>
                  <a:cubicBezTo>
                    <a:pt x="25269" y="2309"/>
                    <a:pt x="25309" y="2269"/>
                    <a:pt x="25329" y="2249"/>
                  </a:cubicBezTo>
                  <a:cubicBezTo>
                    <a:pt x="25428" y="2190"/>
                    <a:pt x="25528" y="2150"/>
                    <a:pt x="25587" y="2110"/>
                  </a:cubicBezTo>
                  <a:close/>
                  <a:moveTo>
                    <a:pt x="20872" y="7820"/>
                  </a:moveTo>
                  <a:lnTo>
                    <a:pt x="20832" y="8218"/>
                  </a:lnTo>
                  <a:cubicBezTo>
                    <a:pt x="20812" y="8158"/>
                    <a:pt x="20733" y="8119"/>
                    <a:pt x="20653" y="8079"/>
                  </a:cubicBezTo>
                  <a:cubicBezTo>
                    <a:pt x="20713" y="7979"/>
                    <a:pt x="20792" y="7900"/>
                    <a:pt x="20872" y="7820"/>
                  </a:cubicBezTo>
                  <a:close/>
                  <a:moveTo>
                    <a:pt x="14784" y="11143"/>
                  </a:moveTo>
                  <a:lnTo>
                    <a:pt x="14784" y="11143"/>
                  </a:lnTo>
                  <a:cubicBezTo>
                    <a:pt x="14776" y="11155"/>
                    <a:pt x="14770" y="11167"/>
                    <a:pt x="14766" y="11177"/>
                  </a:cubicBezTo>
                  <a:lnTo>
                    <a:pt x="14766" y="11177"/>
                  </a:lnTo>
                  <a:cubicBezTo>
                    <a:pt x="14772" y="11166"/>
                    <a:pt x="14778" y="11154"/>
                    <a:pt x="14784" y="11143"/>
                  </a:cubicBezTo>
                  <a:close/>
                  <a:moveTo>
                    <a:pt x="18047" y="11322"/>
                  </a:moveTo>
                  <a:cubicBezTo>
                    <a:pt x="18047" y="11600"/>
                    <a:pt x="18027" y="11879"/>
                    <a:pt x="17888" y="12138"/>
                  </a:cubicBezTo>
                  <a:lnTo>
                    <a:pt x="17768" y="12158"/>
                  </a:lnTo>
                  <a:lnTo>
                    <a:pt x="17569" y="12555"/>
                  </a:lnTo>
                  <a:cubicBezTo>
                    <a:pt x="17569" y="12416"/>
                    <a:pt x="17569" y="12158"/>
                    <a:pt x="17609" y="11899"/>
                  </a:cubicBezTo>
                  <a:cubicBezTo>
                    <a:pt x="17748" y="11700"/>
                    <a:pt x="17908" y="11521"/>
                    <a:pt x="18047" y="11322"/>
                  </a:cubicBezTo>
                  <a:close/>
                  <a:moveTo>
                    <a:pt x="16157" y="13729"/>
                  </a:moveTo>
                  <a:cubicBezTo>
                    <a:pt x="16276" y="13809"/>
                    <a:pt x="16376" y="13928"/>
                    <a:pt x="16376" y="14008"/>
                  </a:cubicBezTo>
                  <a:cubicBezTo>
                    <a:pt x="16336" y="14028"/>
                    <a:pt x="15779" y="14465"/>
                    <a:pt x="15600" y="14525"/>
                  </a:cubicBezTo>
                  <a:lnTo>
                    <a:pt x="15520" y="14525"/>
                  </a:lnTo>
                  <a:cubicBezTo>
                    <a:pt x="15619" y="14386"/>
                    <a:pt x="15719" y="14267"/>
                    <a:pt x="15818" y="14147"/>
                  </a:cubicBezTo>
                  <a:lnTo>
                    <a:pt x="15978" y="14267"/>
                  </a:lnTo>
                  <a:lnTo>
                    <a:pt x="15858" y="14087"/>
                  </a:lnTo>
                  <a:cubicBezTo>
                    <a:pt x="15958" y="13968"/>
                    <a:pt x="16057" y="13849"/>
                    <a:pt x="16157" y="13729"/>
                  </a:cubicBezTo>
                  <a:close/>
                  <a:moveTo>
                    <a:pt x="14664" y="15600"/>
                  </a:moveTo>
                  <a:lnTo>
                    <a:pt x="14664" y="15600"/>
                  </a:lnTo>
                  <a:cubicBezTo>
                    <a:pt x="14645" y="15719"/>
                    <a:pt x="14605" y="15838"/>
                    <a:pt x="14545" y="15938"/>
                  </a:cubicBezTo>
                  <a:cubicBezTo>
                    <a:pt x="14533" y="15915"/>
                    <a:pt x="14508" y="15905"/>
                    <a:pt x="14477" y="15905"/>
                  </a:cubicBezTo>
                  <a:cubicBezTo>
                    <a:pt x="14455" y="15905"/>
                    <a:pt x="14430" y="15910"/>
                    <a:pt x="14406" y="15918"/>
                  </a:cubicBezTo>
                  <a:cubicBezTo>
                    <a:pt x="14485" y="15818"/>
                    <a:pt x="14585" y="15699"/>
                    <a:pt x="14664" y="15600"/>
                  </a:cubicBezTo>
                  <a:close/>
                  <a:moveTo>
                    <a:pt x="9153" y="18723"/>
                  </a:moveTo>
                  <a:cubicBezTo>
                    <a:pt x="9115" y="18809"/>
                    <a:pt x="9095" y="18840"/>
                    <a:pt x="9085" y="18840"/>
                  </a:cubicBezTo>
                  <a:cubicBezTo>
                    <a:pt x="9074" y="18840"/>
                    <a:pt x="9074" y="18804"/>
                    <a:pt x="9074" y="18763"/>
                  </a:cubicBezTo>
                  <a:lnTo>
                    <a:pt x="9153" y="18723"/>
                  </a:lnTo>
                  <a:close/>
                  <a:moveTo>
                    <a:pt x="12098" y="18902"/>
                  </a:moveTo>
                  <a:lnTo>
                    <a:pt x="12098" y="18902"/>
                  </a:lnTo>
                  <a:cubicBezTo>
                    <a:pt x="12088" y="18909"/>
                    <a:pt x="12078" y="18917"/>
                    <a:pt x="12068" y="18925"/>
                  </a:cubicBezTo>
                  <a:lnTo>
                    <a:pt x="12068" y="18925"/>
                  </a:lnTo>
                  <a:cubicBezTo>
                    <a:pt x="12080" y="18917"/>
                    <a:pt x="12090" y="18910"/>
                    <a:pt x="12098" y="18902"/>
                  </a:cubicBezTo>
                  <a:close/>
                  <a:moveTo>
                    <a:pt x="13152" y="17510"/>
                  </a:moveTo>
                  <a:cubicBezTo>
                    <a:pt x="13152" y="17728"/>
                    <a:pt x="13053" y="18067"/>
                    <a:pt x="12854" y="18425"/>
                  </a:cubicBezTo>
                  <a:cubicBezTo>
                    <a:pt x="12750" y="18593"/>
                    <a:pt x="12688" y="18638"/>
                    <a:pt x="12649" y="18638"/>
                  </a:cubicBezTo>
                  <a:cubicBezTo>
                    <a:pt x="12603" y="18638"/>
                    <a:pt x="12591" y="18571"/>
                    <a:pt x="12582" y="18571"/>
                  </a:cubicBezTo>
                  <a:cubicBezTo>
                    <a:pt x="12580" y="18571"/>
                    <a:pt x="12578" y="18575"/>
                    <a:pt x="12575" y="18584"/>
                  </a:cubicBezTo>
                  <a:cubicBezTo>
                    <a:pt x="11978" y="19280"/>
                    <a:pt x="12396" y="19440"/>
                    <a:pt x="11799" y="19937"/>
                  </a:cubicBezTo>
                  <a:cubicBezTo>
                    <a:pt x="11740" y="19969"/>
                    <a:pt x="11694" y="19982"/>
                    <a:pt x="11659" y="19982"/>
                  </a:cubicBezTo>
                  <a:cubicBezTo>
                    <a:pt x="11518" y="19982"/>
                    <a:pt x="11537" y="19778"/>
                    <a:pt x="11441" y="19778"/>
                  </a:cubicBezTo>
                  <a:cubicBezTo>
                    <a:pt x="11640" y="19420"/>
                    <a:pt x="11899" y="19340"/>
                    <a:pt x="12058" y="19121"/>
                  </a:cubicBezTo>
                  <a:lnTo>
                    <a:pt x="12058" y="19121"/>
                  </a:lnTo>
                  <a:lnTo>
                    <a:pt x="11799" y="19360"/>
                  </a:lnTo>
                  <a:cubicBezTo>
                    <a:pt x="11836" y="19232"/>
                    <a:pt x="11956" y="19021"/>
                    <a:pt x="12068" y="18925"/>
                  </a:cubicBezTo>
                  <a:lnTo>
                    <a:pt x="12068" y="18925"/>
                  </a:lnTo>
                  <a:cubicBezTo>
                    <a:pt x="12046" y="18940"/>
                    <a:pt x="12016" y="18957"/>
                    <a:pt x="11978" y="18982"/>
                  </a:cubicBezTo>
                  <a:cubicBezTo>
                    <a:pt x="12376" y="18485"/>
                    <a:pt x="12774" y="18007"/>
                    <a:pt x="13152" y="17510"/>
                  </a:cubicBezTo>
                  <a:close/>
                  <a:moveTo>
                    <a:pt x="8835" y="23001"/>
                  </a:moveTo>
                  <a:lnTo>
                    <a:pt x="8815" y="23041"/>
                  </a:lnTo>
                  <a:cubicBezTo>
                    <a:pt x="8815" y="23021"/>
                    <a:pt x="8815" y="23021"/>
                    <a:pt x="8835" y="23001"/>
                  </a:cubicBezTo>
                  <a:close/>
                  <a:moveTo>
                    <a:pt x="5902" y="23051"/>
                  </a:moveTo>
                  <a:cubicBezTo>
                    <a:pt x="5893" y="23053"/>
                    <a:pt x="5883" y="23056"/>
                    <a:pt x="5870" y="23061"/>
                  </a:cubicBezTo>
                  <a:cubicBezTo>
                    <a:pt x="5881" y="23058"/>
                    <a:pt x="5891" y="23055"/>
                    <a:pt x="5902" y="23051"/>
                  </a:cubicBezTo>
                  <a:close/>
                  <a:moveTo>
                    <a:pt x="8735" y="23120"/>
                  </a:moveTo>
                  <a:lnTo>
                    <a:pt x="8735" y="23120"/>
                  </a:lnTo>
                  <a:cubicBezTo>
                    <a:pt x="8696" y="23260"/>
                    <a:pt x="8596" y="23419"/>
                    <a:pt x="8437" y="23518"/>
                  </a:cubicBezTo>
                  <a:cubicBezTo>
                    <a:pt x="8536" y="23399"/>
                    <a:pt x="8636" y="23260"/>
                    <a:pt x="8735" y="23120"/>
                  </a:cubicBezTo>
                  <a:close/>
                  <a:moveTo>
                    <a:pt x="24632" y="1"/>
                  </a:moveTo>
                  <a:lnTo>
                    <a:pt x="24613" y="21"/>
                  </a:lnTo>
                  <a:cubicBezTo>
                    <a:pt x="24593" y="41"/>
                    <a:pt x="24573" y="61"/>
                    <a:pt x="24553" y="81"/>
                  </a:cubicBezTo>
                  <a:cubicBezTo>
                    <a:pt x="24513" y="120"/>
                    <a:pt x="24473" y="180"/>
                    <a:pt x="24414" y="220"/>
                  </a:cubicBezTo>
                  <a:lnTo>
                    <a:pt x="24533" y="160"/>
                  </a:lnTo>
                  <a:lnTo>
                    <a:pt x="24533" y="160"/>
                  </a:lnTo>
                  <a:cubicBezTo>
                    <a:pt x="24453" y="359"/>
                    <a:pt x="24394" y="459"/>
                    <a:pt x="24294" y="538"/>
                  </a:cubicBezTo>
                  <a:cubicBezTo>
                    <a:pt x="24195" y="598"/>
                    <a:pt x="24055" y="677"/>
                    <a:pt x="23916" y="837"/>
                  </a:cubicBezTo>
                  <a:lnTo>
                    <a:pt x="23916" y="817"/>
                  </a:lnTo>
                  <a:cubicBezTo>
                    <a:pt x="23498" y="1115"/>
                    <a:pt x="23478" y="1155"/>
                    <a:pt x="23419" y="1235"/>
                  </a:cubicBezTo>
                  <a:cubicBezTo>
                    <a:pt x="23379" y="1294"/>
                    <a:pt x="23319" y="1354"/>
                    <a:pt x="22981" y="1573"/>
                  </a:cubicBezTo>
                  <a:lnTo>
                    <a:pt x="23100" y="1632"/>
                  </a:lnTo>
                  <a:cubicBezTo>
                    <a:pt x="23260" y="1871"/>
                    <a:pt x="22523" y="2010"/>
                    <a:pt x="22305" y="2408"/>
                  </a:cubicBezTo>
                  <a:lnTo>
                    <a:pt x="22464" y="2349"/>
                  </a:lnTo>
                  <a:lnTo>
                    <a:pt x="22464" y="2349"/>
                  </a:lnTo>
                  <a:cubicBezTo>
                    <a:pt x="22364" y="2587"/>
                    <a:pt x="21728" y="2607"/>
                    <a:pt x="21549" y="2767"/>
                  </a:cubicBezTo>
                  <a:cubicBezTo>
                    <a:pt x="21544" y="2768"/>
                    <a:pt x="21540" y="2769"/>
                    <a:pt x="21537" y="2769"/>
                  </a:cubicBezTo>
                  <a:cubicBezTo>
                    <a:pt x="21501" y="2769"/>
                    <a:pt x="21571" y="2663"/>
                    <a:pt x="21608" y="2607"/>
                  </a:cubicBezTo>
                  <a:lnTo>
                    <a:pt x="21608" y="2607"/>
                  </a:lnTo>
                  <a:cubicBezTo>
                    <a:pt x="21051" y="2965"/>
                    <a:pt x="21668" y="2767"/>
                    <a:pt x="21369" y="3145"/>
                  </a:cubicBezTo>
                  <a:cubicBezTo>
                    <a:pt x="21365" y="3145"/>
                    <a:pt x="21361" y="3146"/>
                    <a:pt x="21357" y="3146"/>
                  </a:cubicBezTo>
                  <a:cubicBezTo>
                    <a:pt x="21287" y="3146"/>
                    <a:pt x="21277" y="3043"/>
                    <a:pt x="21209" y="3043"/>
                  </a:cubicBezTo>
                  <a:cubicBezTo>
                    <a:pt x="21175" y="3043"/>
                    <a:pt x="21127" y="3068"/>
                    <a:pt x="21051" y="3145"/>
                  </a:cubicBezTo>
                  <a:cubicBezTo>
                    <a:pt x="20892" y="3224"/>
                    <a:pt x="20673" y="4040"/>
                    <a:pt x="20255" y="4259"/>
                  </a:cubicBezTo>
                  <a:cubicBezTo>
                    <a:pt x="20299" y="4251"/>
                    <a:pt x="20340" y="4242"/>
                    <a:pt x="20369" y="4242"/>
                  </a:cubicBezTo>
                  <a:cubicBezTo>
                    <a:pt x="20421" y="4242"/>
                    <a:pt x="20438" y="4272"/>
                    <a:pt x="20375" y="4398"/>
                  </a:cubicBezTo>
                  <a:cubicBezTo>
                    <a:pt x="20176" y="4677"/>
                    <a:pt x="19579" y="4935"/>
                    <a:pt x="19539" y="5313"/>
                  </a:cubicBezTo>
                  <a:cubicBezTo>
                    <a:pt x="19519" y="5323"/>
                    <a:pt x="19504" y="5328"/>
                    <a:pt x="19492" y="5328"/>
                  </a:cubicBezTo>
                  <a:cubicBezTo>
                    <a:pt x="19479" y="5328"/>
                    <a:pt x="19469" y="5323"/>
                    <a:pt x="19459" y="5313"/>
                  </a:cubicBezTo>
                  <a:cubicBezTo>
                    <a:pt x="19340" y="5552"/>
                    <a:pt x="19002" y="6029"/>
                    <a:pt x="19002" y="6228"/>
                  </a:cubicBezTo>
                  <a:cubicBezTo>
                    <a:pt x="18986" y="6225"/>
                    <a:pt x="18969" y="6224"/>
                    <a:pt x="18953" y="6224"/>
                  </a:cubicBezTo>
                  <a:cubicBezTo>
                    <a:pt x="18521" y="6224"/>
                    <a:pt x="18195" y="7373"/>
                    <a:pt x="17906" y="7373"/>
                  </a:cubicBezTo>
                  <a:cubicBezTo>
                    <a:pt x="17880" y="7373"/>
                    <a:pt x="17854" y="7364"/>
                    <a:pt x="17828" y="7343"/>
                  </a:cubicBezTo>
                  <a:cubicBezTo>
                    <a:pt x="17669" y="7542"/>
                    <a:pt x="17510" y="7760"/>
                    <a:pt x="17350" y="7979"/>
                  </a:cubicBezTo>
                  <a:lnTo>
                    <a:pt x="17331" y="7940"/>
                  </a:lnTo>
                  <a:cubicBezTo>
                    <a:pt x="16992" y="8318"/>
                    <a:pt x="16952" y="8517"/>
                    <a:pt x="16933" y="8715"/>
                  </a:cubicBezTo>
                  <a:cubicBezTo>
                    <a:pt x="16905" y="8738"/>
                    <a:pt x="16887" y="8746"/>
                    <a:pt x="16874" y="8746"/>
                  </a:cubicBezTo>
                  <a:cubicBezTo>
                    <a:pt x="16843" y="8746"/>
                    <a:pt x="16853" y="8690"/>
                    <a:pt x="16853" y="8676"/>
                  </a:cubicBezTo>
                  <a:lnTo>
                    <a:pt x="16853" y="8676"/>
                  </a:lnTo>
                  <a:cubicBezTo>
                    <a:pt x="16316" y="9213"/>
                    <a:pt x="16296" y="9273"/>
                    <a:pt x="16057" y="9889"/>
                  </a:cubicBezTo>
                  <a:lnTo>
                    <a:pt x="15918" y="9850"/>
                  </a:lnTo>
                  <a:cubicBezTo>
                    <a:pt x="15878" y="10029"/>
                    <a:pt x="15102" y="10586"/>
                    <a:pt x="14764" y="11242"/>
                  </a:cubicBezTo>
                  <a:cubicBezTo>
                    <a:pt x="14764" y="11242"/>
                    <a:pt x="14751" y="11217"/>
                    <a:pt x="14766" y="11177"/>
                  </a:cubicBezTo>
                  <a:lnTo>
                    <a:pt x="14766" y="11177"/>
                  </a:lnTo>
                  <a:cubicBezTo>
                    <a:pt x="14372" y="11916"/>
                    <a:pt x="13295" y="12484"/>
                    <a:pt x="13491" y="13013"/>
                  </a:cubicBezTo>
                  <a:lnTo>
                    <a:pt x="13252" y="13510"/>
                  </a:lnTo>
                  <a:cubicBezTo>
                    <a:pt x="13376" y="13364"/>
                    <a:pt x="13440" y="13314"/>
                    <a:pt x="13473" y="13314"/>
                  </a:cubicBezTo>
                  <a:cubicBezTo>
                    <a:pt x="13544" y="13314"/>
                    <a:pt x="13457" y="13565"/>
                    <a:pt x="13527" y="13565"/>
                  </a:cubicBezTo>
                  <a:cubicBezTo>
                    <a:pt x="13541" y="13565"/>
                    <a:pt x="13561" y="13555"/>
                    <a:pt x="13590" y="13530"/>
                  </a:cubicBezTo>
                  <a:lnTo>
                    <a:pt x="13590" y="13530"/>
                  </a:lnTo>
                  <a:cubicBezTo>
                    <a:pt x="13496" y="13692"/>
                    <a:pt x="13282" y="13864"/>
                    <a:pt x="13210" y="13864"/>
                  </a:cubicBezTo>
                  <a:cubicBezTo>
                    <a:pt x="13176" y="13864"/>
                    <a:pt x="13174" y="13825"/>
                    <a:pt x="13232" y="13729"/>
                  </a:cubicBezTo>
                  <a:lnTo>
                    <a:pt x="13292" y="13709"/>
                  </a:lnTo>
                  <a:cubicBezTo>
                    <a:pt x="13274" y="13677"/>
                    <a:pt x="13251" y="13662"/>
                    <a:pt x="13224" y="13662"/>
                  </a:cubicBezTo>
                  <a:cubicBezTo>
                    <a:pt x="13055" y="13662"/>
                    <a:pt x="12731" y="14238"/>
                    <a:pt x="12602" y="14238"/>
                  </a:cubicBezTo>
                  <a:cubicBezTo>
                    <a:pt x="12592" y="14238"/>
                    <a:pt x="12583" y="14234"/>
                    <a:pt x="12575" y="14227"/>
                  </a:cubicBezTo>
                  <a:cubicBezTo>
                    <a:pt x="11740" y="15321"/>
                    <a:pt x="10844" y="16316"/>
                    <a:pt x="10068" y="17350"/>
                  </a:cubicBezTo>
                  <a:lnTo>
                    <a:pt x="10307" y="17350"/>
                  </a:lnTo>
                  <a:lnTo>
                    <a:pt x="10029" y="17709"/>
                  </a:lnTo>
                  <a:cubicBezTo>
                    <a:pt x="10000" y="17726"/>
                    <a:pt x="9969" y="17737"/>
                    <a:pt x="9945" y="17737"/>
                  </a:cubicBezTo>
                  <a:cubicBezTo>
                    <a:pt x="9887" y="17737"/>
                    <a:pt x="9868" y="17673"/>
                    <a:pt x="10009" y="17490"/>
                  </a:cubicBezTo>
                  <a:lnTo>
                    <a:pt x="10009" y="17490"/>
                  </a:lnTo>
                  <a:cubicBezTo>
                    <a:pt x="9830" y="17549"/>
                    <a:pt x="9770" y="17967"/>
                    <a:pt x="9790" y="18007"/>
                  </a:cubicBezTo>
                  <a:cubicBezTo>
                    <a:pt x="9690" y="18112"/>
                    <a:pt x="9633" y="18151"/>
                    <a:pt x="9605" y="18151"/>
                  </a:cubicBezTo>
                  <a:cubicBezTo>
                    <a:pt x="9519" y="18151"/>
                    <a:pt x="9675" y="17807"/>
                    <a:pt x="9652" y="17807"/>
                  </a:cubicBezTo>
                  <a:cubicBezTo>
                    <a:pt x="9648" y="17807"/>
                    <a:pt x="9642" y="17813"/>
                    <a:pt x="9631" y="17828"/>
                  </a:cubicBezTo>
                  <a:lnTo>
                    <a:pt x="9491" y="18047"/>
                  </a:lnTo>
                  <a:lnTo>
                    <a:pt x="9551" y="18007"/>
                  </a:lnTo>
                  <a:lnTo>
                    <a:pt x="9551" y="18007"/>
                  </a:lnTo>
                  <a:cubicBezTo>
                    <a:pt x="9491" y="18226"/>
                    <a:pt x="9551" y="18286"/>
                    <a:pt x="9312" y="18604"/>
                  </a:cubicBezTo>
                  <a:cubicBezTo>
                    <a:pt x="9237" y="18670"/>
                    <a:pt x="9194" y="18685"/>
                    <a:pt x="9164" y="18685"/>
                  </a:cubicBezTo>
                  <a:cubicBezTo>
                    <a:pt x="9142" y="18685"/>
                    <a:pt x="9127" y="18677"/>
                    <a:pt x="9113" y="18677"/>
                  </a:cubicBezTo>
                  <a:cubicBezTo>
                    <a:pt x="9101" y="18677"/>
                    <a:pt x="9089" y="18682"/>
                    <a:pt x="9074" y="18703"/>
                  </a:cubicBezTo>
                  <a:cubicBezTo>
                    <a:pt x="9070" y="18700"/>
                    <a:pt x="9067" y="18698"/>
                    <a:pt x="9063" y="18698"/>
                  </a:cubicBezTo>
                  <a:cubicBezTo>
                    <a:pt x="9046" y="18698"/>
                    <a:pt x="9024" y="18740"/>
                    <a:pt x="8974" y="18823"/>
                  </a:cubicBezTo>
                  <a:lnTo>
                    <a:pt x="8636" y="19260"/>
                  </a:lnTo>
                  <a:lnTo>
                    <a:pt x="8895" y="19161"/>
                  </a:lnTo>
                  <a:lnTo>
                    <a:pt x="8895" y="19161"/>
                  </a:lnTo>
                  <a:cubicBezTo>
                    <a:pt x="8817" y="19363"/>
                    <a:pt x="8666" y="19517"/>
                    <a:pt x="8737" y="19517"/>
                  </a:cubicBezTo>
                  <a:cubicBezTo>
                    <a:pt x="8754" y="19517"/>
                    <a:pt x="8783" y="19509"/>
                    <a:pt x="8827" y="19491"/>
                  </a:cubicBezTo>
                  <a:lnTo>
                    <a:pt x="8827" y="19491"/>
                  </a:lnTo>
                  <a:cubicBezTo>
                    <a:pt x="8381" y="19699"/>
                    <a:pt x="7537" y="21134"/>
                    <a:pt x="7343" y="21270"/>
                  </a:cubicBezTo>
                  <a:cubicBezTo>
                    <a:pt x="7223" y="21628"/>
                    <a:pt x="7024" y="21907"/>
                    <a:pt x="6746" y="22245"/>
                  </a:cubicBezTo>
                  <a:cubicBezTo>
                    <a:pt x="6772" y="22224"/>
                    <a:pt x="6804" y="22212"/>
                    <a:pt x="6832" y="22212"/>
                  </a:cubicBezTo>
                  <a:cubicBezTo>
                    <a:pt x="6911" y="22212"/>
                    <a:pt x="6961" y="22299"/>
                    <a:pt x="6786" y="22504"/>
                  </a:cubicBezTo>
                  <a:cubicBezTo>
                    <a:pt x="6749" y="22450"/>
                    <a:pt x="6710" y="22427"/>
                    <a:pt x="6668" y="22427"/>
                  </a:cubicBezTo>
                  <a:cubicBezTo>
                    <a:pt x="6470" y="22427"/>
                    <a:pt x="6218" y="22943"/>
                    <a:pt x="5902" y="23051"/>
                  </a:cubicBezTo>
                  <a:lnTo>
                    <a:pt x="5902" y="23051"/>
                  </a:lnTo>
                  <a:cubicBezTo>
                    <a:pt x="5905" y="23051"/>
                    <a:pt x="5908" y="23051"/>
                    <a:pt x="5910" y="23051"/>
                  </a:cubicBezTo>
                  <a:cubicBezTo>
                    <a:pt x="6058" y="23051"/>
                    <a:pt x="5456" y="23764"/>
                    <a:pt x="5642" y="23764"/>
                  </a:cubicBezTo>
                  <a:cubicBezTo>
                    <a:pt x="5662" y="23764"/>
                    <a:pt x="5691" y="23755"/>
                    <a:pt x="5731" y="23737"/>
                  </a:cubicBezTo>
                  <a:lnTo>
                    <a:pt x="5731" y="23737"/>
                  </a:lnTo>
                  <a:cubicBezTo>
                    <a:pt x="5670" y="23811"/>
                    <a:pt x="5635" y="23833"/>
                    <a:pt x="5610" y="23833"/>
                  </a:cubicBezTo>
                  <a:cubicBezTo>
                    <a:pt x="5571" y="23833"/>
                    <a:pt x="5557" y="23778"/>
                    <a:pt x="5505" y="23778"/>
                  </a:cubicBezTo>
                  <a:cubicBezTo>
                    <a:pt x="5483" y="23778"/>
                    <a:pt x="5454" y="23788"/>
                    <a:pt x="5413" y="23817"/>
                  </a:cubicBezTo>
                  <a:cubicBezTo>
                    <a:pt x="5094" y="24493"/>
                    <a:pt x="4398" y="25090"/>
                    <a:pt x="3901" y="25846"/>
                  </a:cubicBezTo>
                  <a:cubicBezTo>
                    <a:pt x="3940" y="25886"/>
                    <a:pt x="4080" y="25806"/>
                    <a:pt x="4020" y="26005"/>
                  </a:cubicBezTo>
                  <a:lnTo>
                    <a:pt x="3562" y="26264"/>
                  </a:lnTo>
                  <a:cubicBezTo>
                    <a:pt x="3463" y="26423"/>
                    <a:pt x="3682" y="26562"/>
                    <a:pt x="3363" y="26722"/>
                  </a:cubicBezTo>
                  <a:cubicBezTo>
                    <a:pt x="3387" y="26722"/>
                    <a:pt x="3414" y="26715"/>
                    <a:pt x="3434" y="26715"/>
                  </a:cubicBezTo>
                  <a:cubicBezTo>
                    <a:pt x="3464" y="26715"/>
                    <a:pt x="3479" y="26730"/>
                    <a:pt x="3443" y="26801"/>
                  </a:cubicBezTo>
                  <a:cubicBezTo>
                    <a:pt x="2846" y="27438"/>
                    <a:pt x="2369" y="28194"/>
                    <a:pt x="1871" y="28930"/>
                  </a:cubicBezTo>
                  <a:cubicBezTo>
                    <a:pt x="1632" y="29308"/>
                    <a:pt x="1374" y="29686"/>
                    <a:pt x="1095" y="30024"/>
                  </a:cubicBezTo>
                  <a:lnTo>
                    <a:pt x="896" y="30283"/>
                  </a:lnTo>
                  <a:lnTo>
                    <a:pt x="657" y="30581"/>
                  </a:lnTo>
                  <a:cubicBezTo>
                    <a:pt x="459" y="30820"/>
                    <a:pt x="240" y="31059"/>
                    <a:pt x="1" y="31318"/>
                  </a:cubicBezTo>
                  <a:lnTo>
                    <a:pt x="1" y="31457"/>
                  </a:lnTo>
                  <a:cubicBezTo>
                    <a:pt x="21" y="31357"/>
                    <a:pt x="21" y="31318"/>
                    <a:pt x="41" y="31318"/>
                  </a:cubicBezTo>
                  <a:lnTo>
                    <a:pt x="61" y="31318"/>
                  </a:lnTo>
                  <a:cubicBezTo>
                    <a:pt x="80" y="31337"/>
                    <a:pt x="100" y="31457"/>
                    <a:pt x="120" y="31576"/>
                  </a:cubicBezTo>
                  <a:cubicBezTo>
                    <a:pt x="120" y="31527"/>
                    <a:pt x="133" y="31513"/>
                    <a:pt x="151" y="31513"/>
                  </a:cubicBezTo>
                  <a:cubicBezTo>
                    <a:pt x="178" y="31513"/>
                    <a:pt x="219" y="31544"/>
                    <a:pt x="254" y="31544"/>
                  </a:cubicBezTo>
                  <a:cubicBezTo>
                    <a:pt x="263" y="31544"/>
                    <a:pt x="271" y="31542"/>
                    <a:pt x="279" y="31536"/>
                  </a:cubicBezTo>
                  <a:lnTo>
                    <a:pt x="279" y="31536"/>
                  </a:lnTo>
                  <a:cubicBezTo>
                    <a:pt x="240" y="31636"/>
                    <a:pt x="200" y="31716"/>
                    <a:pt x="180" y="31815"/>
                  </a:cubicBezTo>
                  <a:lnTo>
                    <a:pt x="160" y="31875"/>
                  </a:lnTo>
                  <a:lnTo>
                    <a:pt x="160" y="31914"/>
                  </a:lnTo>
                  <a:lnTo>
                    <a:pt x="180" y="31914"/>
                  </a:lnTo>
                  <a:cubicBezTo>
                    <a:pt x="200" y="31914"/>
                    <a:pt x="220" y="31954"/>
                    <a:pt x="260" y="31974"/>
                  </a:cubicBezTo>
                  <a:cubicBezTo>
                    <a:pt x="279" y="32014"/>
                    <a:pt x="319" y="32054"/>
                    <a:pt x="359" y="32094"/>
                  </a:cubicBezTo>
                  <a:cubicBezTo>
                    <a:pt x="459" y="32113"/>
                    <a:pt x="638" y="32253"/>
                    <a:pt x="777" y="32472"/>
                  </a:cubicBezTo>
                  <a:cubicBezTo>
                    <a:pt x="896" y="32531"/>
                    <a:pt x="1016" y="32611"/>
                    <a:pt x="1115" y="32651"/>
                  </a:cubicBezTo>
                  <a:cubicBezTo>
                    <a:pt x="1150" y="32674"/>
                    <a:pt x="1185" y="32684"/>
                    <a:pt x="1216" y="32684"/>
                  </a:cubicBezTo>
                  <a:cubicBezTo>
                    <a:pt x="1238" y="32684"/>
                    <a:pt x="1258" y="32679"/>
                    <a:pt x="1274" y="32671"/>
                  </a:cubicBezTo>
                  <a:lnTo>
                    <a:pt x="1035" y="32551"/>
                  </a:lnTo>
                  <a:lnTo>
                    <a:pt x="1035" y="32551"/>
                  </a:lnTo>
                  <a:cubicBezTo>
                    <a:pt x="1058" y="32555"/>
                    <a:pt x="1078" y="32557"/>
                    <a:pt x="1096" y="32557"/>
                  </a:cubicBezTo>
                  <a:cubicBezTo>
                    <a:pt x="1259" y="32557"/>
                    <a:pt x="1189" y="32397"/>
                    <a:pt x="1135" y="32253"/>
                  </a:cubicBezTo>
                  <a:cubicBezTo>
                    <a:pt x="1135" y="32233"/>
                    <a:pt x="1135" y="32213"/>
                    <a:pt x="1135" y="32193"/>
                  </a:cubicBezTo>
                  <a:cubicBezTo>
                    <a:pt x="1453" y="32392"/>
                    <a:pt x="1752" y="32611"/>
                    <a:pt x="1752" y="32611"/>
                  </a:cubicBezTo>
                  <a:cubicBezTo>
                    <a:pt x="1911" y="32054"/>
                    <a:pt x="4557" y="28512"/>
                    <a:pt x="8039" y="24016"/>
                  </a:cubicBezTo>
                  <a:cubicBezTo>
                    <a:pt x="8039" y="24036"/>
                    <a:pt x="8039" y="24036"/>
                    <a:pt x="8039" y="24055"/>
                  </a:cubicBezTo>
                  <a:lnTo>
                    <a:pt x="8079" y="24075"/>
                  </a:lnTo>
                  <a:cubicBezTo>
                    <a:pt x="8160" y="23978"/>
                    <a:pt x="8201" y="23880"/>
                    <a:pt x="8171" y="23880"/>
                  </a:cubicBezTo>
                  <a:cubicBezTo>
                    <a:pt x="8164" y="23880"/>
                    <a:pt x="8153" y="23885"/>
                    <a:pt x="8138" y="23896"/>
                  </a:cubicBezTo>
                  <a:cubicBezTo>
                    <a:pt x="8218" y="23797"/>
                    <a:pt x="8318" y="23677"/>
                    <a:pt x="8397" y="23558"/>
                  </a:cubicBezTo>
                  <a:lnTo>
                    <a:pt x="8397" y="23558"/>
                  </a:lnTo>
                  <a:cubicBezTo>
                    <a:pt x="8339" y="23747"/>
                    <a:pt x="8525" y="23830"/>
                    <a:pt x="8745" y="23830"/>
                  </a:cubicBezTo>
                  <a:cubicBezTo>
                    <a:pt x="8827" y="23830"/>
                    <a:pt x="8913" y="23818"/>
                    <a:pt x="8994" y="23797"/>
                  </a:cubicBezTo>
                  <a:cubicBezTo>
                    <a:pt x="8954" y="23757"/>
                    <a:pt x="8914" y="23737"/>
                    <a:pt x="9054" y="23459"/>
                  </a:cubicBezTo>
                  <a:lnTo>
                    <a:pt x="9054" y="23459"/>
                  </a:lnTo>
                  <a:cubicBezTo>
                    <a:pt x="8978" y="23504"/>
                    <a:pt x="8716" y="23736"/>
                    <a:pt x="8632" y="23736"/>
                  </a:cubicBezTo>
                  <a:cubicBezTo>
                    <a:pt x="8606" y="23736"/>
                    <a:pt x="8597" y="23714"/>
                    <a:pt x="8616" y="23658"/>
                  </a:cubicBezTo>
                  <a:cubicBezTo>
                    <a:pt x="8835" y="23299"/>
                    <a:pt x="8855" y="23419"/>
                    <a:pt x="9014" y="23299"/>
                  </a:cubicBezTo>
                  <a:lnTo>
                    <a:pt x="9014" y="23299"/>
                  </a:lnTo>
                  <a:cubicBezTo>
                    <a:pt x="9006" y="23301"/>
                    <a:pt x="8999" y="23302"/>
                    <a:pt x="8993" y="23302"/>
                  </a:cubicBezTo>
                  <a:cubicBezTo>
                    <a:pt x="8857" y="23302"/>
                    <a:pt x="9090" y="22895"/>
                    <a:pt x="9014" y="22762"/>
                  </a:cubicBezTo>
                  <a:cubicBezTo>
                    <a:pt x="9511" y="22145"/>
                    <a:pt x="10009" y="21509"/>
                    <a:pt x="10506" y="20852"/>
                  </a:cubicBezTo>
                  <a:cubicBezTo>
                    <a:pt x="10520" y="20866"/>
                    <a:pt x="10524" y="20880"/>
                    <a:pt x="10540" y="20880"/>
                  </a:cubicBezTo>
                  <a:cubicBezTo>
                    <a:pt x="10546" y="20880"/>
                    <a:pt x="10554" y="20878"/>
                    <a:pt x="10566" y="20872"/>
                  </a:cubicBezTo>
                  <a:lnTo>
                    <a:pt x="10685" y="20693"/>
                  </a:lnTo>
                  <a:cubicBezTo>
                    <a:pt x="10705" y="20684"/>
                    <a:pt x="10720" y="20680"/>
                    <a:pt x="10731" y="20680"/>
                  </a:cubicBezTo>
                  <a:cubicBezTo>
                    <a:pt x="10826" y="20680"/>
                    <a:pt x="10647" y="20970"/>
                    <a:pt x="10701" y="20970"/>
                  </a:cubicBezTo>
                  <a:cubicBezTo>
                    <a:pt x="10712" y="20970"/>
                    <a:pt x="10732" y="20959"/>
                    <a:pt x="10765" y="20932"/>
                  </a:cubicBezTo>
                  <a:lnTo>
                    <a:pt x="10765" y="20932"/>
                  </a:lnTo>
                  <a:cubicBezTo>
                    <a:pt x="10645" y="21210"/>
                    <a:pt x="10526" y="21549"/>
                    <a:pt x="10228" y="21847"/>
                  </a:cubicBezTo>
                  <a:lnTo>
                    <a:pt x="10055" y="21809"/>
                  </a:lnTo>
                  <a:lnTo>
                    <a:pt x="10055" y="21809"/>
                  </a:lnTo>
                  <a:cubicBezTo>
                    <a:pt x="10056" y="21809"/>
                    <a:pt x="10056" y="21809"/>
                    <a:pt x="10056" y="21809"/>
                  </a:cubicBezTo>
                  <a:cubicBezTo>
                    <a:pt x="10108" y="21809"/>
                    <a:pt x="10289" y="21642"/>
                    <a:pt x="10327" y="21529"/>
                  </a:cubicBezTo>
                  <a:lnTo>
                    <a:pt x="10327" y="21529"/>
                  </a:lnTo>
                  <a:cubicBezTo>
                    <a:pt x="10267" y="21708"/>
                    <a:pt x="9750" y="21907"/>
                    <a:pt x="9810" y="22185"/>
                  </a:cubicBezTo>
                  <a:lnTo>
                    <a:pt x="10068" y="22026"/>
                  </a:lnTo>
                  <a:lnTo>
                    <a:pt x="10068" y="22026"/>
                  </a:lnTo>
                  <a:cubicBezTo>
                    <a:pt x="9949" y="22305"/>
                    <a:pt x="9850" y="22722"/>
                    <a:pt x="9591" y="22981"/>
                  </a:cubicBezTo>
                  <a:cubicBezTo>
                    <a:pt x="9810" y="22941"/>
                    <a:pt x="9631" y="22901"/>
                    <a:pt x="9929" y="22802"/>
                  </a:cubicBezTo>
                  <a:lnTo>
                    <a:pt x="9929" y="22802"/>
                  </a:lnTo>
                  <a:cubicBezTo>
                    <a:pt x="9921" y="22803"/>
                    <a:pt x="9914" y="22803"/>
                    <a:pt x="9908" y="22803"/>
                  </a:cubicBezTo>
                  <a:cubicBezTo>
                    <a:pt x="9676" y="22803"/>
                    <a:pt x="10381" y="22169"/>
                    <a:pt x="10185" y="22169"/>
                  </a:cubicBezTo>
                  <a:cubicBezTo>
                    <a:pt x="10177" y="22169"/>
                    <a:pt x="10169" y="22170"/>
                    <a:pt x="10160" y="22171"/>
                  </a:cubicBezTo>
                  <a:lnTo>
                    <a:pt x="10160" y="22171"/>
                  </a:lnTo>
                  <a:cubicBezTo>
                    <a:pt x="10452" y="22083"/>
                    <a:pt x="10505" y="21877"/>
                    <a:pt x="10844" y="21708"/>
                  </a:cubicBezTo>
                  <a:cubicBezTo>
                    <a:pt x="10785" y="21688"/>
                    <a:pt x="10685" y="21748"/>
                    <a:pt x="10904" y="21509"/>
                  </a:cubicBezTo>
                  <a:cubicBezTo>
                    <a:pt x="10904" y="21489"/>
                    <a:pt x="10904" y="21449"/>
                    <a:pt x="10904" y="21429"/>
                  </a:cubicBezTo>
                  <a:cubicBezTo>
                    <a:pt x="10844" y="21469"/>
                    <a:pt x="10785" y="21509"/>
                    <a:pt x="10745" y="21509"/>
                  </a:cubicBezTo>
                  <a:cubicBezTo>
                    <a:pt x="10745" y="21310"/>
                    <a:pt x="11043" y="20912"/>
                    <a:pt x="11103" y="20753"/>
                  </a:cubicBezTo>
                  <a:cubicBezTo>
                    <a:pt x="11135" y="20720"/>
                    <a:pt x="11153" y="20708"/>
                    <a:pt x="11161" y="20708"/>
                  </a:cubicBezTo>
                  <a:cubicBezTo>
                    <a:pt x="11186" y="20708"/>
                    <a:pt x="11143" y="20802"/>
                    <a:pt x="11177" y="20802"/>
                  </a:cubicBezTo>
                  <a:cubicBezTo>
                    <a:pt x="11183" y="20802"/>
                    <a:pt x="11191" y="20799"/>
                    <a:pt x="11202" y="20792"/>
                  </a:cubicBezTo>
                  <a:lnTo>
                    <a:pt x="11302" y="20534"/>
                  </a:lnTo>
                  <a:cubicBezTo>
                    <a:pt x="11311" y="20539"/>
                    <a:pt x="11322" y="20542"/>
                    <a:pt x="11335" y="20542"/>
                  </a:cubicBezTo>
                  <a:cubicBezTo>
                    <a:pt x="11408" y="20542"/>
                    <a:pt x="11530" y="20465"/>
                    <a:pt x="11584" y="20465"/>
                  </a:cubicBezTo>
                  <a:cubicBezTo>
                    <a:pt x="11624" y="20465"/>
                    <a:pt x="11625" y="20507"/>
                    <a:pt x="11541" y="20653"/>
                  </a:cubicBezTo>
                  <a:lnTo>
                    <a:pt x="11779" y="20355"/>
                  </a:lnTo>
                  <a:cubicBezTo>
                    <a:pt x="11978" y="20216"/>
                    <a:pt x="12197" y="19977"/>
                    <a:pt x="12277" y="19778"/>
                  </a:cubicBezTo>
                  <a:cubicBezTo>
                    <a:pt x="12387" y="19684"/>
                    <a:pt x="12447" y="19466"/>
                    <a:pt x="12458" y="19466"/>
                  </a:cubicBezTo>
                  <a:cubicBezTo>
                    <a:pt x="12461" y="19466"/>
                    <a:pt x="12460" y="19481"/>
                    <a:pt x="12456" y="19519"/>
                  </a:cubicBezTo>
                  <a:lnTo>
                    <a:pt x="12774" y="18982"/>
                  </a:lnTo>
                  <a:lnTo>
                    <a:pt x="12794" y="19002"/>
                  </a:lnTo>
                  <a:cubicBezTo>
                    <a:pt x="13192" y="18524"/>
                    <a:pt x="13431" y="17888"/>
                    <a:pt x="14028" y="17470"/>
                  </a:cubicBezTo>
                  <a:cubicBezTo>
                    <a:pt x="14127" y="17291"/>
                    <a:pt x="14247" y="17092"/>
                    <a:pt x="14485" y="16853"/>
                  </a:cubicBezTo>
                  <a:lnTo>
                    <a:pt x="14605" y="16853"/>
                  </a:lnTo>
                  <a:cubicBezTo>
                    <a:pt x="14744" y="16634"/>
                    <a:pt x="15182" y="16296"/>
                    <a:pt x="15162" y="16137"/>
                  </a:cubicBezTo>
                  <a:cubicBezTo>
                    <a:pt x="15560" y="16097"/>
                    <a:pt x="16017" y="15182"/>
                    <a:pt x="16336" y="14844"/>
                  </a:cubicBezTo>
                  <a:lnTo>
                    <a:pt x="16256" y="14744"/>
                  </a:lnTo>
                  <a:cubicBezTo>
                    <a:pt x="16455" y="14485"/>
                    <a:pt x="16614" y="14227"/>
                    <a:pt x="16813" y="13889"/>
                  </a:cubicBezTo>
                  <a:lnTo>
                    <a:pt x="16714" y="13829"/>
                  </a:lnTo>
                  <a:cubicBezTo>
                    <a:pt x="16853" y="13491"/>
                    <a:pt x="17331" y="13192"/>
                    <a:pt x="17649" y="12754"/>
                  </a:cubicBezTo>
                  <a:lnTo>
                    <a:pt x="17649" y="12754"/>
                  </a:lnTo>
                  <a:cubicBezTo>
                    <a:pt x="17669" y="12814"/>
                    <a:pt x="17569" y="12914"/>
                    <a:pt x="17490" y="12973"/>
                  </a:cubicBezTo>
                  <a:cubicBezTo>
                    <a:pt x="18106" y="12635"/>
                    <a:pt x="18186" y="11780"/>
                    <a:pt x="18703" y="11441"/>
                  </a:cubicBezTo>
                  <a:cubicBezTo>
                    <a:pt x="18763" y="11302"/>
                    <a:pt x="18843" y="11222"/>
                    <a:pt x="18942" y="11163"/>
                  </a:cubicBezTo>
                  <a:lnTo>
                    <a:pt x="18942" y="11163"/>
                  </a:lnTo>
                  <a:cubicBezTo>
                    <a:pt x="18922" y="11183"/>
                    <a:pt x="18922" y="11183"/>
                    <a:pt x="18922" y="11203"/>
                  </a:cubicBezTo>
                  <a:cubicBezTo>
                    <a:pt x="18922" y="11183"/>
                    <a:pt x="18942" y="11163"/>
                    <a:pt x="18962" y="11143"/>
                  </a:cubicBezTo>
                  <a:cubicBezTo>
                    <a:pt x="19022" y="11103"/>
                    <a:pt x="19081" y="11083"/>
                    <a:pt x="19141" y="11023"/>
                  </a:cubicBezTo>
                  <a:lnTo>
                    <a:pt x="19141" y="11023"/>
                  </a:lnTo>
                  <a:cubicBezTo>
                    <a:pt x="19081" y="11063"/>
                    <a:pt x="19022" y="11083"/>
                    <a:pt x="18982" y="11123"/>
                  </a:cubicBezTo>
                  <a:cubicBezTo>
                    <a:pt x="19042" y="11043"/>
                    <a:pt x="19141" y="10884"/>
                    <a:pt x="19221" y="10745"/>
                  </a:cubicBezTo>
                  <a:lnTo>
                    <a:pt x="19360" y="10765"/>
                  </a:lnTo>
                  <a:cubicBezTo>
                    <a:pt x="19380" y="10745"/>
                    <a:pt x="19380" y="10745"/>
                    <a:pt x="19380" y="10725"/>
                  </a:cubicBezTo>
                  <a:cubicBezTo>
                    <a:pt x="19496" y="10642"/>
                    <a:pt x="19446" y="10601"/>
                    <a:pt x="19357" y="10601"/>
                  </a:cubicBezTo>
                  <a:cubicBezTo>
                    <a:pt x="19339" y="10601"/>
                    <a:pt x="19320" y="10602"/>
                    <a:pt x="19300" y="10606"/>
                  </a:cubicBezTo>
                  <a:cubicBezTo>
                    <a:pt x="19320" y="10526"/>
                    <a:pt x="19360" y="10446"/>
                    <a:pt x="19380" y="10387"/>
                  </a:cubicBezTo>
                  <a:cubicBezTo>
                    <a:pt x="19385" y="10387"/>
                    <a:pt x="19391" y="10387"/>
                    <a:pt x="19396" y="10387"/>
                  </a:cubicBezTo>
                  <a:cubicBezTo>
                    <a:pt x="19618" y="10387"/>
                    <a:pt x="19605" y="9989"/>
                    <a:pt x="19877" y="9989"/>
                  </a:cubicBezTo>
                  <a:cubicBezTo>
                    <a:pt x="19877" y="9850"/>
                    <a:pt x="20275" y="9352"/>
                    <a:pt x="20235" y="9113"/>
                  </a:cubicBezTo>
                  <a:cubicBezTo>
                    <a:pt x="20235" y="9094"/>
                    <a:pt x="20235" y="9074"/>
                    <a:pt x="20215" y="9054"/>
                  </a:cubicBezTo>
                  <a:lnTo>
                    <a:pt x="20215" y="9054"/>
                  </a:lnTo>
                  <a:cubicBezTo>
                    <a:pt x="20255" y="9074"/>
                    <a:pt x="20295" y="9054"/>
                    <a:pt x="20235" y="9113"/>
                  </a:cubicBezTo>
                  <a:cubicBezTo>
                    <a:pt x="20375" y="8994"/>
                    <a:pt x="20514" y="8855"/>
                    <a:pt x="20574" y="8696"/>
                  </a:cubicBezTo>
                  <a:lnTo>
                    <a:pt x="20753" y="8715"/>
                  </a:lnTo>
                  <a:lnTo>
                    <a:pt x="20832" y="8278"/>
                  </a:lnTo>
                  <a:cubicBezTo>
                    <a:pt x="20946" y="8212"/>
                    <a:pt x="21028" y="8168"/>
                    <a:pt x="21076" y="8168"/>
                  </a:cubicBezTo>
                  <a:cubicBezTo>
                    <a:pt x="21130" y="8168"/>
                    <a:pt x="21142" y="8221"/>
                    <a:pt x="21111" y="8357"/>
                  </a:cubicBezTo>
                  <a:cubicBezTo>
                    <a:pt x="21330" y="7780"/>
                    <a:pt x="21369" y="7940"/>
                    <a:pt x="21529" y="7422"/>
                  </a:cubicBezTo>
                  <a:lnTo>
                    <a:pt x="21588" y="7502"/>
                  </a:lnTo>
                  <a:cubicBezTo>
                    <a:pt x="21708" y="7363"/>
                    <a:pt x="21787" y="7044"/>
                    <a:pt x="21907" y="7024"/>
                  </a:cubicBezTo>
                  <a:cubicBezTo>
                    <a:pt x="22324" y="6825"/>
                    <a:pt x="23200" y="5472"/>
                    <a:pt x="23976" y="4776"/>
                  </a:cubicBezTo>
                  <a:cubicBezTo>
                    <a:pt x="23618" y="4736"/>
                    <a:pt x="24394" y="4478"/>
                    <a:pt x="24235" y="4299"/>
                  </a:cubicBezTo>
                  <a:cubicBezTo>
                    <a:pt x="24284" y="4299"/>
                    <a:pt x="24339" y="4279"/>
                    <a:pt x="24374" y="4279"/>
                  </a:cubicBezTo>
                  <a:cubicBezTo>
                    <a:pt x="24409" y="4279"/>
                    <a:pt x="24424" y="4299"/>
                    <a:pt x="24394" y="4378"/>
                  </a:cubicBezTo>
                  <a:cubicBezTo>
                    <a:pt x="24672" y="3920"/>
                    <a:pt x="24991" y="3841"/>
                    <a:pt x="25070" y="3423"/>
                  </a:cubicBezTo>
                  <a:cubicBezTo>
                    <a:pt x="25145" y="3423"/>
                    <a:pt x="25079" y="3564"/>
                    <a:pt x="25137" y="3564"/>
                  </a:cubicBezTo>
                  <a:cubicBezTo>
                    <a:pt x="25141" y="3564"/>
                    <a:pt x="25145" y="3564"/>
                    <a:pt x="25150" y="3562"/>
                  </a:cubicBezTo>
                  <a:cubicBezTo>
                    <a:pt x="25150" y="3523"/>
                    <a:pt x="25190" y="3383"/>
                    <a:pt x="25269" y="3383"/>
                  </a:cubicBezTo>
                  <a:cubicBezTo>
                    <a:pt x="25274" y="3382"/>
                    <a:pt x="25279" y="3381"/>
                    <a:pt x="25282" y="3381"/>
                  </a:cubicBezTo>
                  <a:cubicBezTo>
                    <a:pt x="25319" y="3381"/>
                    <a:pt x="25266" y="3472"/>
                    <a:pt x="25229" y="3562"/>
                  </a:cubicBezTo>
                  <a:cubicBezTo>
                    <a:pt x="25568" y="3125"/>
                    <a:pt x="25428" y="2946"/>
                    <a:pt x="25289" y="2786"/>
                  </a:cubicBezTo>
                  <a:cubicBezTo>
                    <a:pt x="25349" y="2747"/>
                    <a:pt x="25408" y="2707"/>
                    <a:pt x="25468" y="2647"/>
                  </a:cubicBezTo>
                  <a:cubicBezTo>
                    <a:pt x="25508" y="2607"/>
                    <a:pt x="25568" y="2548"/>
                    <a:pt x="25587" y="2508"/>
                  </a:cubicBezTo>
                  <a:cubicBezTo>
                    <a:pt x="25667" y="2408"/>
                    <a:pt x="25687" y="2309"/>
                    <a:pt x="25707" y="2190"/>
                  </a:cubicBezTo>
                  <a:cubicBezTo>
                    <a:pt x="25778" y="2149"/>
                    <a:pt x="25870" y="2087"/>
                    <a:pt x="25908" y="2087"/>
                  </a:cubicBezTo>
                  <a:cubicBezTo>
                    <a:pt x="25945" y="2087"/>
                    <a:pt x="25933" y="2144"/>
                    <a:pt x="25806" y="2329"/>
                  </a:cubicBezTo>
                  <a:cubicBezTo>
                    <a:pt x="25866" y="2249"/>
                    <a:pt x="26065" y="2030"/>
                    <a:pt x="26244" y="1811"/>
                  </a:cubicBezTo>
                  <a:cubicBezTo>
                    <a:pt x="26184" y="1712"/>
                    <a:pt x="26105" y="1632"/>
                    <a:pt x="26025" y="1533"/>
                  </a:cubicBezTo>
                  <a:cubicBezTo>
                    <a:pt x="25985" y="1493"/>
                    <a:pt x="25966" y="1453"/>
                    <a:pt x="25926" y="1394"/>
                  </a:cubicBezTo>
                  <a:cubicBezTo>
                    <a:pt x="25886" y="1354"/>
                    <a:pt x="25826" y="1294"/>
                    <a:pt x="25786" y="1254"/>
                  </a:cubicBezTo>
                  <a:cubicBezTo>
                    <a:pt x="25747" y="1215"/>
                    <a:pt x="25707" y="1155"/>
                    <a:pt x="25667" y="1115"/>
                  </a:cubicBezTo>
                  <a:cubicBezTo>
                    <a:pt x="25607" y="1075"/>
                    <a:pt x="25607" y="1075"/>
                    <a:pt x="25587" y="1055"/>
                  </a:cubicBezTo>
                  <a:cubicBezTo>
                    <a:pt x="25548" y="1036"/>
                    <a:pt x="25528" y="1036"/>
                    <a:pt x="25488" y="1036"/>
                  </a:cubicBezTo>
                  <a:cubicBezTo>
                    <a:pt x="25488" y="1036"/>
                    <a:pt x="25488" y="996"/>
                    <a:pt x="25468" y="976"/>
                  </a:cubicBezTo>
                  <a:cubicBezTo>
                    <a:pt x="25448" y="956"/>
                    <a:pt x="25428" y="936"/>
                    <a:pt x="25389" y="896"/>
                  </a:cubicBezTo>
                  <a:cubicBezTo>
                    <a:pt x="25329" y="817"/>
                    <a:pt x="25249" y="737"/>
                    <a:pt x="25209" y="717"/>
                  </a:cubicBezTo>
                  <a:cubicBezTo>
                    <a:pt x="25030" y="478"/>
                    <a:pt x="24931" y="339"/>
                    <a:pt x="24812" y="220"/>
                  </a:cubicBezTo>
                  <a:cubicBezTo>
                    <a:pt x="24772" y="160"/>
                    <a:pt x="24712" y="100"/>
                    <a:pt x="24652" y="21"/>
                  </a:cubicBezTo>
                  <a:cubicBezTo>
                    <a:pt x="24652" y="21"/>
                    <a:pt x="24652" y="1"/>
                    <a:pt x="2463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27" name="Google Shape;827;p20"/>
          <p:cNvGrpSpPr/>
          <p:nvPr/>
        </p:nvGrpSpPr>
        <p:grpSpPr>
          <a:xfrm>
            <a:off x="7867060" y="1237762"/>
            <a:ext cx="490994" cy="434605"/>
            <a:chOff x="3279750" y="4755375"/>
            <a:chExt cx="144725" cy="128100"/>
          </a:xfrm>
        </p:grpSpPr>
        <p:sp>
          <p:nvSpPr>
            <p:cNvPr id="828" name="Google Shape;828;p20"/>
            <p:cNvSpPr/>
            <p:nvPr/>
          </p:nvSpPr>
          <p:spPr>
            <a:xfrm>
              <a:off x="3279750" y="4755375"/>
              <a:ext cx="144725" cy="128100"/>
            </a:xfrm>
            <a:custGeom>
              <a:rect b="b" l="l" r="r" t="t"/>
              <a:pathLst>
                <a:path extrusionOk="0" h="5124" w="5789">
                  <a:moveTo>
                    <a:pt x="3097" y="1"/>
                  </a:moveTo>
                  <a:cubicBezTo>
                    <a:pt x="3055" y="1"/>
                    <a:pt x="3011" y="3"/>
                    <a:pt x="2965" y="8"/>
                  </a:cubicBezTo>
                  <a:cubicBezTo>
                    <a:pt x="2030" y="148"/>
                    <a:pt x="2348" y="1302"/>
                    <a:pt x="2567" y="1938"/>
                  </a:cubicBezTo>
                  <a:cubicBezTo>
                    <a:pt x="2378" y="1445"/>
                    <a:pt x="1787" y="877"/>
                    <a:pt x="1272" y="877"/>
                  </a:cubicBezTo>
                  <a:cubicBezTo>
                    <a:pt x="1082" y="877"/>
                    <a:pt x="902" y="954"/>
                    <a:pt x="757" y="1143"/>
                  </a:cubicBezTo>
                  <a:cubicBezTo>
                    <a:pt x="1" y="2137"/>
                    <a:pt x="1533" y="2515"/>
                    <a:pt x="2169" y="2515"/>
                  </a:cubicBezTo>
                  <a:cubicBezTo>
                    <a:pt x="1473" y="2515"/>
                    <a:pt x="200" y="2515"/>
                    <a:pt x="438" y="3530"/>
                  </a:cubicBezTo>
                  <a:cubicBezTo>
                    <a:pt x="510" y="3845"/>
                    <a:pt x="761" y="3969"/>
                    <a:pt x="1065" y="3969"/>
                  </a:cubicBezTo>
                  <a:cubicBezTo>
                    <a:pt x="1519" y="3969"/>
                    <a:pt x="2091" y="3690"/>
                    <a:pt x="2354" y="3352"/>
                  </a:cubicBezTo>
                  <a:lnTo>
                    <a:pt x="2354" y="3352"/>
                  </a:lnTo>
                  <a:cubicBezTo>
                    <a:pt x="1937" y="4109"/>
                    <a:pt x="1599" y="5067"/>
                    <a:pt x="2766" y="5122"/>
                  </a:cubicBezTo>
                  <a:cubicBezTo>
                    <a:pt x="2785" y="5123"/>
                    <a:pt x="2804" y="5123"/>
                    <a:pt x="2823" y="5123"/>
                  </a:cubicBezTo>
                  <a:cubicBezTo>
                    <a:pt x="3696" y="5123"/>
                    <a:pt x="3575" y="4206"/>
                    <a:pt x="3244" y="3212"/>
                  </a:cubicBezTo>
                  <a:lnTo>
                    <a:pt x="3244" y="3212"/>
                  </a:lnTo>
                  <a:cubicBezTo>
                    <a:pt x="3554" y="3899"/>
                    <a:pt x="4083" y="4413"/>
                    <a:pt x="4559" y="4413"/>
                  </a:cubicBezTo>
                  <a:cubicBezTo>
                    <a:pt x="4786" y="4413"/>
                    <a:pt x="5000" y="4297"/>
                    <a:pt x="5174" y="4028"/>
                  </a:cubicBezTo>
                  <a:cubicBezTo>
                    <a:pt x="5609" y="3334"/>
                    <a:pt x="5040" y="2898"/>
                    <a:pt x="3759" y="2697"/>
                  </a:cubicBezTo>
                  <a:lnTo>
                    <a:pt x="3759" y="2697"/>
                  </a:lnTo>
                  <a:cubicBezTo>
                    <a:pt x="3920" y="2722"/>
                    <a:pt x="4078" y="2734"/>
                    <a:pt x="4229" y="2734"/>
                  </a:cubicBezTo>
                  <a:cubicBezTo>
                    <a:pt x="5133" y="2734"/>
                    <a:pt x="5788" y="2301"/>
                    <a:pt x="5432" y="1521"/>
                  </a:cubicBezTo>
                  <a:cubicBezTo>
                    <a:pt x="5295" y="1219"/>
                    <a:pt x="5074" y="1099"/>
                    <a:pt x="4825" y="1099"/>
                  </a:cubicBezTo>
                  <a:cubicBezTo>
                    <a:pt x="4352" y="1099"/>
                    <a:pt x="3783" y="1535"/>
                    <a:pt x="3522" y="1978"/>
                  </a:cubicBezTo>
                  <a:cubicBezTo>
                    <a:pt x="3846" y="1236"/>
                    <a:pt x="4024" y="1"/>
                    <a:pt x="309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 name="Google Shape;829;p20"/>
            <p:cNvSpPr/>
            <p:nvPr/>
          </p:nvSpPr>
          <p:spPr>
            <a:xfrm>
              <a:off x="3324800" y="4798525"/>
              <a:ext cx="57975" cy="41975"/>
            </a:xfrm>
            <a:custGeom>
              <a:rect b="b" l="l" r="r" t="t"/>
              <a:pathLst>
                <a:path extrusionOk="0" h="1679" w="2319">
                  <a:moveTo>
                    <a:pt x="1142" y="0"/>
                  </a:moveTo>
                  <a:cubicBezTo>
                    <a:pt x="60" y="0"/>
                    <a:pt x="0" y="1533"/>
                    <a:pt x="964" y="1665"/>
                  </a:cubicBezTo>
                  <a:cubicBezTo>
                    <a:pt x="1034" y="1674"/>
                    <a:pt x="1100" y="1678"/>
                    <a:pt x="1162" y="1678"/>
                  </a:cubicBezTo>
                  <a:cubicBezTo>
                    <a:pt x="2318" y="1678"/>
                    <a:pt x="2304" y="183"/>
                    <a:pt x="1322" y="13"/>
                  </a:cubicBezTo>
                  <a:cubicBezTo>
                    <a:pt x="1259" y="4"/>
                    <a:pt x="1199" y="0"/>
                    <a:pt x="114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30" name="Google Shape;830;p20"/>
          <p:cNvSpPr/>
          <p:nvPr/>
        </p:nvSpPr>
        <p:spPr>
          <a:xfrm>
            <a:off x="600600" y="1014000"/>
            <a:ext cx="7942800" cy="3748500"/>
          </a:xfrm>
          <a:prstGeom prst="rect">
            <a:avLst/>
          </a:prstGeom>
          <a:no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 name="Google Shape;831;p20"/>
          <p:cNvSpPr txBox="1"/>
          <p:nvPr>
            <p:ph type="title"/>
          </p:nvPr>
        </p:nvSpPr>
        <p:spPr>
          <a:xfrm>
            <a:off x="2893225" y="1699038"/>
            <a:ext cx="4794900" cy="989400"/>
          </a:xfrm>
          <a:prstGeom prst="rect">
            <a:avLst/>
          </a:prstGeom>
        </p:spPr>
        <p:txBody>
          <a:bodyPr anchorCtr="0" anchor="ctr" bIns="91425" lIns="91425" spcFirstLastPara="1" rIns="91425" wrap="square" tIns="91425">
            <a:normAutofit/>
          </a:bodyPr>
          <a:lstStyle>
            <a:lvl1pPr lvl="0" rtl="0" algn="l">
              <a:spcBef>
                <a:spcPts val="0"/>
              </a:spcBef>
              <a:spcAft>
                <a:spcPts val="0"/>
              </a:spcAft>
              <a:buSzPts val="4200"/>
              <a:buNone/>
              <a:defRPr sz="6000">
                <a:solidFill>
                  <a:schemeClr val="accent3"/>
                </a:solidFill>
              </a:defRPr>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832" name="Google Shape;832;p20"/>
          <p:cNvSpPr txBox="1"/>
          <p:nvPr>
            <p:ph idx="1" type="subTitle"/>
          </p:nvPr>
        </p:nvSpPr>
        <p:spPr>
          <a:xfrm>
            <a:off x="1456650" y="3686275"/>
            <a:ext cx="5413200" cy="541500"/>
          </a:xfrm>
          <a:prstGeom prst="rect">
            <a:avLst/>
          </a:prstGeom>
          <a:solidFill>
            <a:schemeClr val="lt2"/>
          </a:solidFill>
          <a:ln cap="flat" cmpd="sng" w="28575">
            <a:solidFill>
              <a:schemeClr val="accent1"/>
            </a:solidFill>
            <a:prstDash val="solid"/>
            <a:round/>
            <a:headEnd len="sm" w="sm" type="none"/>
            <a:tailEnd len="sm" w="sm" type="none"/>
          </a:ln>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18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833" name="Google Shape;833;p20"/>
          <p:cNvSpPr txBox="1"/>
          <p:nvPr>
            <p:ph hasCustomPrompt="1" idx="2" type="title"/>
          </p:nvPr>
        </p:nvSpPr>
        <p:spPr>
          <a:xfrm>
            <a:off x="1455875" y="1764375"/>
            <a:ext cx="1111500" cy="7014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7200"/>
              <a:buNone/>
              <a:defRPr sz="6000">
                <a:solidFill>
                  <a:schemeClr val="lt2"/>
                </a:solidFill>
              </a:defRPr>
            </a:lvl1pPr>
            <a:lvl2pPr lvl="1" rtl="0" algn="ctr">
              <a:spcBef>
                <a:spcPts val="0"/>
              </a:spcBef>
              <a:spcAft>
                <a:spcPts val="0"/>
              </a:spcAft>
              <a:buSzPts val="7200"/>
              <a:buNone/>
              <a:defRPr sz="7200"/>
            </a:lvl2pPr>
            <a:lvl3pPr lvl="2" rtl="0" algn="ctr">
              <a:spcBef>
                <a:spcPts val="0"/>
              </a:spcBef>
              <a:spcAft>
                <a:spcPts val="0"/>
              </a:spcAft>
              <a:buSzPts val="7200"/>
              <a:buNone/>
              <a:defRPr sz="7200"/>
            </a:lvl3pPr>
            <a:lvl4pPr lvl="3" rtl="0" algn="ctr">
              <a:spcBef>
                <a:spcPts val="0"/>
              </a:spcBef>
              <a:spcAft>
                <a:spcPts val="0"/>
              </a:spcAft>
              <a:buSzPts val="7200"/>
              <a:buNone/>
              <a:defRPr sz="7200"/>
            </a:lvl4pPr>
            <a:lvl5pPr lvl="4" rtl="0" algn="ctr">
              <a:spcBef>
                <a:spcPts val="0"/>
              </a:spcBef>
              <a:spcAft>
                <a:spcPts val="0"/>
              </a:spcAft>
              <a:buSzPts val="7200"/>
              <a:buNone/>
              <a:defRPr sz="7200"/>
            </a:lvl5pPr>
            <a:lvl6pPr lvl="5" rtl="0" algn="ctr">
              <a:spcBef>
                <a:spcPts val="0"/>
              </a:spcBef>
              <a:spcAft>
                <a:spcPts val="0"/>
              </a:spcAft>
              <a:buSzPts val="7200"/>
              <a:buNone/>
              <a:defRPr sz="7200"/>
            </a:lvl6pPr>
            <a:lvl7pPr lvl="6" rtl="0" algn="ctr">
              <a:spcBef>
                <a:spcPts val="0"/>
              </a:spcBef>
              <a:spcAft>
                <a:spcPts val="0"/>
              </a:spcAft>
              <a:buSzPts val="7200"/>
              <a:buNone/>
              <a:defRPr sz="7200"/>
            </a:lvl7pPr>
            <a:lvl8pPr lvl="7" rtl="0" algn="ctr">
              <a:spcBef>
                <a:spcPts val="0"/>
              </a:spcBef>
              <a:spcAft>
                <a:spcPts val="0"/>
              </a:spcAft>
              <a:buSzPts val="7200"/>
              <a:buNone/>
              <a:defRPr sz="7200"/>
            </a:lvl8pPr>
            <a:lvl9pPr lvl="8" rtl="0" algn="ctr">
              <a:spcBef>
                <a:spcPts val="0"/>
              </a:spcBef>
              <a:spcAft>
                <a:spcPts val="0"/>
              </a:spcAft>
              <a:buSzPts val="7200"/>
              <a:buNone/>
              <a:defRPr sz="7200"/>
            </a:lvl9pPr>
          </a:lstStyle>
          <a:p>
            <a:r>
              <a:t>xx%</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4" name="Shape 14"/>
        <p:cNvGrpSpPr/>
        <p:nvPr/>
      </p:nvGrpSpPr>
      <p:grpSpPr>
        <a:xfrm>
          <a:off x="0" y="0"/>
          <a:ext cx="0" cy="0"/>
          <a:chOff x="0" y="0"/>
          <a:chExt cx="0" cy="0"/>
        </a:xfrm>
      </p:grpSpPr>
      <p:cxnSp>
        <p:nvCxnSpPr>
          <p:cNvPr id="15" name="Google Shape;15;p3"/>
          <p:cNvCxnSpPr/>
          <p:nvPr/>
        </p:nvCxnSpPr>
        <p:spPr>
          <a:xfrm>
            <a:off x="0" y="2998150"/>
            <a:ext cx="9144000" cy="0"/>
          </a:xfrm>
          <a:prstGeom prst="straightConnector1">
            <a:avLst/>
          </a:prstGeom>
          <a:noFill/>
          <a:ln cap="flat" cmpd="sng" w="19050">
            <a:solidFill>
              <a:schemeClr val="lt2"/>
            </a:solidFill>
            <a:prstDash val="solid"/>
            <a:round/>
            <a:headEnd len="sm" w="sm" type="none"/>
            <a:tailEnd len="sm" w="sm" type="none"/>
          </a:ln>
        </p:spPr>
      </p:cxnSp>
      <p:sp>
        <p:nvSpPr>
          <p:cNvPr id="16" name="Google Shape;16;p3"/>
          <p:cNvSpPr txBox="1"/>
          <p:nvPr>
            <p:ph type="title"/>
          </p:nvPr>
        </p:nvSpPr>
        <p:spPr>
          <a:xfrm>
            <a:off x="510450" y="2057400"/>
            <a:ext cx="8123100" cy="778800"/>
          </a:xfrm>
          <a:prstGeom prst="rect">
            <a:avLst/>
          </a:prstGeom>
        </p:spPr>
        <p:txBody>
          <a:bodyPr anchorCtr="0" anchor="b" bIns="91425" lIns="91425" spcFirstLastPara="1" rIns="91425" wrap="square" tIns="91425">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17" name="Google Shape;17;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15">
    <p:spTree>
      <p:nvGrpSpPr>
        <p:cNvPr id="834" name="Shape 834"/>
        <p:cNvGrpSpPr/>
        <p:nvPr/>
      </p:nvGrpSpPr>
      <p:grpSpPr>
        <a:xfrm>
          <a:off x="0" y="0"/>
          <a:ext cx="0" cy="0"/>
          <a:chOff x="0" y="0"/>
          <a:chExt cx="0" cy="0"/>
        </a:xfrm>
      </p:grpSpPr>
      <p:grpSp>
        <p:nvGrpSpPr>
          <p:cNvPr id="835" name="Google Shape;835;p21"/>
          <p:cNvGrpSpPr/>
          <p:nvPr/>
        </p:nvGrpSpPr>
        <p:grpSpPr>
          <a:xfrm>
            <a:off x="-23004" y="-1"/>
            <a:ext cx="9177565" cy="5143390"/>
            <a:chOff x="-23004" y="-1"/>
            <a:chExt cx="9177565" cy="5143390"/>
          </a:xfrm>
        </p:grpSpPr>
        <p:sp>
          <p:nvSpPr>
            <p:cNvPr id="836" name="Google Shape;836;p21"/>
            <p:cNvSpPr/>
            <p:nvPr/>
          </p:nvSpPr>
          <p:spPr>
            <a:xfrm>
              <a:off x="-22991"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 name="Google Shape;837;p21"/>
            <p:cNvSpPr/>
            <p:nvPr/>
          </p:nvSpPr>
          <p:spPr>
            <a:xfrm>
              <a:off x="32459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 name="Google Shape;838;p21"/>
            <p:cNvSpPr/>
            <p:nvPr/>
          </p:nvSpPr>
          <p:spPr>
            <a:xfrm>
              <a:off x="650686"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 name="Google Shape;839;p21"/>
            <p:cNvSpPr/>
            <p:nvPr/>
          </p:nvSpPr>
          <p:spPr>
            <a:xfrm>
              <a:off x="998608"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 name="Google Shape;840;p21"/>
            <p:cNvSpPr/>
            <p:nvPr/>
          </p:nvSpPr>
          <p:spPr>
            <a:xfrm>
              <a:off x="1346531"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 name="Google Shape;841;p21"/>
            <p:cNvSpPr/>
            <p:nvPr/>
          </p:nvSpPr>
          <p:spPr>
            <a:xfrm>
              <a:off x="1672285"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2" name="Google Shape;842;p21"/>
            <p:cNvSpPr/>
            <p:nvPr/>
          </p:nvSpPr>
          <p:spPr>
            <a:xfrm>
              <a:off x="2020208"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3" name="Google Shape;843;p21"/>
            <p:cNvSpPr/>
            <p:nvPr/>
          </p:nvSpPr>
          <p:spPr>
            <a:xfrm>
              <a:off x="2368130"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4" name="Google Shape;844;p21"/>
            <p:cNvSpPr/>
            <p:nvPr/>
          </p:nvSpPr>
          <p:spPr>
            <a:xfrm>
              <a:off x="2694152"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5" name="Google Shape;845;p21"/>
            <p:cNvSpPr/>
            <p:nvPr/>
          </p:nvSpPr>
          <p:spPr>
            <a:xfrm>
              <a:off x="3041740"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6" name="Google Shape;846;p21"/>
            <p:cNvSpPr/>
            <p:nvPr/>
          </p:nvSpPr>
          <p:spPr>
            <a:xfrm>
              <a:off x="3389662"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7" name="Google Shape;847;p21"/>
            <p:cNvSpPr/>
            <p:nvPr/>
          </p:nvSpPr>
          <p:spPr>
            <a:xfrm>
              <a:off x="3715752"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8" name="Google Shape;848;p21"/>
            <p:cNvSpPr/>
            <p:nvPr/>
          </p:nvSpPr>
          <p:spPr>
            <a:xfrm>
              <a:off x="4063339"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9" name="Google Shape;849;p21"/>
            <p:cNvSpPr/>
            <p:nvPr/>
          </p:nvSpPr>
          <p:spPr>
            <a:xfrm>
              <a:off x="4411262"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 name="Google Shape;850;p21"/>
            <p:cNvSpPr/>
            <p:nvPr/>
          </p:nvSpPr>
          <p:spPr>
            <a:xfrm>
              <a:off x="-23004" y="176275"/>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1" name="Google Shape;851;p21"/>
            <p:cNvSpPr/>
            <p:nvPr/>
          </p:nvSpPr>
          <p:spPr>
            <a:xfrm>
              <a:off x="-23004" y="523862"/>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 name="Google Shape;852;p21"/>
            <p:cNvSpPr/>
            <p:nvPr/>
          </p:nvSpPr>
          <p:spPr>
            <a:xfrm>
              <a:off x="-23004" y="849884"/>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 name="Google Shape;853;p21"/>
            <p:cNvSpPr/>
            <p:nvPr/>
          </p:nvSpPr>
          <p:spPr>
            <a:xfrm>
              <a:off x="-23004" y="1197806"/>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 name="Google Shape;854;p21"/>
            <p:cNvSpPr/>
            <p:nvPr/>
          </p:nvSpPr>
          <p:spPr>
            <a:xfrm>
              <a:off x="-23004" y="1554501"/>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5" name="Google Shape;855;p21"/>
            <p:cNvSpPr/>
            <p:nvPr/>
          </p:nvSpPr>
          <p:spPr>
            <a:xfrm>
              <a:off x="-23004" y="1880590"/>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6" name="Google Shape;856;p21"/>
            <p:cNvSpPr/>
            <p:nvPr/>
          </p:nvSpPr>
          <p:spPr>
            <a:xfrm>
              <a:off x="-23004" y="2228511"/>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7" name="Google Shape;857;p21"/>
            <p:cNvSpPr/>
            <p:nvPr/>
          </p:nvSpPr>
          <p:spPr>
            <a:xfrm>
              <a:off x="-23004" y="2576366"/>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8" name="Google Shape;858;p21"/>
            <p:cNvSpPr/>
            <p:nvPr/>
          </p:nvSpPr>
          <p:spPr>
            <a:xfrm>
              <a:off x="-23004" y="2902455"/>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9" name="Google Shape;859;p21"/>
            <p:cNvSpPr/>
            <p:nvPr/>
          </p:nvSpPr>
          <p:spPr>
            <a:xfrm>
              <a:off x="-23004" y="3250042"/>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0" name="Google Shape;860;p21"/>
            <p:cNvSpPr/>
            <p:nvPr/>
          </p:nvSpPr>
          <p:spPr>
            <a:xfrm>
              <a:off x="-23004" y="3597964"/>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 name="Google Shape;861;p21"/>
            <p:cNvSpPr/>
            <p:nvPr/>
          </p:nvSpPr>
          <p:spPr>
            <a:xfrm>
              <a:off x="-23004" y="3924052"/>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2" name="Google Shape;862;p21"/>
            <p:cNvSpPr/>
            <p:nvPr/>
          </p:nvSpPr>
          <p:spPr>
            <a:xfrm>
              <a:off x="-23004" y="4271639"/>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3" name="Google Shape;863;p21"/>
            <p:cNvSpPr/>
            <p:nvPr/>
          </p:nvSpPr>
          <p:spPr>
            <a:xfrm>
              <a:off x="-23004" y="4619561"/>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4" name="Google Shape;864;p21"/>
            <p:cNvSpPr/>
            <p:nvPr/>
          </p:nvSpPr>
          <p:spPr>
            <a:xfrm>
              <a:off x="-23004" y="4945583"/>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5" name="Google Shape;865;p21"/>
            <p:cNvSpPr/>
            <p:nvPr/>
          </p:nvSpPr>
          <p:spPr>
            <a:xfrm>
              <a:off x="473259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6" name="Google Shape;866;p21"/>
            <p:cNvSpPr/>
            <p:nvPr/>
          </p:nvSpPr>
          <p:spPr>
            <a:xfrm>
              <a:off x="505868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 name="Google Shape;867;p21"/>
            <p:cNvSpPr/>
            <p:nvPr/>
          </p:nvSpPr>
          <p:spPr>
            <a:xfrm>
              <a:off x="5406608"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8" name="Google Shape;868;p21"/>
            <p:cNvSpPr/>
            <p:nvPr/>
          </p:nvSpPr>
          <p:spPr>
            <a:xfrm>
              <a:off x="575419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9" name="Google Shape;869;p21"/>
            <p:cNvSpPr/>
            <p:nvPr/>
          </p:nvSpPr>
          <p:spPr>
            <a:xfrm>
              <a:off x="6080285"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0" name="Google Shape;870;p21"/>
            <p:cNvSpPr/>
            <p:nvPr/>
          </p:nvSpPr>
          <p:spPr>
            <a:xfrm>
              <a:off x="6428207"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1" name="Google Shape;871;p21"/>
            <p:cNvSpPr/>
            <p:nvPr/>
          </p:nvSpPr>
          <p:spPr>
            <a:xfrm>
              <a:off x="6775795"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2" name="Google Shape;872;p21"/>
            <p:cNvSpPr/>
            <p:nvPr/>
          </p:nvSpPr>
          <p:spPr>
            <a:xfrm>
              <a:off x="7101884"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3" name="Google Shape;873;p21"/>
            <p:cNvSpPr/>
            <p:nvPr/>
          </p:nvSpPr>
          <p:spPr>
            <a:xfrm>
              <a:off x="7449807"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4" name="Google Shape;874;p21"/>
            <p:cNvSpPr/>
            <p:nvPr/>
          </p:nvSpPr>
          <p:spPr>
            <a:xfrm>
              <a:off x="7797394"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5" name="Google Shape;875;p21"/>
            <p:cNvSpPr/>
            <p:nvPr/>
          </p:nvSpPr>
          <p:spPr>
            <a:xfrm>
              <a:off x="8123417"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 name="Google Shape;876;p21"/>
            <p:cNvSpPr/>
            <p:nvPr/>
          </p:nvSpPr>
          <p:spPr>
            <a:xfrm>
              <a:off x="8471339"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 name="Google Shape;877;p21"/>
            <p:cNvSpPr/>
            <p:nvPr/>
          </p:nvSpPr>
          <p:spPr>
            <a:xfrm>
              <a:off x="8828370"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8" name="Google Shape;878;p21"/>
            <p:cNvSpPr/>
            <p:nvPr/>
          </p:nvSpPr>
          <p:spPr>
            <a:xfrm>
              <a:off x="9154459"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 name="Google Shape;879;p21"/>
            <p:cNvSpPr/>
            <p:nvPr/>
          </p:nvSpPr>
          <p:spPr>
            <a:xfrm>
              <a:off x="4732600" y="176275"/>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 name="Google Shape;880;p21"/>
            <p:cNvSpPr/>
            <p:nvPr/>
          </p:nvSpPr>
          <p:spPr>
            <a:xfrm>
              <a:off x="4732600" y="523862"/>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1" name="Google Shape;881;p21"/>
            <p:cNvSpPr/>
            <p:nvPr/>
          </p:nvSpPr>
          <p:spPr>
            <a:xfrm>
              <a:off x="4732600" y="849884"/>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 name="Google Shape;882;p21"/>
            <p:cNvSpPr/>
            <p:nvPr/>
          </p:nvSpPr>
          <p:spPr>
            <a:xfrm>
              <a:off x="4732600" y="1197806"/>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 name="Google Shape;883;p21"/>
            <p:cNvSpPr/>
            <p:nvPr/>
          </p:nvSpPr>
          <p:spPr>
            <a:xfrm>
              <a:off x="4732600" y="1554501"/>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4" name="Google Shape;884;p21"/>
            <p:cNvSpPr/>
            <p:nvPr/>
          </p:nvSpPr>
          <p:spPr>
            <a:xfrm>
              <a:off x="4732600" y="1880590"/>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 name="Google Shape;885;p21"/>
            <p:cNvSpPr/>
            <p:nvPr/>
          </p:nvSpPr>
          <p:spPr>
            <a:xfrm>
              <a:off x="4732600" y="2228511"/>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 name="Google Shape;886;p21"/>
            <p:cNvSpPr/>
            <p:nvPr/>
          </p:nvSpPr>
          <p:spPr>
            <a:xfrm>
              <a:off x="4732600" y="2576366"/>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7" name="Google Shape;887;p21"/>
            <p:cNvSpPr/>
            <p:nvPr/>
          </p:nvSpPr>
          <p:spPr>
            <a:xfrm>
              <a:off x="4732600" y="2902455"/>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 name="Google Shape;888;p21"/>
            <p:cNvSpPr/>
            <p:nvPr/>
          </p:nvSpPr>
          <p:spPr>
            <a:xfrm>
              <a:off x="4732600" y="3250042"/>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9" name="Google Shape;889;p21"/>
            <p:cNvSpPr/>
            <p:nvPr/>
          </p:nvSpPr>
          <p:spPr>
            <a:xfrm>
              <a:off x="4732600" y="3597964"/>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0" name="Google Shape;890;p21"/>
            <p:cNvSpPr/>
            <p:nvPr/>
          </p:nvSpPr>
          <p:spPr>
            <a:xfrm>
              <a:off x="4732600" y="3924052"/>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1" name="Google Shape;891;p21"/>
            <p:cNvSpPr/>
            <p:nvPr/>
          </p:nvSpPr>
          <p:spPr>
            <a:xfrm>
              <a:off x="4732600" y="4271639"/>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2" name="Google Shape;892;p21"/>
            <p:cNvSpPr/>
            <p:nvPr/>
          </p:nvSpPr>
          <p:spPr>
            <a:xfrm>
              <a:off x="4732600" y="4619561"/>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3" name="Google Shape;893;p21"/>
            <p:cNvSpPr/>
            <p:nvPr/>
          </p:nvSpPr>
          <p:spPr>
            <a:xfrm>
              <a:off x="4732600" y="4945583"/>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94" name="Google Shape;894;p21"/>
          <p:cNvSpPr/>
          <p:nvPr/>
        </p:nvSpPr>
        <p:spPr>
          <a:xfrm>
            <a:off x="600600" y="1014000"/>
            <a:ext cx="7942800" cy="37485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95" name="Google Shape;895;p21"/>
          <p:cNvGrpSpPr/>
          <p:nvPr/>
        </p:nvGrpSpPr>
        <p:grpSpPr>
          <a:xfrm rot="-5400000">
            <a:off x="7598805" y="823914"/>
            <a:ext cx="368499" cy="424474"/>
            <a:chOff x="3150425" y="3024575"/>
            <a:chExt cx="130350" cy="150150"/>
          </a:xfrm>
        </p:grpSpPr>
        <p:sp>
          <p:nvSpPr>
            <p:cNvPr id="896" name="Google Shape;896;p21"/>
            <p:cNvSpPr/>
            <p:nvPr/>
          </p:nvSpPr>
          <p:spPr>
            <a:xfrm>
              <a:off x="3259350" y="3087675"/>
              <a:ext cx="21425" cy="20150"/>
            </a:xfrm>
            <a:custGeom>
              <a:rect b="b" l="l" r="r" t="t"/>
              <a:pathLst>
                <a:path extrusionOk="0" h="806" w="857">
                  <a:moveTo>
                    <a:pt x="314" y="1"/>
                  </a:moveTo>
                  <a:cubicBezTo>
                    <a:pt x="301" y="1"/>
                    <a:pt x="290" y="2"/>
                    <a:pt x="279" y="4"/>
                  </a:cubicBezTo>
                  <a:cubicBezTo>
                    <a:pt x="100" y="4"/>
                    <a:pt x="1" y="223"/>
                    <a:pt x="61" y="422"/>
                  </a:cubicBezTo>
                  <a:cubicBezTo>
                    <a:pt x="100" y="522"/>
                    <a:pt x="180" y="641"/>
                    <a:pt x="279" y="701"/>
                  </a:cubicBezTo>
                  <a:cubicBezTo>
                    <a:pt x="362" y="767"/>
                    <a:pt x="499" y="805"/>
                    <a:pt x="600" y="805"/>
                  </a:cubicBezTo>
                  <a:cubicBezTo>
                    <a:pt x="621" y="805"/>
                    <a:pt x="640" y="804"/>
                    <a:pt x="657" y="800"/>
                  </a:cubicBezTo>
                  <a:cubicBezTo>
                    <a:pt x="797" y="761"/>
                    <a:pt x="856" y="581"/>
                    <a:pt x="797" y="402"/>
                  </a:cubicBezTo>
                  <a:cubicBezTo>
                    <a:pt x="757" y="283"/>
                    <a:pt x="677" y="164"/>
                    <a:pt x="598" y="124"/>
                  </a:cubicBezTo>
                  <a:cubicBezTo>
                    <a:pt x="511" y="55"/>
                    <a:pt x="395" y="1"/>
                    <a:pt x="31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7" name="Google Shape;897;p21"/>
            <p:cNvSpPr/>
            <p:nvPr/>
          </p:nvSpPr>
          <p:spPr>
            <a:xfrm>
              <a:off x="3226525" y="3128500"/>
              <a:ext cx="22425" cy="29025"/>
            </a:xfrm>
            <a:custGeom>
              <a:rect b="b" l="l" r="r" t="t"/>
              <a:pathLst>
                <a:path extrusionOk="0" h="1161" w="897">
                  <a:moveTo>
                    <a:pt x="379" y="0"/>
                  </a:moveTo>
                  <a:cubicBezTo>
                    <a:pt x="366" y="0"/>
                    <a:pt x="352" y="1"/>
                    <a:pt x="339" y="3"/>
                  </a:cubicBezTo>
                  <a:cubicBezTo>
                    <a:pt x="180" y="23"/>
                    <a:pt x="40" y="182"/>
                    <a:pt x="21" y="381"/>
                  </a:cubicBezTo>
                  <a:cubicBezTo>
                    <a:pt x="1" y="540"/>
                    <a:pt x="60" y="779"/>
                    <a:pt x="160" y="898"/>
                  </a:cubicBezTo>
                  <a:cubicBezTo>
                    <a:pt x="269" y="1063"/>
                    <a:pt x="435" y="1161"/>
                    <a:pt x="580" y="1161"/>
                  </a:cubicBezTo>
                  <a:cubicBezTo>
                    <a:pt x="646" y="1161"/>
                    <a:pt x="707" y="1141"/>
                    <a:pt x="757" y="1097"/>
                  </a:cubicBezTo>
                  <a:cubicBezTo>
                    <a:pt x="797" y="1057"/>
                    <a:pt x="896" y="819"/>
                    <a:pt x="896" y="779"/>
                  </a:cubicBezTo>
                  <a:cubicBezTo>
                    <a:pt x="896" y="779"/>
                    <a:pt x="896" y="739"/>
                    <a:pt x="876" y="719"/>
                  </a:cubicBezTo>
                  <a:cubicBezTo>
                    <a:pt x="876" y="600"/>
                    <a:pt x="797" y="321"/>
                    <a:pt x="757" y="262"/>
                  </a:cubicBezTo>
                  <a:cubicBezTo>
                    <a:pt x="666" y="98"/>
                    <a:pt x="525" y="0"/>
                    <a:pt x="37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8" name="Google Shape;898;p21"/>
            <p:cNvSpPr/>
            <p:nvPr/>
          </p:nvSpPr>
          <p:spPr>
            <a:xfrm>
              <a:off x="3237625" y="3024575"/>
              <a:ext cx="14800" cy="14075"/>
            </a:xfrm>
            <a:custGeom>
              <a:rect b="b" l="l" r="r" t="t"/>
              <a:pathLst>
                <a:path extrusionOk="0" h="563" w="592">
                  <a:moveTo>
                    <a:pt x="238" y="1"/>
                  </a:moveTo>
                  <a:cubicBezTo>
                    <a:pt x="66" y="1"/>
                    <a:pt x="0" y="235"/>
                    <a:pt x="154" y="439"/>
                  </a:cubicBezTo>
                  <a:cubicBezTo>
                    <a:pt x="205" y="508"/>
                    <a:pt x="332" y="563"/>
                    <a:pt x="404" y="563"/>
                  </a:cubicBezTo>
                  <a:cubicBezTo>
                    <a:pt x="415" y="563"/>
                    <a:pt x="424" y="561"/>
                    <a:pt x="432" y="559"/>
                  </a:cubicBezTo>
                  <a:cubicBezTo>
                    <a:pt x="552" y="519"/>
                    <a:pt x="591" y="400"/>
                    <a:pt x="552" y="260"/>
                  </a:cubicBezTo>
                  <a:cubicBezTo>
                    <a:pt x="512" y="141"/>
                    <a:pt x="432" y="61"/>
                    <a:pt x="333" y="22"/>
                  </a:cubicBezTo>
                  <a:cubicBezTo>
                    <a:pt x="299" y="7"/>
                    <a:pt x="267" y="1"/>
                    <a:pt x="23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9" name="Google Shape;899;p21"/>
            <p:cNvSpPr/>
            <p:nvPr/>
          </p:nvSpPr>
          <p:spPr>
            <a:xfrm>
              <a:off x="3209125" y="3062300"/>
              <a:ext cx="22900" cy="22025"/>
            </a:xfrm>
            <a:custGeom>
              <a:rect b="b" l="l" r="r" t="t"/>
              <a:pathLst>
                <a:path extrusionOk="0" h="881" w="916">
                  <a:moveTo>
                    <a:pt x="363" y="1"/>
                  </a:moveTo>
                  <a:cubicBezTo>
                    <a:pt x="122" y="1"/>
                    <a:pt x="0" y="200"/>
                    <a:pt x="100" y="482"/>
                  </a:cubicBezTo>
                  <a:cubicBezTo>
                    <a:pt x="159" y="641"/>
                    <a:pt x="279" y="781"/>
                    <a:pt x="438" y="840"/>
                  </a:cubicBezTo>
                  <a:cubicBezTo>
                    <a:pt x="499" y="868"/>
                    <a:pt x="559" y="881"/>
                    <a:pt x="613" y="881"/>
                  </a:cubicBezTo>
                  <a:cubicBezTo>
                    <a:pt x="717" y="881"/>
                    <a:pt x="804" y="832"/>
                    <a:pt x="856" y="741"/>
                  </a:cubicBezTo>
                  <a:cubicBezTo>
                    <a:pt x="896" y="681"/>
                    <a:pt x="916" y="562"/>
                    <a:pt x="896" y="462"/>
                  </a:cubicBezTo>
                  <a:cubicBezTo>
                    <a:pt x="856" y="283"/>
                    <a:pt x="677" y="64"/>
                    <a:pt x="518" y="25"/>
                  </a:cubicBezTo>
                  <a:cubicBezTo>
                    <a:pt x="462" y="8"/>
                    <a:pt x="410" y="1"/>
                    <a:pt x="36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0" name="Google Shape;900;p21"/>
            <p:cNvSpPr/>
            <p:nvPr/>
          </p:nvSpPr>
          <p:spPr>
            <a:xfrm>
              <a:off x="3205650" y="3094325"/>
              <a:ext cx="22350" cy="22600"/>
            </a:xfrm>
            <a:custGeom>
              <a:rect b="b" l="l" r="r" t="t"/>
              <a:pathLst>
                <a:path extrusionOk="0" h="904" w="894">
                  <a:moveTo>
                    <a:pt x="287" y="1"/>
                  </a:moveTo>
                  <a:cubicBezTo>
                    <a:pt x="225" y="1"/>
                    <a:pt x="166" y="22"/>
                    <a:pt x="119" y="57"/>
                  </a:cubicBezTo>
                  <a:cubicBezTo>
                    <a:pt x="80" y="97"/>
                    <a:pt x="60" y="116"/>
                    <a:pt x="40" y="216"/>
                  </a:cubicBezTo>
                  <a:cubicBezTo>
                    <a:pt x="0" y="495"/>
                    <a:pt x="159" y="753"/>
                    <a:pt x="398" y="873"/>
                  </a:cubicBezTo>
                  <a:cubicBezTo>
                    <a:pt x="451" y="894"/>
                    <a:pt x="502" y="904"/>
                    <a:pt x="549" y="904"/>
                  </a:cubicBezTo>
                  <a:cubicBezTo>
                    <a:pt x="764" y="904"/>
                    <a:pt x="894" y="696"/>
                    <a:pt x="796" y="435"/>
                  </a:cubicBezTo>
                  <a:cubicBezTo>
                    <a:pt x="736" y="256"/>
                    <a:pt x="597" y="116"/>
                    <a:pt x="418" y="37"/>
                  </a:cubicBezTo>
                  <a:cubicBezTo>
                    <a:pt x="376" y="12"/>
                    <a:pt x="331" y="1"/>
                    <a:pt x="28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1" name="Google Shape;901;p21"/>
            <p:cNvSpPr/>
            <p:nvPr/>
          </p:nvSpPr>
          <p:spPr>
            <a:xfrm>
              <a:off x="3182750" y="3155225"/>
              <a:ext cx="18425" cy="19500"/>
            </a:xfrm>
            <a:custGeom>
              <a:rect b="b" l="l" r="r" t="t"/>
              <a:pathLst>
                <a:path extrusionOk="0" h="780" w="737">
                  <a:moveTo>
                    <a:pt x="289" y="0"/>
                  </a:moveTo>
                  <a:cubicBezTo>
                    <a:pt x="190" y="0"/>
                    <a:pt x="107" y="40"/>
                    <a:pt x="80" y="108"/>
                  </a:cubicBezTo>
                  <a:cubicBezTo>
                    <a:pt x="80" y="128"/>
                    <a:pt x="61" y="187"/>
                    <a:pt x="41" y="227"/>
                  </a:cubicBezTo>
                  <a:cubicBezTo>
                    <a:pt x="1" y="347"/>
                    <a:pt x="61" y="546"/>
                    <a:pt x="180" y="665"/>
                  </a:cubicBezTo>
                  <a:cubicBezTo>
                    <a:pt x="264" y="740"/>
                    <a:pt x="345" y="780"/>
                    <a:pt x="420" y="780"/>
                  </a:cubicBezTo>
                  <a:cubicBezTo>
                    <a:pt x="505" y="780"/>
                    <a:pt x="584" y="730"/>
                    <a:pt x="657" y="625"/>
                  </a:cubicBezTo>
                  <a:cubicBezTo>
                    <a:pt x="717" y="526"/>
                    <a:pt x="737" y="466"/>
                    <a:pt x="717" y="366"/>
                  </a:cubicBezTo>
                  <a:cubicBezTo>
                    <a:pt x="697" y="227"/>
                    <a:pt x="578" y="88"/>
                    <a:pt x="439" y="28"/>
                  </a:cubicBezTo>
                  <a:cubicBezTo>
                    <a:pt x="388" y="9"/>
                    <a:pt x="337" y="0"/>
                    <a:pt x="28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2" name="Google Shape;902;p21"/>
            <p:cNvSpPr/>
            <p:nvPr/>
          </p:nvSpPr>
          <p:spPr>
            <a:xfrm>
              <a:off x="3165350" y="3033050"/>
              <a:ext cx="26875" cy="29250"/>
            </a:xfrm>
            <a:custGeom>
              <a:rect b="b" l="l" r="r" t="t"/>
              <a:pathLst>
                <a:path extrusionOk="0" h="1170" w="1075">
                  <a:moveTo>
                    <a:pt x="359" y="1"/>
                  </a:moveTo>
                  <a:cubicBezTo>
                    <a:pt x="160" y="1"/>
                    <a:pt x="20" y="140"/>
                    <a:pt x="20" y="359"/>
                  </a:cubicBezTo>
                  <a:cubicBezTo>
                    <a:pt x="0" y="538"/>
                    <a:pt x="40" y="657"/>
                    <a:pt x="140" y="817"/>
                  </a:cubicBezTo>
                  <a:cubicBezTo>
                    <a:pt x="239" y="976"/>
                    <a:pt x="339" y="1055"/>
                    <a:pt x="478" y="1115"/>
                  </a:cubicBezTo>
                  <a:cubicBezTo>
                    <a:pt x="558" y="1152"/>
                    <a:pt x="633" y="1169"/>
                    <a:pt x="702" y="1169"/>
                  </a:cubicBezTo>
                  <a:cubicBezTo>
                    <a:pt x="820" y="1169"/>
                    <a:pt x="920" y="1116"/>
                    <a:pt x="995" y="1016"/>
                  </a:cubicBezTo>
                  <a:cubicBezTo>
                    <a:pt x="1035" y="956"/>
                    <a:pt x="1055" y="916"/>
                    <a:pt x="1055" y="817"/>
                  </a:cubicBezTo>
                  <a:cubicBezTo>
                    <a:pt x="1075" y="697"/>
                    <a:pt x="1075" y="657"/>
                    <a:pt x="1035" y="558"/>
                  </a:cubicBezTo>
                  <a:cubicBezTo>
                    <a:pt x="995" y="419"/>
                    <a:pt x="896" y="260"/>
                    <a:pt x="796" y="160"/>
                  </a:cubicBezTo>
                  <a:cubicBezTo>
                    <a:pt x="677" y="61"/>
                    <a:pt x="498" y="1"/>
                    <a:pt x="35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3" name="Google Shape;903;p21"/>
            <p:cNvSpPr/>
            <p:nvPr/>
          </p:nvSpPr>
          <p:spPr>
            <a:xfrm>
              <a:off x="3150425" y="3082275"/>
              <a:ext cx="25900" cy="26450"/>
            </a:xfrm>
            <a:custGeom>
              <a:rect b="b" l="l" r="r" t="t"/>
              <a:pathLst>
                <a:path extrusionOk="0" h="1058" w="1036">
                  <a:moveTo>
                    <a:pt x="431" y="0"/>
                  </a:moveTo>
                  <a:cubicBezTo>
                    <a:pt x="420" y="0"/>
                    <a:pt x="409" y="1"/>
                    <a:pt x="398" y="2"/>
                  </a:cubicBezTo>
                  <a:cubicBezTo>
                    <a:pt x="319" y="2"/>
                    <a:pt x="160" y="81"/>
                    <a:pt x="100" y="181"/>
                  </a:cubicBezTo>
                  <a:cubicBezTo>
                    <a:pt x="1" y="300"/>
                    <a:pt x="20" y="519"/>
                    <a:pt x="120" y="718"/>
                  </a:cubicBezTo>
                  <a:cubicBezTo>
                    <a:pt x="233" y="906"/>
                    <a:pt x="451" y="1058"/>
                    <a:pt x="626" y="1058"/>
                  </a:cubicBezTo>
                  <a:cubicBezTo>
                    <a:pt x="637" y="1058"/>
                    <a:pt x="647" y="1057"/>
                    <a:pt x="657" y="1056"/>
                  </a:cubicBezTo>
                  <a:cubicBezTo>
                    <a:pt x="757" y="1036"/>
                    <a:pt x="796" y="1016"/>
                    <a:pt x="896" y="917"/>
                  </a:cubicBezTo>
                  <a:cubicBezTo>
                    <a:pt x="995" y="837"/>
                    <a:pt x="1015" y="778"/>
                    <a:pt x="1035" y="658"/>
                  </a:cubicBezTo>
                  <a:cubicBezTo>
                    <a:pt x="1035" y="579"/>
                    <a:pt x="1035" y="519"/>
                    <a:pt x="1015" y="459"/>
                  </a:cubicBezTo>
                  <a:cubicBezTo>
                    <a:pt x="920" y="212"/>
                    <a:pt x="679" y="0"/>
                    <a:pt x="43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04" name="Google Shape;904;p21"/>
          <p:cNvGrpSpPr/>
          <p:nvPr/>
        </p:nvGrpSpPr>
        <p:grpSpPr>
          <a:xfrm flipH="1" rot="9715366">
            <a:off x="8134543" y="833393"/>
            <a:ext cx="578893" cy="989541"/>
            <a:chOff x="478350" y="474400"/>
            <a:chExt cx="344250" cy="588450"/>
          </a:xfrm>
        </p:grpSpPr>
        <p:sp>
          <p:nvSpPr>
            <p:cNvPr id="905" name="Google Shape;905;p21"/>
            <p:cNvSpPr/>
            <p:nvPr/>
          </p:nvSpPr>
          <p:spPr>
            <a:xfrm>
              <a:off x="478350" y="590800"/>
              <a:ext cx="58225" cy="311400"/>
            </a:xfrm>
            <a:custGeom>
              <a:rect b="b" l="l" r="r" t="t"/>
              <a:pathLst>
                <a:path extrusionOk="0" h="12456" w="2329">
                  <a:moveTo>
                    <a:pt x="1991" y="11421"/>
                  </a:moveTo>
                  <a:cubicBezTo>
                    <a:pt x="1851" y="10565"/>
                    <a:pt x="1652" y="9809"/>
                    <a:pt x="1493" y="9013"/>
                  </a:cubicBezTo>
                  <a:cubicBezTo>
                    <a:pt x="1175" y="8695"/>
                    <a:pt x="1314" y="8237"/>
                    <a:pt x="1195" y="7859"/>
                  </a:cubicBezTo>
                  <a:cubicBezTo>
                    <a:pt x="1155" y="7760"/>
                    <a:pt x="1095" y="7700"/>
                    <a:pt x="1075" y="7621"/>
                  </a:cubicBezTo>
                  <a:cubicBezTo>
                    <a:pt x="1035" y="7342"/>
                    <a:pt x="1055" y="7083"/>
                    <a:pt x="1016" y="6904"/>
                  </a:cubicBezTo>
                  <a:cubicBezTo>
                    <a:pt x="956" y="6646"/>
                    <a:pt x="916" y="6447"/>
                    <a:pt x="876" y="6208"/>
                  </a:cubicBezTo>
                  <a:cubicBezTo>
                    <a:pt x="817" y="5930"/>
                    <a:pt x="837" y="5651"/>
                    <a:pt x="817" y="5353"/>
                  </a:cubicBezTo>
                  <a:cubicBezTo>
                    <a:pt x="817" y="5193"/>
                    <a:pt x="737" y="5074"/>
                    <a:pt x="757" y="4935"/>
                  </a:cubicBezTo>
                  <a:cubicBezTo>
                    <a:pt x="757" y="4815"/>
                    <a:pt x="837" y="4696"/>
                    <a:pt x="837" y="4577"/>
                  </a:cubicBezTo>
                  <a:cubicBezTo>
                    <a:pt x="856" y="4378"/>
                    <a:pt x="757" y="4139"/>
                    <a:pt x="757" y="3940"/>
                  </a:cubicBezTo>
                  <a:cubicBezTo>
                    <a:pt x="757" y="3860"/>
                    <a:pt x="837" y="3781"/>
                    <a:pt x="856" y="3701"/>
                  </a:cubicBezTo>
                  <a:cubicBezTo>
                    <a:pt x="856" y="3622"/>
                    <a:pt x="777" y="3502"/>
                    <a:pt x="777" y="3442"/>
                  </a:cubicBezTo>
                  <a:cubicBezTo>
                    <a:pt x="797" y="3363"/>
                    <a:pt x="916" y="3283"/>
                    <a:pt x="876" y="3204"/>
                  </a:cubicBezTo>
                  <a:cubicBezTo>
                    <a:pt x="856" y="3064"/>
                    <a:pt x="837" y="2905"/>
                    <a:pt x="797" y="2766"/>
                  </a:cubicBezTo>
                  <a:cubicBezTo>
                    <a:pt x="936" y="2348"/>
                    <a:pt x="1035" y="1672"/>
                    <a:pt x="1075" y="1194"/>
                  </a:cubicBezTo>
                  <a:cubicBezTo>
                    <a:pt x="1075" y="1135"/>
                    <a:pt x="956" y="1135"/>
                    <a:pt x="996" y="1035"/>
                  </a:cubicBezTo>
                  <a:cubicBezTo>
                    <a:pt x="1155" y="677"/>
                    <a:pt x="976" y="438"/>
                    <a:pt x="1135" y="80"/>
                  </a:cubicBezTo>
                  <a:cubicBezTo>
                    <a:pt x="837" y="0"/>
                    <a:pt x="876" y="299"/>
                    <a:pt x="757" y="597"/>
                  </a:cubicBezTo>
                  <a:cubicBezTo>
                    <a:pt x="717" y="717"/>
                    <a:pt x="558" y="756"/>
                    <a:pt x="538" y="776"/>
                  </a:cubicBezTo>
                  <a:cubicBezTo>
                    <a:pt x="518" y="796"/>
                    <a:pt x="578" y="836"/>
                    <a:pt x="558" y="876"/>
                  </a:cubicBezTo>
                  <a:cubicBezTo>
                    <a:pt x="558" y="876"/>
                    <a:pt x="538" y="955"/>
                    <a:pt x="518" y="995"/>
                  </a:cubicBezTo>
                  <a:cubicBezTo>
                    <a:pt x="419" y="1174"/>
                    <a:pt x="439" y="1274"/>
                    <a:pt x="399" y="1433"/>
                  </a:cubicBezTo>
                  <a:cubicBezTo>
                    <a:pt x="399" y="1513"/>
                    <a:pt x="319" y="1552"/>
                    <a:pt x="299" y="1632"/>
                  </a:cubicBezTo>
                  <a:cubicBezTo>
                    <a:pt x="260" y="1811"/>
                    <a:pt x="279" y="2149"/>
                    <a:pt x="260" y="2249"/>
                  </a:cubicBezTo>
                  <a:cubicBezTo>
                    <a:pt x="260" y="2308"/>
                    <a:pt x="180" y="2388"/>
                    <a:pt x="160" y="2448"/>
                  </a:cubicBezTo>
                  <a:cubicBezTo>
                    <a:pt x="120" y="2746"/>
                    <a:pt x="80" y="3064"/>
                    <a:pt x="61" y="3363"/>
                  </a:cubicBezTo>
                  <a:cubicBezTo>
                    <a:pt x="41" y="3482"/>
                    <a:pt x="100" y="3622"/>
                    <a:pt x="100" y="3761"/>
                  </a:cubicBezTo>
                  <a:cubicBezTo>
                    <a:pt x="100" y="3840"/>
                    <a:pt x="21" y="3940"/>
                    <a:pt x="1" y="4000"/>
                  </a:cubicBezTo>
                  <a:cubicBezTo>
                    <a:pt x="1" y="4099"/>
                    <a:pt x="21" y="4179"/>
                    <a:pt x="21" y="4258"/>
                  </a:cubicBezTo>
                  <a:cubicBezTo>
                    <a:pt x="21" y="4855"/>
                    <a:pt x="41" y="5372"/>
                    <a:pt x="41" y="5830"/>
                  </a:cubicBezTo>
                  <a:cubicBezTo>
                    <a:pt x="41" y="6029"/>
                    <a:pt x="1" y="6208"/>
                    <a:pt x="21" y="6387"/>
                  </a:cubicBezTo>
                  <a:cubicBezTo>
                    <a:pt x="41" y="6566"/>
                    <a:pt x="120" y="6765"/>
                    <a:pt x="180" y="6944"/>
                  </a:cubicBezTo>
                  <a:cubicBezTo>
                    <a:pt x="260" y="7282"/>
                    <a:pt x="319" y="7521"/>
                    <a:pt x="399" y="7800"/>
                  </a:cubicBezTo>
                  <a:cubicBezTo>
                    <a:pt x="439" y="7919"/>
                    <a:pt x="538" y="8337"/>
                    <a:pt x="538" y="8496"/>
                  </a:cubicBezTo>
                  <a:cubicBezTo>
                    <a:pt x="538" y="8556"/>
                    <a:pt x="478" y="8576"/>
                    <a:pt x="498" y="8675"/>
                  </a:cubicBezTo>
                  <a:cubicBezTo>
                    <a:pt x="518" y="8775"/>
                    <a:pt x="598" y="8854"/>
                    <a:pt x="638" y="8974"/>
                  </a:cubicBezTo>
                  <a:cubicBezTo>
                    <a:pt x="677" y="9093"/>
                    <a:pt x="697" y="9232"/>
                    <a:pt x="737" y="9352"/>
                  </a:cubicBezTo>
                  <a:cubicBezTo>
                    <a:pt x="797" y="9590"/>
                    <a:pt x="936" y="9809"/>
                    <a:pt x="996" y="10048"/>
                  </a:cubicBezTo>
                  <a:cubicBezTo>
                    <a:pt x="1155" y="10665"/>
                    <a:pt x="1274" y="11321"/>
                    <a:pt x="1593" y="11958"/>
                  </a:cubicBezTo>
                  <a:cubicBezTo>
                    <a:pt x="1831" y="11958"/>
                    <a:pt x="1851" y="12356"/>
                    <a:pt x="2030" y="12455"/>
                  </a:cubicBezTo>
                  <a:cubicBezTo>
                    <a:pt x="2249" y="12376"/>
                    <a:pt x="2090" y="12137"/>
                    <a:pt x="2090" y="11958"/>
                  </a:cubicBezTo>
                  <a:cubicBezTo>
                    <a:pt x="2030" y="11859"/>
                    <a:pt x="2329" y="11918"/>
                    <a:pt x="2189" y="11779"/>
                  </a:cubicBezTo>
                  <a:cubicBezTo>
                    <a:pt x="2170" y="11600"/>
                    <a:pt x="2070" y="11520"/>
                    <a:pt x="1991" y="1142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 name="Google Shape;906;p21"/>
            <p:cNvSpPr/>
            <p:nvPr/>
          </p:nvSpPr>
          <p:spPr>
            <a:xfrm>
              <a:off x="549975" y="474400"/>
              <a:ext cx="272625" cy="588450"/>
            </a:xfrm>
            <a:custGeom>
              <a:rect b="b" l="l" r="r" t="t"/>
              <a:pathLst>
                <a:path extrusionOk="0" h="23538" w="10905">
                  <a:moveTo>
                    <a:pt x="3901" y="20494"/>
                  </a:moveTo>
                  <a:cubicBezTo>
                    <a:pt x="3960" y="20554"/>
                    <a:pt x="4020" y="20534"/>
                    <a:pt x="4060" y="20573"/>
                  </a:cubicBezTo>
                  <a:cubicBezTo>
                    <a:pt x="4279" y="20713"/>
                    <a:pt x="4378" y="20872"/>
                    <a:pt x="4498" y="20951"/>
                  </a:cubicBezTo>
                  <a:cubicBezTo>
                    <a:pt x="4597" y="21031"/>
                    <a:pt x="4637" y="21031"/>
                    <a:pt x="4677" y="21051"/>
                  </a:cubicBezTo>
                  <a:cubicBezTo>
                    <a:pt x="4716" y="21071"/>
                    <a:pt x="4677" y="21111"/>
                    <a:pt x="4716" y="21131"/>
                  </a:cubicBezTo>
                  <a:cubicBezTo>
                    <a:pt x="5074" y="21409"/>
                    <a:pt x="5532" y="21688"/>
                    <a:pt x="5910" y="21926"/>
                  </a:cubicBezTo>
                  <a:cubicBezTo>
                    <a:pt x="6010" y="21966"/>
                    <a:pt x="6129" y="22086"/>
                    <a:pt x="6228" y="22165"/>
                  </a:cubicBezTo>
                  <a:cubicBezTo>
                    <a:pt x="6348" y="22245"/>
                    <a:pt x="6487" y="22324"/>
                    <a:pt x="6626" y="22384"/>
                  </a:cubicBezTo>
                  <a:cubicBezTo>
                    <a:pt x="7104" y="22603"/>
                    <a:pt x="7641" y="22722"/>
                    <a:pt x="8019" y="22842"/>
                  </a:cubicBezTo>
                  <a:cubicBezTo>
                    <a:pt x="8059" y="22861"/>
                    <a:pt x="8039" y="22901"/>
                    <a:pt x="8079" y="22921"/>
                  </a:cubicBezTo>
                  <a:cubicBezTo>
                    <a:pt x="8119" y="22941"/>
                    <a:pt x="8139" y="22901"/>
                    <a:pt x="8198" y="22901"/>
                  </a:cubicBezTo>
                  <a:cubicBezTo>
                    <a:pt x="8616" y="23041"/>
                    <a:pt x="8934" y="23080"/>
                    <a:pt x="9312" y="23160"/>
                  </a:cubicBezTo>
                  <a:cubicBezTo>
                    <a:pt x="9611" y="23240"/>
                    <a:pt x="9909" y="23438"/>
                    <a:pt x="10228" y="23359"/>
                  </a:cubicBezTo>
                  <a:cubicBezTo>
                    <a:pt x="10367" y="23538"/>
                    <a:pt x="10586" y="23498"/>
                    <a:pt x="10765" y="23399"/>
                  </a:cubicBezTo>
                  <a:cubicBezTo>
                    <a:pt x="10745" y="23160"/>
                    <a:pt x="10884" y="23041"/>
                    <a:pt x="10904" y="22682"/>
                  </a:cubicBezTo>
                  <a:cubicBezTo>
                    <a:pt x="10864" y="22424"/>
                    <a:pt x="10566" y="22424"/>
                    <a:pt x="10446" y="22205"/>
                  </a:cubicBezTo>
                  <a:cubicBezTo>
                    <a:pt x="10327" y="22304"/>
                    <a:pt x="10248" y="22145"/>
                    <a:pt x="10168" y="22145"/>
                  </a:cubicBezTo>
                  <a:cubicBezTo>
                    <a:pt x="10088" y="22145"/>
                    <a:pt x="10009" y="22185"/>
                    <a:pt x="9929" y="22185"/>
                  </a:cubicBezTo>
                  <a:cubicBezTo>
                    <a:pt x="9671" y="22205"/>
                    <a:pt x="9511" y="22066"/>
                    <a:pt x="9332" y="22006"/>
                  </a:cubicBezTo>
                  <a:cubicBezTo>
                    <a:pt x="9113" y="21966"/>
                    <a:pt x="8875" y="21946"/>
                    <a:pt x="8656" y="21887"/>
                  </a:cubicBezTo>
                  <a:cubicBezTo>
                    <a:pt x="8497" y="21867"/>
                    <a:pt x="8278" y="21747"/>
                    <a:pt x="8119" y="21747"/>
                  </a:cubicBezTo>
                  <a:cubicBezTo>
                    <a:pt x="8119" y="21747"/>
                    <a:pt x="8059" y="21827"/>
                    <a:pt x="8039" y="21827"/>
                  </a:cubicBezTo>
                  <a:cubicBezTo>
                    <a:pt x="7920" y="21867"/>
                    <a:pt x="7860" y="21688"/>
                    <a:pt x="7780" y="21648"/>
                  </a:cubicBezTo>
                  <a:cubicBezTo>
                    <a:pt x="7581" y="21548"/>
                    <a:pt x="7382" y="21509"/>
                    <a:pt x="7203" y="21429"/>
                  </a:cubicBezTo>
                  <a:cubicBezTo>
                    <a:pt x="6905" y="21310"/>
                    <a:pt x="6626" y="21210"/>
                    <a:pt x="6388" y="21031"/>
                  </a:cubicBezTo>
                  <a:cubicBezTo>
                    <a:pt x="6268" y="20932"/>
                    <a:pt x="6169" y="20772"/>
                    <a:pt x="6049" y="20693"/>
                  </a:cubicBezTo>
                  <a:cubicBezTo>
                    <a:pt x="5870" y="20554"/>
                    <a:pt x="5632" y="20474"/>
                    <a:pt x="5433" y="20355"/>
                  </a:cubicBezTo>
                  <a:cubicBezTo>
                    <a:pt x="4955" y="20096"/>
                    <a:pt x="4537" y="19778"/>
                    <a:pt x="4219" y="19320"/>
                  </a:cubicBezTo>
                  <a:cubicBezTo>
                    <a:pt x="4100" y="19280"/>
                    <a:pt x="3980" y="19201"/>
                    <a:pt x="3861" y="19141"/>
                  </a:cubicBezTo>
                  <a:cubicBezTo>
                    <a:pt x="3841" y="19022"/>
                    <a:pt x="3761" y="19002"/>
                    <a:pt x="3682" y="18922"/>
                  </a:cubicBezTo>
                  <a:cubicBezTo>
                    <a:pt x="3582" y="18823"/>
                    <a:pt x="3483" y="18683"/>
                    <a:pt x="3363" y="18544"/>
                  </a:cubicBezTo>
                  <a:cubicBezTo>
                    <a:pt x="3264" y="18405"/>
                    <a:pt x="3145" y="18265"/>
                    <a:pt x="3005" y="18146"/>
                  </a:cubicBezTo>
                  <a:cubicBezTo>
                    <a:pt x="3025" y="17828"/>
                    <a:pt x="2846" y="17629"/>
                    <a:pt x="2667" y="17410"/>
                  </a:cubicBezTo>
                  <a:cubicBezTo>
                    <a:pt x="2428" y="17171"/>
                    <a:pt x="2150" y="16714"/>
                    <a:pt x="2010" y="16455"/>
                  </a:cubicBezTo>
                  <a:cubicBezTo>
                    <a:pt x="1971" y="16395"/>
                    <a:pt x="2030" y="16355"/>
                    <a:pt x="2010" y="16336"/>
                  </a:cubicBezTo>
                  <a:cubicBezTo>
                    <a:pt x="1951" y="16196"/>
                    <a:pt x="1871" y="16057"/>
                    <a:pt x="1812" y="15918"/>
                  </a:cubicBezTo>
                  <a:cubicBezTo>
                    <a:pt x="1672" y="15540"/>
                    <a:pt x="1573" y="15142"/>
                    <a:pt x="1414" y="14784"/>
                  </a:cubicBezTo>
                  <a:cubicBezTo>
                    <a:pt x="1553" y="14644"/>
                    <a:pt x="1354" y="14505"/>
                    <a:pt x="1334" y="14386"/>
                  </a:cubicBezTo>
                  <a:cubicBezTo>
                    <a:pt x="1274" y="14107"/>
                    <a:pt x="1274" y="13848"/>
                    <a:pt x="1215" y="13570"/>
                  </a:cubicBezTo>
                  <a:cubicBezTo>
                    <a:pt x="1155" y="13331"/>
                    <a:pt x="1155" y="13132"/>
                    <a:pt x="1155" y="12933"/>
                  </a:cubicBezTo>
                  <a:cubicBezTo>
                    <a:pt x="1115" y="12555"/>
                    <a:pt x="1036" y="12277"/>
                    <a:pt x="996" y="11978"/>
                  </a:cubicBezTo>
                  <a:cubicBezTo>
                    <a:pt x="976" y="11859"/>
                    <a:pt x="1016" y="11759"/>
                    <a:pt x="996" y="11660"/>
                  </a:cubicBezTo>
                  <a:cubicBezTo>
                    <a:pt x="976" y="11560"/>
                    <a:pt x="896" y="11461"/>
                    <a:pt x="896" y="11361"/>
                  </a:cubicBezTo>
                  <a:cubicBezTo>
                    <a:pt x="896" y="11282"/>
                    <a:pt x="936" y="11182"/>
                    <a:pt x="956" y="11083"/>
                  </a:cubicBezTo>
                  <a:cubicBezTo>
                    <a:pt x="956" y="10884"/>
                    <a:pt x="956" y="10685"/>
                    <a:pt x="916" y="10566"/>
                  </a:cubicBezTo>
                  <a:cubicBezTo>
                    <a:pt x="916" y="10506"/>
                    <a:pt x="936" y="10387"/>
                    <a:pt x="936" y="10387"/>
                  </a:cubicBezTo>
                  <a:cubicBezTo>
                    <a:pt x="916" y="10227"/>
                    <a:pt x="856" y="10088"/>
                    <a:pt x="856" y="9949"/>
                  </a:cubicBezTo>
                  <a:cubicBezTo>
                    <a:pt x="876" y="9849"/>
                    <a:pt x="956" y="9750"/>
                    <a:pt x="956" y="9630"/>
                  </a:cubicBezTo>
                  <a:cubicBezTo>
                    <a:pt x="956" y="9451"/>
                    <a:pt x="856" y="9233"/>
                    <a:pt x="856" y="9054"/>
                  </a:cubicBezTo>
                  <a:cubicBezTo>
                    <a:pt x="856" y="8755"/>
                    <a:pt x="996" y="8496"/>
                    <a:pt x="956" y="8238"/>
                  </a:cubicBezTo>
                  <a:cubicBezTo>
                    <a:pt x="717" y="8158"/>
                    <a:pt x="996" y="8178"/>
                    <a:pt x="1016" y="8138"/>
                  </a:cubicBezTo>
                  <a:cubicBezTo>
                    <a:pt x="1036" y="8098"/>
                    <a:pt x="996" y="7979"/>
                    <a:pt x="1016" y="7919"/>
                  </a:cubicBezTo>
                  <a:cubicBezTo>
                    <a:pt x="1055" y="7621"/>
                    <a:pt x="1055" y="7263"/>
                    <a:pt x="976" y="7084"/>
                  </a:cubicBezTo>
                  <a:cubicBezTo>
                    <a:pt x="1155" y="6447"/>
                    <a:pt x="1394" y="5552"/>
                    <a:pt x="1235" y="4915"/>
                  </a:cubicBezTo>
                  <a:cubicBezTo>
                    <a:pt x="1354" y="4915"/>
                    <a:pt x="1294" y="4796"/>
                    <a:pt x="1294" y="4756"/>
                  </a:cubicBezTo>
                  <a:cubicBezTo>
                    <a:pt x="1374" y="4477"/>
                    <a:pt x="1573" y="4239"/>
                    <a:pt x="1652" y="4060"/>
                  </a:cubicBezTo>
                  <a:cubicBezTo>
                    <a:pt x="1672" y="4000"/>
                    <a:pt x="1652" y="3920"/>
                    <a:pt x="1692" y="3861"/>
                  </a:cubicBezTo>
                  <a:cubicBezTo>
                    <a:pt x="1871" y="3542"/>
                    <a:pt x="2090" y="3224"/>
                    <a:pt x="2269" y="2886"/>
                  </a:cubicBezTo>
                  <a:cubicBezTo>
                    <a:pt x="2349" y="2727"/>
                    <a:pt x="2408" y="2528"/>
                    <a:pt x="2508" y="2289"/>
                  </a:cubicBezTo>
                  <a:cubicBezTo>
                    <a:pt x="2548" y="2189"/>
                    <a:pt x="2607" y="2110"/>
                    <a:pt x="2627" y="2090"/>
                  </a:cubicBezTo>
                  <a:cubicBezTo>
                    <a:pt x="2667" y="2030"/>
                    <a:pt x="2687" y="1951"/>
                    <a:pt x="2727" y="1871"/>
                  </a:cubicBezTo>
                  <a:cubicBezTo>
                    <a:pt x="2806" y="1592"/>
                    <a:pt x="3025" y="1354"/>
                    <a:pt x="3125" y="1115"/>
                  </a:cubicBezTo>
                  <a:cubicBezTo>
                    <a:pt x="3145" y="1075"/>
                    <a:pt x="3125" y="996"/>
                    <a:pt x="3145" y="936"/>
                  </a:cubicBezTo>
                  <a:cubicBezTo>
                    <a:pt x="3184" y="797"/>
                    <a:pt x="3264" y="677"/>
                    <a:pt x="3284" y="618"/>
                  </a:cubicBezTo>
                  <a:cubicBezTo>
                    <a:pt x="3284" y="478"/>
                    <a:pt x="3423" y="399"/>
                    <a:pt x="3383" y="259"/>
                  </a:cubicBezTo>
                  <a:cubicBezTo>
                    <a:pt x="3483" y="299"/>
                    <a:pt x="3622" y="80"/>
                    <a:pt x="3463" y="1"/>
                  </a:cubicBezTo>
                  <a:cubicBezTo>
                    <a:pt x="3204" y="120"/>
                    <a:pt x="2985" y="498"/>
                    <a:pt x="2727" y="538"/>
                  </a:cubicBezTo>
                  <a:cubicBezTo>
                    <a:pt x="2806" y="836"/>
                    <a:pt x="2508" y="916"/>
                    <a:pt x="2309" y="1175"/>
                  </a:cubicBezTo>
                  <a:cubicBezTo>
                    <a:pt x="2249" y="1254"/>
                    <a:pt x="2229" y="1393"/>
                    <a:pt x="2150" y="1473"/>
                  </a:cubicBezTo>
                  <a:cubicBezTo>
                    <a:pt x="2070" y="1592"/>
                    <a:pt x="1931" y="1692"/>
                    <a:pt x="1871" y="1811"/>
                  </a:cubicBezTo>
                  <a:cubicBezTo>
                    <a:pt x="1812" y="1911"/>
                    <a:pt x="1812" y="2070"/>
                    <a:pt x="1772" y="2169"/>
                  </a:cubicBezTo>
                  <a:cubicBezTo>
                    <a:pt x="1613" y="2547"/>
                    <a:pt x="1354" y="2786"/>
                    <a:pt x="1374" y="3085"/>
                  </a:cubicBezTo>
                  <a:cubicBezTo>
                    <a:pt x="1215" y="3184"/>
                    <a:pt x="1274" y="3363"/>
                    <a:pt x="1274" y="3522"/>
                  </a:cubicBezTo>
                  <a:cubicBezTo>
                    <a:pt x="1155" y="3761"/>
                    <a:pt x="1175" y="3801"/>
                    <a:pt x="1115" y="3980"/>
                  </a:cubicBezTo>
                  <a:cubicBezTo>
                    <a:pt x="1215" y="4398"/>
                    <a:pt x="956" y="4696"/>
                    <a:pt x="797" y="5054"/>
                  </a:cubicBezTo>
                  <a:cubicBezTo>
                    <a:pt x="558" y="5572"/>
                    <a:pt x="518" y="6089"/>
                    <a:pt x="379" y="6467"/>
                  </a:cubicBezTo>
                  <a:cubicBezTo>
                    <a:pt x="478" y="6905"/>
                    <a:pt x="220" y="7323"/>
                    <a:pt x="339" y="7740"/>
                  </a:cubicBezTo>
                  <a:cubicBezTo>
                    <a:pt x="120" y="7860"/>
                    <a:pt x="100" y="8357"/>
                    <a:pt x="200" y="8556"/>
                  </a:cubicBezTo>
                  <a:cubicBezTo>
                    <a:pt x="1" y="8735"/>
                    <a:pt x="120" y="8994"/>
                    <a:pt x="100" y="9252"/>
                  </a:cubicBezTo>
                  <a:cubicBezTo>
                    <a:pt x="81" y="9312"/>
                    <a:pt x="81" y="9392"/>
                    <a:pt x="61" y="9471"/>
                  </a:cubicBezTo>
                  <a:cubicBezTo>
                    <a:pt x="21" y="9750"/>
                    <a:pt x="81" y="10367"/>
                    <a:pt x="81" y="10546"/>
                  </a:cubicBezTo>
                  <a:cubicBezTo>
                    <a:pt x="61" y="10924"/>
                    <a:pt x="81" y="11242"/>
                    <a:pt x="200" y="11541"/>
                  </a:cubicBezTo>
                  <a:cubicBezTo>
                    <a:pt x="61" y="11600"/>
                    <a:pt x="160" y="11720"/>
                    <a:pt x="160" y="11799"/>
                  </a:cubicBezTo>
                  <a:cubicBezTo>
                    <a:pt x="120" y="12098"/>
                    <a:pt x="160" y="12356"/>
                    <a:pt x="180" y="12615"/>
                  </a:cubicBezTo>
                  <a:cubicBezTo>
                    <a:pt x="180" y="12814"/>
                    <a:pt x="100" y="13033"/>
                    <a:pt x="120" y="13232"/>
                  </a:cubicBezTo>
                  <a:cubicBezTo>
                    <a:pt x="120" y="13272"/>
                    <a:pt x="160" y="13291"/>
                    <a:pt x="180" y="13351"/>
                  </a:cubicBezTo>
                  <a:cubicBezTo>
                    <a:pt x="200" y="13411"/>
                    <a:pt x="140" y="13490"/>
                    <a:pt x="140" y="13510"/>
                  </a:cubicBezTo>
                  <a:cubicBezTo>
                    <a:pt x="200" y="13848"/>
                    <a:pt x="319" y="14187"/>
                    <a:pt x="399" y="14525"/>
                  </a:cubicBezTo>
                  <a:cubicBezTo>
                    <a:pt x="439" y="14724"/>
                    <a:pt x="399" y="14943"/>
                    <a:pt x="459" y="15142"/>
                  </a:cubicBezTo>
                  <a:cubicBezTo>
                    <a:pt x="518" y="15341"/>
                    <a:pt x="658" y="15520"/>
                    <a:pt x="717" y="15699"/>
                  </a:cubicBezTo>
                  <a:cubicBezTo>
                    <a:pt x="737" y="15798"/>
                    <a:pt x="737" y="15938"/>
                    <a:pt x="757" y="16057"/>
                  </a:cubicBezTo>
                  <a:cubicBezTo>
                    <a:pt x="797" y="16196"/>
                    <a:pt x="837" y="16336"/>
                    <a:pt x="896" y="16475"/>
                  </a:cubicBezTo>
                  <a:cubicBezTo>
                    <a:pt x="1016" y="16793"/>
                    <a:pt x="1135" y="17111"/>
                    <a:pt x="1314" y="17410"/>
                  </a:cubicBezTo>
                  <a:cubicBezTo>
                    <a:pt x="1394" y="17569"/>
                    <a:pt x="1553" y="17768"/>
                    <a:pt x="1593" y="17868"/>
                  </a:cubicBezTo>
                  <a:cubicBezTo>
                    <a:pt x="1593" y="17907"/>
                    <a:pt x="1672" y="17907"/>
                    <a:pt x="1672" y="17927"/>
                  </a:cubicBezTo>
                  <a:cubicBezTo>
                    <a:pt x="1712" y="18007"/>
                    <a:pt x="1752" y="18106"/>
                    <a:pt x="1812" y="18166"/>
                  </a:cubicBezTo>
                  <a:cubicBezTo>
                    <a:pt x="1851" y="18246"/>
                    <a:pt x="1951" y="18265"/>
                    <a:pt x="1991" y="18305"/>
                  </a:cubicBezTo>
                  <a:cubicBezTo>
                    <a:pt x="2190" y="18524"/>
                    <a:pt x="2607" y="19022"/>
                    <a:pt x="2568" y="19101"/>
                  </a:cubicBezTo>
                  <a:cubicBezTo>
                    <a:pt x="2548" y="19141"/>
                    <a:pt x="2647" y="19121"/>
                    <a:pt x="2647" y="19121"/>
                  </a:cubicBezTo>
                  <a:cubicBezTo>
                    <a:pt x="2667" y="19141"/>
                    <a:pt x="2707" y="19201"/>
                    <a:pt x="2747" y="19240"/>
                  </a:cubicBezTo>
                  <a:cubicBezTo>
                    <a:pt x="2826" y="19380"/>
                    <a:pt x="2886" y="19539"/>
                    <a:pt x="3005" y="19678"/>
                  </a:cubicBezTo>
                  <a:cubicBezTo>
                    <a:pt x="3105" y="19778"/>
                    <a:pt x="3264" y="19837"/>
                    <a:pt x="3363" y="19937"/>
                  </a:cubicBezTo>
                  <a:cubicBezTo>
                    <a:pt x="3443" y="20016"/>
                    <a:pt x="3463" y="20136"/>
                    <a:pt x="3542" y="20215"/>
                  </a:cubicBezTo>
                  <a:cubicBezTo>
                    <a:pt x="3622" y="20295"/>
                    <a:pt x="3761" y="20295"/>
                    <a:pt x="3841" y="20374"/>
                  </a:cubicBezTo>
                  <a:cubicBezTo>
                    <a:pt x="3841" y="20374"/>
                    <a:pt x="3861" y="20454"/>
                    <a:pt x="3901" y="20494"/>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07" name="Google Shape;907;p21"/>
          <p:cNvGrpSpPr/>
          <p:nvPr/>
        </p:nvGrpSpPr>
        <p:grpSpPr>
          <a:xfrm>
            <a:off x="600600" y="519300"/>
            <a:ext cx="7942800" cy="494700"/>
            <a:chOff x="600600" y="519300"/>
            <a:chExt cx="7942800" cy="494700"/>
          </a:xfrm>
        </p:grpSpPr>
        <p:sp>
          <p:nvSpPr>
            <p:cNvPr id="908" name="Google Shape;908;p21"/>
            <p:cNvSpPr/>
            <p:nvPr/>
          </p:nvSpPr>
          <p:spPr>
            <a:xfrm>
              <a:off x="600600" y="519300"/>
              <a:ext cx="7942800" cy="494700"/>
            </a:xfrm>
            <a:prstGeom prst="rect">
              <a:avLst/>
            </a:prstGeom>
            <a:solidFill>
              <a:schemeClr val="accent4"/>
            </a:solid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09" name="Google Shape;909;p21"/>
            <p:cNvGrpSpPr/>
            <p:nvPr/>
          </p:nvGrpSpPr>
          <p:grpSpPr>
            <a:xfrm>
              <a:off x="7542569" y="681111"/>
              <a:ext cx="789243" cy="171052"/>
              <a:chOff x="733775" y="310686"/>
              <a:chExt cx="789243" cy="171052"/>
            </a:xfrm>
          </p:grpSpPr>
          <p:sp>
            <p:nvSpPr>
              <p:cNvPr id="910" name="Google Shape;910;p21"/>
              <p:cNvSpPr/>
              <p:nvPr/>
            </p:nvSpPr>
            <p:spPr>
              <a:xfrm>
                <a:off x="1364945" y="310686"/>
                <a:ext cx="158072" cy="171052"/>
              </a:xfrm>
              <a:prstGeom prst="rect">
                <a:avLst/>
              </a:prstGeom>
            </p:spPr>
            <p:txBody>
              <a:bodyPr>
                <a:prstTxWarp prst="textPlain"/>
              </a:bodyPr>
              <a:lstStyle/>
              <a:p>
                <a:pPr lvl="0" algn="ctr"/>
                <a:r>
                  <a:rPr b="0" i="0">
                    <a:ln>
                      <a:noFill/>
                    </a:ln>
                    <a:solidFill>
                      <a:schemeClr val="lt2"/>
                    </a:solidFill>
                    <a:latin typeface="Gaegu;300"/>
                  </a:rPr>
                  <a:t>x</a:t>
                </a:r>
              </a:p>
            </p:txBody>
          </p:sp>
          <p:sp>
            <p:nvSpPr>
              <p:cNvPr id="911" name="Google Shape;911;p21"/>
              <p:cNvSpPr/>
              <p:nvPr/>
            </p:nvSpPr>
            <p:spPr>
              <a:xfrm>
                <a:off x="733775" y="385383"/>
                <a:ext cx="155474" cy="21652"/>
              </a:xfrm>
              <a:prstGeom prst="rect">
                <a:avLst/>
              </a:prstGeom>
            </p:spPr>
            <p:txBody>
              <a:bodyPr>
                <a:prstTxWarp prst="textPlain"/>
              </a:bodyPr>
              <a:lstStyle/>
              <a:p>
                <a:pPr lvl="0" algn="ctr"/>
                <a:r>
                  <a:rPr b="0" i="0">
                    <a:ln>
                      <a:noFill/>
                    </a:ln>
                    <a:solidFill>
                      <a:schemeClr val="lt2"/>
                    </a:solidFill>
                    <a:latin typeface="Gaegu;300"/>
                  </a:rPr>
                  <a:t>-</a:t>
                </a:r>
              </a:p>
            </p:txBody>
          </p:sp>
          <p:grpSp>
            <p:nvGrpSpPr>
              <p:cNvPr id="912" name="Google Shape;912;p21"/>
              <p:cNvGrpSpPr/>
              <p:nvPr/>
            </p:nvGrpSpPr>
            <p:grpSpPr>
              <a:xfrm>
                <a:off x="1015525" y="313175"/>
                <a:ext cx="184510" cy="164017"/>
                <a:chOff x="7228702" y="774508"/>
                <a:chExt cx="285046" cy="253347"/>
              </a:xfrm>
            </p:grpSpPr>
            <p:grpSp>
              <p:nvGrpSpPr>
                <p:cNvPr id="913" name="Google Shape;913;p21"/>
                <p:cNvGrpSpPr/>
                <p:nvPr/>
              </p:nvGrpSpPr>
              <p:grpSpPr>
                <a:xfrm>
                  <a:off x="7313001" y="774508"/>
                  <a:ext cx="200747" cy="228523"/>
                  <a:chOff x="7313001" y="774508"/>
                  <a:chExt cx="200747" cy="228523"/>
                </a:xfrm>
              </p:grpSpPr>
              <p:sp>
                <p:nvSpPr>
                  <p:cNvPr id="914" name="Google Shape;914;p21"/>
                  <p:cNvSpPr/>
                  <p:nvPr/>
                </p:nvSpPr>
                <p:spPr>
                  <a:xfrm>
                    <a:off x="7315737" y="774508"/>
                    <a:ext cx="198011" cy="228523"/>
                  </a:xfrm>
                  <a:custGeom>
                    <a:rect b="b" l="l" r="r" t="t"/>
                    <a:pathLst>
                      <a:path extrusionOk="0" h="9811" w="9360">
                        <a:moveTo>
                          <a:pt x="0" y="0"/>
                        </a:moveTo>
                        <a:lnTo>
                          <a:pt x="9360" y="0"/>
                        </a:lnTo>
                        <a:lnTo>
                          <a:pt x="9135" y="9811"/>
                        </a:lnTo>
                        <a:lnTo>
                          <a:pt x="57" y="9699"/>
                        </a:lnTo>
                        <a:close/>
                      </a:path>
                    </a:pathLst>
                  </a:custGeom>
                  <a:solidFill>
                    <a:schemeClr val="accent4"/>
                  </a:solidFill>
                  <a:ln>
                    <a:noFill/>
                  </a:ln>
                </p:spPr>
              </p:sp>
              <p:sp>
                <p:nvSpPr>
                  <p:cNvPr id="915" name="Google Shape;915;p21"/>
                  <p:cNvSpPr/>
                  <p:nvPr/>
                </p:nvSpPr>
                <p:spPr>
                  <a:xfrm>
                    <a:off x="7313001" y="778289"/>
                    <a:ext cx="200743" cy="217215"/>
                  </a:xfrm>
                  <a:custGeom>
                    <a:rect b="b" l="l" r="r" t="t"/>
                    <a:pathLst>
                      <a:path extrusionOk="0" h="32566" w="46930">
                        <a:moveTo>
                          <a:pt x="30399" y="659"/>
                        </a:moveTo>
                        <a:cubicBezTo>
                          <a:pt x="35696" y="659"/>
                          <a:pt x="40992" y="748"/>
                          <a:pt x="46287" y="1032"/>
                        </a:cubicBezTo>
                        <a:cubicBezTo>
                          <a:pt x="46271" y="11283"/>
                          <a:pt x="46004" y="21534"/>
                          <a:pt x="46114" y="31801"/>
                        </a:cubicBezTo>
                        <a:cubicBezTo>
                          <a:pt x="40818" y="31890"/>
                          <a:pt x="35523" y="31916"/>
                          <a:pt x="30230" y="31916"/>
                        </a:cubicBezTo>
                        <a:cubicBezTo>
                          <a:pt x="22733" y="31916"/>
                          <a:pt x="15238" y="31864"/>
                          <a:pt x="7744" y="31864"/>
                        </a:cubicBezTo>
                        <a:cubicBezTo>
                          <a:pt x="5560" y="31864"/>
                          <a:pt x="3376" y="31868"/>
                          <a:pt x="1192" y="31879"/>
                        </a:cubicBezTo>
                        <a:cubicBezTo>
                          <a:pt x="925" y="21566"/>
                          <a:pt x="706" y="11252"/>
                          <a:pt x="659" y="923"/>
                        </a:cubicBezTo>
                        <a:lnTo>
                          <a:pt x="659" y="923"/>
                        </a:lnTo>
                        <a:cubicBezTo>
                          <a:pt x="1402" y="926"/>
                          <a:pt x="2145" y="928"/>
                          <a:pt x="2887" y="928"/>
                        </a:cubicBezTo>
                        <a:cubicBezTo>
                          <a:pt x="12055" y="928"/>
                          <a:pt x="21228" y="659"/>
                          <a:pt x="30399" y="659"/>
                        </a:cubicBezTo>
                        <a:close/>
                        <a:moveTo>
                          <a:pt x="30451" y="1"/>
                        </a:moveTo>
                        <a:cubicBezTo>
                          <a:pt x="21100" y="1"/>
                          <a:pt x="11743" y="284"/>
                          <a:pt x="2391" y="284"/>
                        </a:cubicBezTo>
                        <a:cubicBezTo>
                          <a:pt x="1792" y="284"/>
                          <a:pt x="1194" y="282"/>
                          <a:pt x="596" y="280"/>
                        </a:cubicBezTo>
                        <a:cubicBezTo>
                          <a:pt x="535" y="195"/>
                          <a:pt x="431" y="152"/>
                          <a:pt x="327" y="152"/>
                        </a:cubicBezTo>
                        <a:cubicBezTo>
                          <a:pt x="164" y="152"/>
                          <a:pt x="0" y="257"/>
                          <a:pt x="0" y="468"/>
                        </a:cubicBezTo>
                        <a:cubicBezTo>
                          <a:pt x="47" y="10986"/>
                          <a:pt x="267" y="21487"/>
                          <a:pt x="533" y="31989"/>
                        </a:cubicBezTo>
                        <a:cubicBezTo>
                          <a:pt x="533" y="32005"/>
                          <a:pt x="533" y="32020"/>
                          <a:pt x="549" y="32020"/>
                        </a:cubicBezTo>
                        <a:cubicBezTo>
                          <a:pt x="424" y="32224"/>
                          <a:pt x="518" y="32538"/>
                          <a:pt x="800" y="32538"/>
                        </a:cubicBezTo>
                        <a:cubicBezTo>
                          <a:pt x="3274" y="32522"/>
                          <a:pt x="5749" y="32517"/>
                          <a:pt x="8223" y="32517"/>
                        </a:cubicBezTo>
                        <a:cubicBezTo>
                          <a:pt x="15481" y="32517"/>
                          <a:pt x="22739" y="32566"/>
                          <a:pt x="29996" y="32566"/>
                        </a:cubicBezTo>
                        <a:cubicBezTo>
                          <a:pt x="35390" y="32566"/>
                          <a:pt x="40783" y="32539"/>
                          <a:pt x="46177" y="32444"/>
                        </a:cubicBezTo>
                        <a:cubicBezTo>
                          <a:pt x="46365" y="32444"/>
                          <a:pt x="46459" y="32318"/>
                          <a:pt x="46490" y="32162"/>
                        </a:cubicBezTo>
                        <a:cubicBezTo>
                          <a:pt x="46631" y="32146"/>
                          <a:pt x="46773" y="32052"/>
                          <a:pt x="46757" y="31848"/>
                        </a:cubicBezTo>
                        <a:cubicBezTo>
                          <a:pt x="46663" y="21409"/>
                          <a:pt x="46929" y="10954"/>
                          <a:pt x="46929" y="515"/>
                        </a:cubicBezTo>
                        <a:cubicBezTo>
                          <a:pt x="46929" y="300"/>
                          <a:pt x="46765" y="193"/>
                          <a:pt x="46602" y="193"/>
                        </a:cubicBezTo>
                        <a:cubicBezTo>
                          <a:pt x="46479" y="193"/>
                          <a:pt x="46356" y="253"/>
                          <a:pt x="46302" y="374"/>
                        </a:cubicBezTo>
                        <a:cubicBezTo>
                          <a:pt x="41022" y="91"/>
                          <a:pt x="35737" y="1"/>
                          <a:pt x="30451"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16" name="Google Shape;916;p21"/>
                <p:cNvGrpSpPr/>
                <p:nvPr/>
              </p:nvGrpSpPr>
              <p:grpSpPr>
                <a:xfrm>
                  <a:off x="7228702" y="809455"/>
                  <a:ext cx="200757" cy="218400"/>
                  <a:chOff x="7269477" y="781280"/>
                  <a:chExt cx="200757" cy="218400"/>
                </a:xfrm>
              </p:grpSpPr>
              <p:sp>
                <p:nvSpPr>
                  <p:cNvPr id="917" name="Google Shape;917;p21"/>
                  <p:cNvSpPr/>
                  <p:nvPr/>
                </p:nvSpPr>
                <p:spPr>
                  <a:xfrm>
                    <a:off x="7269477" y="781280"/>
                    <a:ext cx="200749" cy="217216"/>
                  </a:xfrm>
                  <a:custGeom>
                    <a:rect b="b" l="l" r="r" t="t"/>
                    <a:pathLst>
                      <a:path extrusionOk="0" h="9811" w="9360">
                        <a:moveTo>
                          <a:pt x="0" y="0"/>
                        </a:moveTo>
                        <a:lnTo>
                          <a:pt x="9360" y="0"/>
                        </a:lnTo>
                        <a:lnTo>
                          <a:pt x="9135" y="9811"/>
                        </a:lnTo>
                        <a:lnTo>
                          <a:pt x="57" y="9699"/>
                        </a:lnTo>
                        <a:close/>
                      </a:path>
                    </a:pathLst>
                  </a:custGeom>
                  <a:solidFill>
                    <a:schemeClr val="accent4"/>
                  </a:solidFill>
                  <a:ln>
                    <a:noFill/>
                  </a:ln>
                </p:spPr>
              </p:sp>
              <p:sp>
                <p:nvSpPr>
                  <p:cNvPr id="918" name="Google Shape;918;p21"/>
                  <p:cNvSpPr/>
                  <p:nvPr/>
                </p:nvSpPr>
                <p:spPr>
                  <a:xfrm>
                    <a:off x="7269491" y="782465"/>
                    <a:ext cx="200743" cy="217215"/>
                  </a:xfrm>
                  <a:custGeom>
                    <a:rect b="b" l="l" r="r" t="t"/>
                    <a:pathLst>
                      <a:path extrusionOk="0" h="32566" w="46930">
                        <a:moveTo>
                          <a:pt x="30399" y="659"/>
                        </a:moveTo>
                        <a:cubicBezTo>
                          <a:pt x="35696" y="659"/>
                          <a:pt x="40992" y="748"/>
                          <a:pt x="46287" y="1032"/>
                        </a:cubicBezTo>
                        <a:cubicBezTo>
                          <a:pt x="46271" y="11283"/>
                          <a:pt x="46004" y="21534"/>
                          <a:pt x="46114" y="31801"/>
                        </a:cubicBezTo>
                        <a:cubicBezTo>
                          <a:pt x="40818" y="31890"/>
                          <a:pt x="35523" y="31916"/>
                          <a:pt x="30230" y="31916"/>
                        </a:cubicBezTo>
                        <a:cubicBezTo>
                          <a:pt x="22733" y="31916"/>
                          <a:pt x="15238" y="31864"/>
                          <a:pt x="7744" y="31864"/>
                        </a:cubicBezTo>
                        <a:cubicBezTo>
                          <a:pt x="5560" y="31864"/>
                          <a:pt x="3376" y="31868"/>
                          <a:pt x="1192" y="31879"/>
                        </a:cubicBezTo>
                        <a:cubicBezTo>
                          <a:pt x="925" y="21566"/>
                          <a:pt x="706" y="11252"/>
                          <a:pt x="659" y="923"/>
                        </a:cubicBezTo>
                        <a:lnTo>
                          <a:pt x="659" y="923"/>
                        </a:lnTo>
                        <a:cubicBezTo>
                          <a:pt x="1402" y="926"/>
                          <a:pt x="2145" y="928"/>
                          <a:pt x="2887" y="928"/>
                        </a:cubicBezTo>
                        <a:cubicBezTo>
                          <a:pt x="12055" y="928"/>
                          <a:pt x="21228" y="659"/>
                          <a:pt x="30399" y="659"/>
                        </a:cubicBezTo>
                        <a:close/>
                        <a:moveTo>
                          <a:pt x="30451" y="1"/>
                        </a:moveTo>
                        <a:cubicBezTo>
                          <a:pt x="21100" y="1"/>
                          <a:pt x="11743" y="284"/>
                          <a:pt x="2391" y="284"/>
                        </a:cubicBezTo>
                        <a:cubicBezTo>
                          <a:pt x="1792" y="284"/>
                          <a:pt x="1194" y="282"/>
                          <a:pt x="596" y="280"/>
                        </a:cubicBezTo>
                        <a:cubicBezTo>
                          <a:pt x="535" y="195"/>
                          <a:pt x="431" y="152"/>
                          <a:pt x="327" y="152"/>
                        </a:cubicBezTo>
                        <a:cubicBezTo>
                          <a:pt x="164" y="152"/>
                          <a:pt x="0" y="257"/>
                          <a:pt x="0" y="468"/>
                        </a:cubicBezTo>
                        <a:cubicBezTo>
                          <a:pt x="47" y="10986"/>
                          <a:pt x="267" y="21487"/>
                          <a:pt x="533" y="31989"/>
                        </a:cubicBezTo>
                        <a:cubicBezTo>
                          <a:pt x="533" y="32005"/>
                          <a:pt x="533" y="32020"/>
                          <a:pt x="549" y="32020"/>
                        </a:cubicBezTo>
                        <a:cubicBezTo>
                          <a:pt x="424" y="32224"/>
                          <a:pt x="518" y="32538"/>
                          <a:pt x="800" y="32538"/>
                        </a:cubicBezTo>
                        <a:cubicBezTo>
                          <a:pt x="3274" y="32522"/>
                          <a:pt x="5749" y="32517"/>
                          <a:pt x="8223" y="32517"/>
                        </a:cubicBezTo>
                        <a:cubicBezTo>
                          <a:pt x="15481" y="32517"/>
                          <a:pt x="22739" y="32566"/>
                          <a:pt x="29996" y="32566"/>
                        </a:cubicBezTo>
                        <a:cubicBezTo>
                          <a:pt x="35390" y="32566"/>
                          <a:pt x="40783" y="32539"/>
                          <a:pt x="46177" y="32444"/>
                        </a:cubicBezTo>
                        <a:cubicBezTo>
                          <a:pt x="46365" y="32444"/>
                          <a:pt x="46459" y="32318"/>
                          <a:pt x="46490" y="32162"/>
                        </a:cubicBezTo>
                        <a:cubicBezTo>
                          <a:pt x="46631" y="32146"/>
                          <a:pt x="46773" y="32052"/>
                          <a:pt x="46757" y="31848"/>
                        </a:cubicBezTo>
                        <a:cubicBezTo>
                          <a:pt x="46663" y="21409"/>
                          <a:pt x="46929" y="10954"/>
                          <a:pt x="46929" y="515"/>
                        </a:cubicBezTo>
                        <a:cubicBezTo>
                          <a:pt x="46929" y="300"/>
                          <a:pt x="46765" y="193"/>
                          <a:pt x="46602" y="193"/>
                        </a:cubicBezTo>
                        <a:cubicBezTo>
                          <a:pt x="46479" y="193"/>
                          <a:pt x="46356" y="253"/>
                          <a:pt x="46302" y="374"/>
                        </a:cubicBezTo>
                        <a:cubicBezTo>
                          <a:pt x="41022" y="91"/>
                          <a:pt x="35737" y="1"/>
                          <a:pt x="30451"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grpSp>
          <p:nvGrpSpPr>
            <p:cNvPr id="919" name="Google Shape;919;p21"/>
            <p:cNvGrpSpPr/>
            <p:nvPr/>
          </p:nvGrpSpPr>
          <p:grpSpPr>
            <a:xfrm>
              <a:off x="812189" y="664537"/>
              <a:ext cx="800559" cy="204209"/>
              <a:chOff x="747420" y="664537"/>
              <a:chExt cx="800559" cy="204209"/>
            </a:xfrm>
          </p:grpSpPr>
          <p:grpSp>
            <p:nvGrpSpPr>
              <p:cNvPr id="920" name="Google Shape;920;p21"/>
              <p:cNvGrpSpPr/>
              <p:nvPr/>
            </p:nvGrpSpPr>
            <p:grpSpPr>
              <a:xfrm>
                <a:off x="1339984" y="664537"/>
                <a:ext cx="207995" cy="204209"/>
                <a:chOff x="1541700" y="658850"/>
                <a:chExt cx="253838" cy="249218"/>
              </a:xfrm>
            </p:grpSpPr>
            <p:sp>
              <p:nvSpPr>
                <p:cNvPr id="921" name="Google Shape;921;p21"/>
                <p:cNvSpPr/>
                <p:nvPr/>
              </p:nvSpPr>
              <p:spPr>
                <a:xfrm>
                  <a:off x="1541700" y="658850"/>
                  <a:ext cx="253838" cy="249218"/>
                </a:xfrm>
                <a:custGeom>
                  <a:rect b="b" l="l" r="r" t="t"/>
                  <a:pathLst>
                    <a:path extrusionOk="0" h="16128" w="16427">
                      <a:moveTo>
                        <a:pt x="6489" y="697"/>
                      </a:moveTo>
                      <a:cubicBezTo>
                        <a:pt x="6850" y="1277"/>
                        <a:pt x="7179" y="1857"/>
                        <a:pt x="7524" y="2437"/>
                      </a:cubicBezTo>
                      <a:cubicBezTo>
                        <a:pt x="7595" y="2553"/>
                        <a:pt x="7692" y="2598"/>
                        <a:pt x="7788" y="2598"/>
                      </a:cubicBezTo>
                      <a:cubicBezTo>
                        <a:pt x="7861" y="2598"/>
                        <a:pt x="7933" y="2572"/>
                        <a:pt x="7994" y="2531"/>
                      </a:cubicBezTo>
                      <a:lnTo>
                        <a:pt x="8088" y="2531"/>
                      </a:lnTo>
                      <a:cubicBezTo>
                        <a:pt x="8274" y="2499"/>
                        <a:pt x="8456" y="2485"/>
                        <a:pt x="8637" y="2485"/>
                      </a:cubicBezTo>
                      <a:cubicBezTo>
                        <a:pt x="9083" y="2485"/>
                        <a:pt x="9518" y="2574"/>
                        <a:pt x="9953" y="2719"/>
                      </a:cubicBezTo>
                      <a:cubicBezTo>
                        <a:pt x="9987" y="2730"/>
                        <a:pt x="10020" y="2741"/>
                        <a:pt x="10053" y="2741"/>
                      </a:cubicBezTo>
                      <a:cubicBezTo>
                        <a:pt x="10067" y="2741"/>
                        <a:pt x="10081" y="2739"/>
                        <a:pt x="10094" y="2735"/>
                      </a:cubicBezTo>
                      <a:cubicBezTo>
                        <a:pt x="10116" y="2738"/>
                        <a:pt x="10137" y="2740"/>
                        <a:pt x="10158" y="2740"/>
                      </a:cubicBezTo>
                      <a:cubicBezTo>
                        <a:pt x="10230" y="2740"/>
                        <a:pt x="10300" y="2717"/>
                        <a:pt x="10361" y="2656"/>
                      </a:cubicBezTo>
                      <a:cubicBezTo>
                        <a:pt x="10847" y="2186"/>
                        <a:pt x="11348" y="1747"/>
                        <a:pt x="11881" y="1340"/>
                      </a:cubicBezTo>
                      <a:cubicBezTo>
                        <a:pt x="12054" y="1434"/>
                        <a:pt x="12242" y="1528"/>
                        <a:pt x="12414" y="1638"/>
                      </a:cubicBezTo>
                      <a:cubicBezTo>
                        <a:pt x="12242" y="2249"/>
                        <a:pt x="12069" y="2845"/>
                        <a:pt x="11897" y="3456"/>
                      </a:cubicBezTo>
                      <a:cubicBezTo>
                        <a:pt x="11756" y="3581"/>
                        <a:pt x="11725" y="3848"/>
                        <a:pt x="11928" y="3973"/>
                      </a:cubicBezTo>
                      <a:cubicBezTo>
                        <a:pt x="12477" y="4334"/>
                        <a:pt x="12869" y="4820"/>
                        <a:pt x="13167" y="5399"/>
                      </a:cubicBezTo>
                      <a:cubicBezTo>
                        <a:pt x="13198" y="5431"/>
                        <a:pt x="13214" y="5462"/>
                        <a:pt x="13245" y="5494"/>
                      </a:cubicBezTo>
                      <a:cubicBezTo>
                        <a:pt x="13292" y="5572"/>
                        <a:pt x="13386" y="5635"/>
                        <a:pt x="13511" y="5635"/>
                      </a:cubicBezTo>
                      <a:cubicBezTo>
                        <a:pt x="14185" y="5635"/>
                        <a:pt x="14859" y="5650"/>
                        <a:pt x="15518" y="5697"/>
                      </a:cubicBezTo>
                      <a:cubicBezTo>
                        <a:pt x="15596" y="5901"/>
                        <a:pt x="15659" y="6089"/>
                        <a:pt x="15706" y="6293"/>
                      </a:cubicBezTo>
                      <a:cubicBezTo>
                        <a:pt x="15126" y="6653"/>
                        <a:pt x="14546" y="6983"/>
                        <a:pt x="13966" y="7343"/>
                      </a:cubicBezTo>
                      <a:cubicBezTo>
                        <a:pt x="13935" y="7359"/>
                        <a:pt x="13903" y="7374"/>
                        <a:pt x="13888" y="7406"/>
                      </a:cubicBezTo>
                      <a:cubicBezTo>
                        <a:pt x="13778" y="7469"/>
                        <a:pt x="13700" y="7594"/>
                        <a:pt x="13731" y="7766"/>
                      </a:cubicBezTo>
                      <a:cubicBezTo>
                        <a:pt x="13888" y="8393"/>
                        <a:pt x="13856" y="9005"/>
                        <a:pt x="13684" y="9632"/>
                      </a:cubicBezTo>
                      <a:cubicBezTo>
                        <a:pt x="13684" y="9663"/>
                        <a:pt x="13684" y="9694"/>
                        <a:pt x="13684" y="9726"/>
                      </a:cubicBezTo>
                      <a:cubicBezTo>
                        <a:pt x="13653" y="9835"/>
                        <a:pt x="13668" y="9945"/>
                        <a:pt x="13762" y="10039"/>
                      </a:cubicBezTo>
                      <a:cubicBezTo>
                        <a:pt x="14264" y="10494"/>
                        <a:pt x="14750" y="10980"/>
                        <a:pt x="15220" y="11465"/>
                      </a:cubicBezTo>
                      <a:cubicBezTo>
                        <a:pt x="15126" y="11669"/>
                        <a:pt x="15048" y="11842"/>
                        <a:pt x="14938" y="12030"/>
                      </a:cubicBezTo>
                      <a:cubicBezTo>
                        <a:pt x="14280" y="11904"/>
                        <a:pt x="13637" y="11748"/>
                        <a:pt x="12979" y="11622"/>
                      </a:cubicBezTo>
                      <a:cubicBezTo>
                        <a:pt x="12947" y="11614"/>
                        <a:pt x="12916" y="11610"/>
                        <a:pt x="12886" y="11610"/>
                      </a:cubicBezTo>
                      <a:cubicBezTo>
                        <a:pt x="12857" y="11610"/>
                        <a:pt x="12830" y="11614"/>
                        <a:pt x="12806" y="11622"/>
                      </a:cubicBezTo>
                      <a:cubicBezTo>
                        <a:pt x="12777" y="11615"/>
                        <a:pt x="12748" y="11611"/>
                        <a:pt x="12718" y="11611"/>
                      </a:cubicBezTo>
                      <a:cubicBezTo>
                        <a:pt x="12618" y="11611"/>
                        <a:pt x="12518" y="11655"/>
                        <a:pt x="12446" y="11763"/>
                      </a:cubicBezTo>
                      <a:cubicBezTo>
                        <a:pt x="12069" y="12281"/>
                        <a:pt x="11552" y="12672"/>
                        <a:pt x="10972" y="12939"/>
                      </a:cubicBezTo>
                      <a:cubicBezTo>
                        <a:pt x="10925" y="12970"/>
                        <a:pt x="10878" y="13002"/>
                        <a:pt x="10863" y="13033"/>
                      </a:cubicBezTo>
                      <a:cubicBezTo>
                        <a:pt x="10784" y="13080"/>
                        <a:pt x="10737" y="13158"/>
                        <a:pt x="10737" y="13268"/>
                      </a:cubicBezTo>
                      <a:cubicBezTo>
                        <a:pt x="10706" y="13942"/>
                        <a:pt x="10674" y="14616"/>
                        <a:pt x="10596" y="15274"/>
                      </a:cubicBezTo>
                      <a:cubicBezTo>
                        <a:pt x="10392" y="15337"/>
                        <a:pt x="10189" y="15384"/>
                        <a:pt x="9985" y="15431"/>
                      </a:cubicBezTo>
                      <a:cubicBezTo>
                        <a:pt x="9687" y="14882"/>
                        <a:pt x="9389" y="14334"/>
                        <a:pt x="9091" y="13785"/>
                      </a:cubicBezTo>
                      <a:cubicBezTo>
                        <a:pt x="9091" y="13616"/>
                        <a:pt x="8951" y="13434"/>
                        <a:pt x="8752" y="13434"/>
                      </a:cubicBezTo>
                      <a:cubicBezTo>
                        <a:pt x="8730" y="13434"/>
                        <a:pt x="8707" y="13436"/>
                        <a:pt x="8684" y="13440"/>
                      </a:cubicBezTo>
                      <a:cubicBezTo>
                        <a:pt x="8460" y="13484"/>
                        <a:pt x="8240" y="13505"/>
                        <a:pt x="8021" y="13505"/>
                      </a:cubicBezTo>
                      <a:cubicBezTo>
                        <a:pt x="7613" y="13505"/>
                        <a:pt x="7211" y="13432"/>
                        <a:pt x="6803" y="13299"/>
                      </a:cubicBezTo>
                      <a:cubicBezTo>
                        <a:pt x="6772" y="13284"/>
                        <a:pt x="6724" y="13284"/>
                        <a:pt x="6693" y="13284"/>
                      </a:cubicBezTo>
                      <a:cubicBezTo>
                        <a:pt x="6673" y="13280"/>
                        <a:pt x="6652" y="13278"/>
                        <a:pt x="6631" y="13278"/>
                      </a:cubicBezTo>
                      <a:cubicBezTo>
                        <a:pt x="6553" y="13278"/>
                        <a:pt x="6472" y="13304"/>
                        <a:pt x="6411" y="13378"/>
                      </a:cubicBezTo>
                      <a:cubicBezTo>
                        <a:pt x="5925" y="13848"/>
                        <a:pt x="5439" y="14303"/>
                        <a:pt x="4922" y="14741"/>
                      </a:cubicBezTo>
                      <a:cubicBezTo>
                        <a:pt x="4734" y="14663"/>
                        <a:pt x="4546" y="14553"/>
                        <a:pt x="4373" y="14444"/>
                      </a:cubicBezTo>
                      <a:cubicBezTo>
                        <a:pt x="4530" y="13801"/>
                        <a:pt x="4718" y="13143"/>
                        <a:pt x="4875" y="12500"/>
                      </a:cubicBezTo>
                      <a:cubicBezTo>
                        <a:pt x="4922" y="12312"/>
                        <a:pt x="4828" y="12186"/>
                        <a:pt x="4702" y="12124"/>
                      </a:cubicBezTo>
                      <a:cubicBezTo>
                        <a:pt x="4687" y="12092"/>
                        <a:pt x="4655" y="12077"/>
                        <a:pt x="4624" y="12061"/>
                      </a:cubicBezTo>
                      <a:cubicBezTo>
                        <a:pt x="4060" y="11716"/>
                        <a:pt x="3637" y="11262"/>
                        <a:pt x="3323" y="10697"/>
                      </a:cubicBezTo>
                      <a:cubicBezTo>
                        <a:pt x="3307" y="10666"/>
                        <a:pt x="3276" y="10635"/>
                        <a:pt x="3260" y="10619"/>
                      </a:cubicBezTo>
                      <a:cubicBezTo>
                        <a:pt x="3213" y="10525"/>
                        <a:pt x="3119" y="10462"/>
                        <a:pt x="2978" y="10462"/>
                      </a:cubicBezTo>
                      <a:cubicBezTo>
                        <a:pt x="2562" y="10482"/>
                        <a:pt x="2145" y="10495"/>
                        <a:pt x="1725" y="10495"/>
                      </a:cubicBezTo>
                      <a:cubicBezTo>
                        <a:pt x="1465" y="10495"/>
                        <a:pt x="1204" y="10490"/>
                        <a:pt x="941" y="10478"/>
                      </a:cubicBezTo>
                      <a:cubicBezTo>
                        <a:pt x="862" y="10290"/>
                        <a:pt x="800" y="10086"/>
                        <a:pt x="737" y="9898"/>
                      </a:cubicBezTo>
                      <a:cubicBezTo>
                        <a:pt x="1301" y="9522"/>
                        <a:pt x="1865" y="9161"/>
                        <a:pt x="2430" y="8785"/>
                      </a:cubicBezTo>
                      <a:cubicBezTo>
                        <a:pt x="2477" y="8754"/>
                        <a:pt x="2524" y="8707"/>
                        <a:pt x="2539" y="8660"/>
                      </a:cubicBezTo>
                      <a:cubicBezTo>
                        <a:pt x="2649" y="8581"/>
                        <a:pt x="2728" y="8456"/>
                        <a:pt x="2696" y="8299"/>
                      </a:cubicBezTo>
                      <a:cubicBezTo>
                        <a:pt x="2602" y="7672"/>
                        <a:pt x="2681" y="7045"/>
                        <a:pt x="2900" y="6450"/>
                      </a:cubicBezTo>
                      <a:cubicBezTo>
                        <a:pt x="2916" y="6387"/>
                        <a:pt x="2931" y="6340"/>
                        <a:pt x="2916" y="6293"/>
                      </a:cubicBezTo>
                      <a:cubicBezTo>
                        <a:pt x="2931" y="6215"/>
                        <a:pt x="2916" y="6121"/>
                        <a:pt x="2837" y="6042"/>
                      </a:cubicBezTo>
                      <a:cubicBezTo>
                        <a:pt x="2383" y="5541"/>
                        <a:pt x="1944" y="5039"/>
                        <a:pt x="1521" y="4522"/>
                      </a:cubicBezTo>
                      <a:cubicBezTo>
                        <a:pt x="1615" y="4334"/>
                        <a:pt x="1724" y="4161"/>
                        <a:pt x="1834" y="3973"/>
                      </a:cubicBezTo>
                      <a:cubicBezTo>
                        <a:pt x="2430" y="4146"/>
                        <a:pt x="3025" y="4334"/>
                        <a:pt x="3637" y="4506"/>
                      </a:cubicBezTo>
                      <a:cubicBezTo>
                        <a:pt x="3698" y="4575"/>
                        <a:pt x="3793" y="4618"/>
                        <a:pt x="3891" y="4618"/>
                      </a:cubicBezTo>
                      <a:cubicBezTo>
                        <a:pt x="3993" y="4618"/>
                        <a:pt x="4097" y="4571"/>
                        <a:pt x="4170" y="4459"/>
                      </a:cubicBezTo>
                      <a:cubicBezTo>
                        <a:pt x="4514" y="3926"/>
                        <a:pt x="5016" y="3534"/>
                        <a:pt x="5580" y="3236"/>
                      </a:cubicBezTo>
                      <a:cubicBezTo>
                        <a:pt x="5627" y="3205"/>
                        <a:pt x="5659" y="3189"/>
                        <a:pt x="5690" y="3158"/>
                      </a:cubicBezTo>
                      <a:cubicBezTo>
                        <a:pt x="5768" y="3111"/>
                        <a:pt x="5815" y="3017"/>
                        <a:pt x="5815" y="2892"/>
                      </a:cubicBezTo>
                      <a:cubicBezTo>
                        <a:pt x="5815" y="2218"/>
                        <a:pt x="5847" y="1559"/>
                        <a:pt x="5894" y="885"/>
                      </a:cubicBezTo>
                      <a:cubicBezTo>
                        <a:pt x="6098" y="807"/>
                        <a:pt x="6286" y="744"/>
                        <a:pt x="6489" y="697"/>
                      </a:cubicBezTo>
                      <a:close/>
                      <a:moveTo>
                        <a:pt x="6651" y="1"/>
                      </a:moveTo>
                      <a:cubicBezTo>
                        <a:pt x="6629" y="1"/>
                        <a:pt x="6607" y="3"/>
                        <a:pt x="6583" y="8"/>
                      </a:cubicBezTo>
                      <a:cubicBezTo>
                        <a:pt x="6223" y="86"/>
                        <a:pt x="5862" y="180"/>
                        <a:pt x="5518" y="321"/>
                      </a:cubicBezTo>
                      <a:cubicBezTo>
                        <a:pt x="5424" y="368"/>
                        <a:pt x="5345" y="431"/>
                        <a:pt x="5298" y="525"/>
                      </a:cubicBezTo>
                      <a:cubicBezTo>
                        <a:pt x="5298" y="525"/>
                        <a:pt x="5298" y="540"/>
                        <a:pt x="5298" y="540"/>
                      </a:cubicBezTo>
                      <a:cubicBezTo>
                        <a:pt x="5282" y="572"/>
                        <a:pt x="5267" y="619"/>
                        <a:pt x="5267" y="666"/>
                      </a:cubicBezTo>
                      <a:cubicBezTo>
                        <a:pt x="5204" y="1356"/>
                        <a:pt x="5173" y="2030"/>
                        <a:pt x="5173" y="2719"/>
                      </a:cubicBezTo>
                      <a:cubicBezTo>
                        <a:pt x="4640" y="3017"/>
                        <a:pt x="4170" y="3393"/>
                        <a:pt x="3809" y="3879"/>
                      </a:cubicBezTo>
                      <a:cubicBezTo>
                        <a:pt x="3166" y="3691"/>
                        <a:pt x="2524" y="3487"/>
                        <a:pt x="1881" y="3315"/>
                      </a:cubicBezTo>
                      <a:cubicBezTo>
                        <a:pt x="1881" y="3315"/>
                        <a:pt x="1865" y="3299"/>
                        <a:pt x="1865" y="3299"/>
                      </a:cubicBezTo>
                      <a:cubicBezTo>
                        <a:pt x="1813" y="3271"/>
                        <a:pt x="1761" y="3258"/>
                        <a:pt x="1711" y="3258"/>
                      </a:cubicBezTo>
                      <a:cubicBezTo>
                        <a:pt x="1595" y="3258"/>
                        <a:pt x="1488" y="3326"/>
                        <a:pt x="1411" y="3425"/>
                      </a:cubicBezTo>
                      <a:cubicBezTo>
                        <a:pt x="1207" y="3722"/>
                        <a:pt x="1019" y="4036"/>
                        <a:pt x="862" y="4381"/>
                      </a:cubicBezTo>
                      <a:cubicBezTo>
                        <a:pt x="815" y="4475"/>
                        <a:pt x="815" y="4569"/>
                        <a:pt x="847" y="4663"/>
                      </a:cubicBezTo>
                      <a:cubicBezTo>
                        <a:pt x="862" y="4710"/>
                        <a:pt x="878" y="4757"/>
                        <a:pt x="909" y="4804"/>
                      </a:cubicBezTo>
                      <a:cubicBezTo>
                        <a:pt x="1333" y="5337"/>
                        <a:pt x="1787" y="5854"/>
                        <a:pt x="2242" y="6356"/>
                      </a:cubicBezTo>
                      <a:cubicBezTo>
                        <a:pt x="2038" y="6983"/>
                        <a:pt x="1959" y="7610"/>
                        <a:pt x="2038" y="8252"/>
                      </a:cubicBezTo>
                      <a:cubicBezTo>
                        <a:pt x="1442" y="8660"/>
                        <a:pt x="831" y="9052"/>
                        <a:pt x="235" y="9443"/>
                      </a:cubicBezTo>
                      <a:cubicBezTo>
                        <a:pt x="94" y="9506"/>
                        <a:pt x="0" y="9647"/>
                        <a:pt x="47" y="9820"/>
                      </a:cubicBezTo>
                      <a:cubicBezTo>
                        <a:pt x="141" y="10212"/>
                        <a:pt x="267" y="10588"/>
                        <a:pt x="439" y="10948"/>
                      </a:cubicBezTo>
                      <a:cubicBezTo>
                        <a:pt x="470" y="11011"/>
                        <a:pt x="517" y="11058"/>
                        <a:pt x="596" y="11089"/>
                      </a:cubicBezTo>
                      <a:cubicBezTo>
                        <a:pt x="643" y="11105"/>
                        <a:pt x="690" y="11121"/>
                        <a:pt x="753" y="11121"/>
                      </a:cubicBezTo>
                      <a:cubicBezTo>
                        <a:pt x="1097" y="11136"/>
                        <a:pt x="1442" y="11144"/>
                        <a:pt x="1787" y="11144"/>
                      </a:cubicBezTo>
                      <a:cubicBezTo>
                        <a:pt x="2132" y="11144"/>
                        <a:pt x="2477" y="11136"/>
                        <a:pt x="2822" y="11121"/>
                      </a:cubicBezTo>
                      <a:cubicBezTo>
                        <a:pt x="3166" y="11701"/>
                        <a:pt x="3621" y="12186"/>
                        <a:pt x="4185" y="12547"/>
                      </a:cubicBezTo>
                      <a:cubicBezTo>
                        <a:pt x="4028" y="13190"/>
                        <a:pt x="3840" y="13832"/>
                        <a:pt x="3684" y="14491"/>
                      </a:cubicBezTo>
                      <a:cubicBezTo>
                        <a:pt x="3684" y="14491"/>
                        <a:pt x="3684" y="14491"/>
                        <a:pt x="3684" y="14506"/>
                      </a:cubicBezTo>
                      <a:cubicBezTo>
                        <a:pt x="3652" y="14632"/>
                        <a:pt x="3684" y="14773"/>
                        <a:pt x="3825" y="14882"/>
                      </a:cubicBezTo>
                      <a:cubicBezTo>
                        <a:pt x="4123" y="15086"/>
                        <a:pt x="4452" y="15259"/>
                        <a:pt x="4797" y="15400"/>
                      </a:cubicBezTo>
                      <a:cubicBezTo>
                        <a:pt x="4840" y="15426"/>
                        <a:pt x="4892" y="15437"/>
                        <a:pt x="4944" y="15437"/>
                      </a:cubicBezTo>
                      <a:cubicBezTo>
                        <a:pt x="4986" y="15437"/>
                        <a:pt x="5028" y="15429"/>
                        <a:pt x="5063" y="15415"/>
                      </a:cubicBezTo>
                      <a:cubicBezTo>
                        <a:pt x="5126" y="15415"/>
                        <a:pt x="5173" y="15384"/>
                        <a:pt x="5220" y="15353"/>
                      </a:cubicBezTo>
                      <a:cubicBezTo>
                        <a:pt x="5753" y="14914"/>
                        <a:pt x="6254" y="14444"/>
                        <a:pt x="6740" y="13958"/>
                      </a:cubicBezTo>
                      <a:cubicBezTo>
                        <a:pt x="7154" y="14081"/>
                        <a:pt x="7575" y="14148"/>
                        <a:pt x="8005" y="14148"/>
                      </a:cubicBezTo>
                      <a:cubicBezTo>
                        <a:pt x="8178" y="14148"/>
                        <a:pt x="8352" y="14137"/>
                        <a:pt x="8527" y="14114"/>
                      </a:cubicBezTo>
                      <a:cubicBezTo>
                        <a:pt x="8841" y="14710"/>
                        <a:pt x="9154" y="15290"/>
                        <a:pt x="9483" y="15870"/>
                      </a:cubicBezTo>
                      <a:cubicBezTo>
                        <a:pt x="9483" y="15886"/>
                        <a:pt x="9483" y="15886"/>
                        <a:pt x="9483" y="15886"/>
                      </a:cubicBezTo>
                      <a:cubicBezTo>
                        <a:pt x="9537" y="16047"/>
                        <a:pt x="9671" y="16127"/>
                        <a:pt x="9817" y="16127"/>
                      </a:cubicBezTo>
                      <a:cubicBezTo>
                        <a:pt x="9841" y="16127"/>
                        <a:pt x="9866" y="16125"/>
                        <a:pt x="9891" y="16121"/>
                      </a:cubicBezTo>
                      <a:cubicBezTo>
                        <a:pt x="10251" y="16058"/>
                        <a:pt x="10612" y="15964"/>
                        <a:pt x="10957" y="15839"/>
                      </a:cubicBezTo>
                      <a:cubicBezTo>
                        <a:pt x="11051" y="15807"/>
                        <a:pt x="11113" y="15745"/>
                        <a:pt x="11145" y="15666"/>
                      </a:cubicBezTo>
                      <a:cubicBezTo>
                        <a:pt x="11192" y="15619"/>
                        <a:pt x="11207" y="15572"/>
                        <a:pt x="11223" y="15509"/>
                      </a:cubicBezTo>
                      <a:cubicBezTo>
                        <a:pt x="11301" y="14820"/>
                        <a:pt x="11348" y="14146"/>
                        <a:pt x="11380" y="13456"/>
                      </a:cubicBezTo>
                      <a:cubicBezTo>
                        <a:pt x="11960" y="13174"/>
                        <a:pt x="12461" y="12766"/>
                        <a:pt x="12869" y="12265"/>
                      </a:cubicBezTo>
                      <a:cubicBezTo>
                        <a:pt x="13574" y="12406"/>
                        <a:pt x="14280" y="12563"/>
                        <a:pt x="14985" y="12704"/>
                      </a:cubicBezTo>
                      <a:cubicBezTo>
                        <a:pt x="15029" y="12718"/>
                        <a:pt x="15075" y="12727"/>
                        <a:pt x="15120" y="12727"/>
                      </a:cubicBezTo>
                      <a:cubicBezTo>
                        <a:pt x="15220" y="12727"/>
                        <a:pt x="15317" y="12686"/>
                        <a:pt x="15392" y="12578"/>
                      </a:cubicBezTo>
                      <a:cubicBezTo>
                        <a:pt x="15596" y="12233"/>
                        <a:pt x="15769" y="11873"/>
                        <a:pt x="15910" y="11512"/>
                      </a:cubicBezTo>
                      <a:cubicBezTo>
                        <a:pt x="15925" y="11434"/>
                        <a:pt x="15925" y="11356"/>
                        <a:pt x="15894" y="11293"/>
                      </a:cubicBezTo>
                      <a:cubicBezTo>
                        <a:pt x="15878" y="11246"/>
                        <a:pt x="15847" y="11199"/>
                        <a:pt x="15816" y="11152"/>
                      </a:cubicBezTo>
                      <a:cubicBezTo>
                        <a:pt x="15345" y="10650"/>
                        <a:pt x="14859" y="10164"/>
                        <a:pt x="14342" y="9694"/>
                      </a:cubicBezTo>
                      <a:cubicBezTo>
                        <a:pt x="14499" y="9067"/>
                        <a:pt x="14530" y="8456"/>
                        <a:pt x="14421" y="7829"/>
                      </a:cubicBezTo>
                      <a:cubicBezTo>
                        <a:pt x="15016" y="7469"/>
                        <a:pt x="15627" y="7124"/>
                        <a:pt x="16223" y="6747"/>
                      </a:cubicBezTo>
                      <a:lnTo>
                        <a:pt x="16239" y="6747"/>
                      </a:lnTo>
                      <a:cubicBezTo>
                        <a:pt x="16349" y="6669"/>
                        <a:pt x="16427" y="6544"/>
                        <a:pt x="16396" y="6387"/>
                      </a:cubicBezTo>
                      <a:cubicBezTo>
                        <a:pt x="16333" y="6026"/>
                        <a:pt x="16223" y="5666"/>
                        <a:pt x="16082" y="5321"/>
                      </a:cubicBezTo>
                      <a:cubicBezTo>
                        <a:pt x="16035" y="5227"/>
                        <a:pt x="15972" y="5149"/>
                        <a:pt x="15878" y="5102"/>
                      </a:cubicBezTo>
                      <a:cubicBezTo>
                        <a:pt x="15847" y="5086"/>
                        <a:pt x="15800" y="5070"/>
                        <a:pt x="15737" y="5070"/>
                      </a:cubicBezTo>
                      <a:cubicBezTo>
                        <a:pt x="15048" y="5008"/>
                        <a:pt x="14374" y="4976"/>
                        <a:pt x="13684" y="4976"/>
                      </a:cubicBezTo>
                      <a:cubicBezTo>
                        <a:pt x="13386" y="4443"/>
                        <a:pt x="13010" y="3989"/>
                        <a:pt x="12524" y="3613"/>
                      </a:cubicBezTo>
                      <a:cubicBezTo>
                        <a:pt x="12712" y="2970"/>
                        <a:pt x="12900" y="2327"/>
                        <a:pt x="13073" y="1685"/>
                      </a:cubicBezTo>
                      <a:lnTo>
                        <a:pt x="13088" y="1685"/>
                      </a:lnTo>
                      <a:cubicBezTo>
                        <a:pt x="13182" y="1512"/>
                        <a:pt x="13120" y="1340"/>
                        <a:pt x="12979" y="1230"/>
                      </a:cubicBezTo>
                      <a:cubicBezTo>
                        <a:pt x="12681" y="1011"/>
                        <a:pt x="12352" y="823"/>
                        <a:pt x="12022" y="666"/>
                      </a:cubicBezTo>
                      <a:cubicBezTo>
                        <a:pt x="11971" y="649"/>
                        <a:pt x="11914" y="636"/>
                        <a:pt x="11859" y="636"/>
                      </a:cubicBezTo>
                      <a:cubicBezTo>
                        <a:pt x="11813" y="636"/>
                        <a:pt x="11767" y="645"/>
                        <a:pt x="11725" y="666"/>
                      </a:cubicBezTo>
                      <a:cubicBezTo>
                        <a:pt x="11678" y="666"/>
                        <a:pt x="11631" y="697"/>
                        <a:pt x="11584" y="729"/>
                      </a:cubicBezTo>
                      <a:cubicBezTo>
                        <a:pt x="11051" y="1152"/>
                        <a:pt x="10533" y="1591"/>
                        <a:pt x="10032" y="2061"/>
                      </a:cubicBezTo>
                      <a:cubicBezTo>
                        <a:pt x="9575" y="1912"/>
                        <a:pt x="9112" y="1836"/>
                        <a:pt x="8641" y="1836"/>
                      </a:cubicBezTo>
                      <a:cubicBezTo>
                        <a:pt x="8417" y="1836"/>
                        <a:pt x="8191" y="1853"/>
                        <a:pt x="7963" y="1888"/>
                      </a:cubicBezTo>
                      <a:cubicBezTo>
                        <a:pt x="7618" y="1324"/>
                        <a:pt x="7289" y="760"/>
                        <a:pt x="6944" y="196"/>
                      </a:cubicBezTo>
                      <a:cubicBezTo>
                        <a:pt x="6944" y="180"/>
                        <a:pt x="6944" y="180"/>
                        <a:pt x="6944" y="180"/>
                      </a:cubicBezTo>
                      <a:cubicBezTo>
                        <a:pt x="6877" y="73"/>
                        <a:pt x="6777" y="1"/>
                        <a:pt x="6651"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2" name="Google Shape;922;p21"/>
                <p:cNvSpPr/>
                <p:nvPr/>
              </p:nvSpPr>
              <p:spPr>
                <a:xfrm>
                  <a:off x="1610522" y="731473"/>
                  <a:ext cx="118892" cy="100998"/>
                </a:xfrm>
                <a:custGeom>
                  <a:rect b="b" l="l" r="r" t="t"/>
                  <a:pathLst>
                    <a:path extrusionOk="0" h="6536" w="7694">
                      <a:moveTo>
                        <a:pt x="3911" y="632"/>
                      </a:moveTo>
                      <a:cubicBezTo>
                        <a:pt x="4113" y="632"/>
                        <a:pt x="4324" y="653"/>
                        <a:pt x="4543" y="699"/>
                      </a:cubicBezTo>
                      <a:cubicBezTo>
                        <a:pt x="4575" y="715"/>
                        <a:pt x="4590" y="715"/>
                        <a:pt x="4622" y="715"/>
                      </a:cubicBezTo>
                      <a:cubicBezTo>
                        <a:pt x="5923" y="1044"/>
                        <a:pt x="6910" y="2345"/>
                        <a:pt x="6659" y="3709"/>
                      </a:cubicBezTo>
                      <a:cubicBezTo>
                        <a:pt x="6424" y="5030"/>
                        <a:pt x="5141" y="5882"/>
                        <a:pt x="3857" y="5882"/>
                      </a:cubicBezTo>
                      <a:cubicBezTo>
                        <a:pt x="3603" y="5882"/>
                        <a:pt x="3348" y="5848"/>
                        <a:pt x="3101" y="5778"/>
                      </a:cubicBezTo>
                      <a:cubicBezTo>
                        <a:pt x="0" y="4856"/>
                        <a:pt x="1090" y="632"/>
                        <a:pt x="3911" y="632"/>
                      </a:cubicBezTo>
                      <a:close/>
                      <a:moveTo>
                        <a:pt x="3944" y="0"/>
                      </a:moveTo>
                      <a:cubicBezTo>
                        <a:pt x="2477" y="0"/>
                        <a:pt x="1085" y="880"/>
                        <a:pt x="640" y="2361"/>
                      </a:cubicBezTo>
                      <a:cubicBezTo>
                        <a:pt x="107" y="4132"/>
                        <a:pt x="1189" y="5888"/>
                        <a:pt x="2929" y="6405"/>
                      </a:cubicBezTo>
                      <a:cubicBezTo>
                        <a:pt x="3234" y="6493"/>
                        <a:pt x="3548" y="6535"/>
                        <a:pt x="3860" y="6535"/>
                      </a:cubicBezTo>
                      <a:cubicBezTo>
                        <a:pt x="5380" y="6535"/>
                        <a:pt x="6878" y="5541"/>
                        <a:pt x="7255" y="4007"/>
                      </a:cubicBezTo>
                      <a:cubicBezTo>
                        <a:pt x="7694" y="2267"/>
                        <a:pt x="6471" y="496"/>
                        <a:pt x="4778" y="73"/>
                      </a:cubicBezTo>
                      <a:lnTo>
                        <a:pt x="4669" y="73"/>
                      </a:lnTo>
                      <a:cubicBezTo>
                        <a:pt x="4428" y="24"/>
                        <a:pt x="4185" y="0"/>
                        <a:pt x="3944"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23" name="Google Shape;923;p21"/>
              <p:cNvSpPr/>
              <p:nvPr/>
            </p:nvSpPr>
            <p:spPr>
              <a:xfrm rot="-5400000">
                <a:off x="715100" y="702546"/>
                <a:ext cx="192827" cy="128187"/>
              </a:xfrm>
              <a:prstGeom prst="rect">
                <a:avLst/>
              </a:prstGeom>
            </p:spPr>
            <p:txBody>
              <a:bodyPr>
                <a:prstTxWarp prst="textPlain"/>
              </a:bodyPr>
              <a:lstStyle/>
              <a:p>
                <a:pPr lvl="0" algn="ctr"/>
                <a:r>
                  <a:rPr b="0" i="0">
                    <a:ln>
                      <a:noFill/>
                    </a:ln>
                    <a:solidFill>
                      <a:schemeClr val="lt2"/>
                    </a:solidFill>
                    <a:latin typeface="Gaegu;300"/>
                  </a:rPr>
                  <a:t>^</a:t>
                </a:r>
              </a:p>
            </p:txBody>
          </p:sp>
          <p:sp>
            <p:nvSpPr>
              <p:cNvPr id="924" name="Google Shape;924;p21"/>
              <p:cNvSpPr/>
              <p:nvPr/>
            </p:nvSpPr>
            <p:spPr>
              <a:xfrm flipH="1" rot="5400000">
                <a:off x="1011380" y="702546"/>
                <a:ext cx="192827" cy="128187"/>
              </a:xfrm>
              <a:prstGeom prst="rect">
                <a:avLst/>
              </a:prstGeom>
            </p:spPr>
            <p:txBody>
              <a:bodyPr>
                <a:prstTxWarp prst="textPlain"/>
              </a:bodyPr>
              <a:lstStyle/>
              <a:p>
                <a:pPr lvl="0" algn="ctr"/>
                <a:r>
                  <a:rPr b="0" i="0">
                    <a:ln>
                      <a:noFill/>
                    </a:ln>
                    <a:solidFill>
                      <a:schemeClr val="lt2"/>
                    </a:solidFill>
                    <a:latin typeface="Gaegu;300"/>
                  </a:rPr>
                  <a:t>^</a:t>
                </a:r>
              </a:p>
            </p:txBody>
          </p:sp>
        </p:grpSp>
      </p:grpSp>
      <p:grpSp>
        <p:nvGrpSpPr>
          <p:cNvPr id="925" name="Google Shape;925;p21"/>
          <p:cNvGrpSpPr/>
          <p:nvPr/>
        </p:nvGrpSpPr>
        <p:grpSpPr>
          <a:xfrm>
            <a:off x="5622860" y="4267818"/>
            <a:ext cx="971096" cy="494681"/>
            <a:chOff x="2094425" y="748900"/>
            <a:chExt cx="887900" cy="452300"/>
          </a:xfrm>
        </p:grpSpPr>
        <p:sp>
          <p:nvSpPr>
            <p:cNvPr id="926" name="Google Shape;926;p21"/>
            <p:cNvSpPr/>
            <p:nvPr/>
          </p:nvSpPr>
          <p:spPr>
            <a:xfrm>
              <a:off x="2094425" y="748900"/>
              <a:ext cx="887900" cy="419450"/>
            </a:xfrm>
            <a:custGeom>
              <a:rect b="b" l="l" r="r" t="t"/>
              <a:pathLst>
                <a:path extrusionOk="0" h="16778" w="35516">
                  <a:moveTo>
                    <a:pt x="18732" y="0"/>
                  </a:moveTo>
                  <a:cubicBezTo>
                    <a:pt x="17804" y="0"/>
                    <a:pt x="16865" y="68"/>
                    <a:pt x="15918" y="202"/>
                  </a:cubicBezTo>
                  <a:cubicBezTo>
                    <a:pt x="14724" y="362"/>
                    <a:pt x="13570" y="640"/>
                    <a:pt x="12456" y="1038"/>
                  </a:cubicBezTo>
                  <a:cubicBezTo>
                    <a:pt x="8397" y="2451"/>
                    <a:pt x="5154" y="4918"/>
                    <a:pt x="2766" y="8499"/>
                  </a:cubicBezTo>
                  <a:cubicBezTo>
                    <a:pt x="1234" y="10787"/>
                    <a:pt x="319" y="13314"/>
                    <a:pt x="21" y="16060"/>
                  </a:cubicBezTo>
                  <a:cubicBezTo>
                    <a:pt x="1" y="16159"/>
                    <a:pt x="1" y="16279"/>
                    <a:pt x="1" y="16378"/>
                  </a:cubicBezTo>
                  <a:cubicBezTo>
                    <a:pt x="21" y="16617"/>
                    <a:pt x="200" y="16756"/>
                    <a:pt x="419" y="16776"/>
                  </a:cubicBezTo>
                  <a:cubicBezTo>
                    <a:pt x="431" y="16777"/>
                    <a:pt x="444" y="16778"/>
                    <a:pt x="456" y="16778"/>
                  </a:cubicBezTo>
                  <a:cubicBezTo>
                    <a:pt x="640" y="16778"/>
                    <a:pt x="800" y="16643"/>
                    <a:pt x="856" y="16438"/>
                  </a:cubicBezTo>
                  <a:cubicBezTo>
                    <a:pt x="896" y="16338"/>
                    <a:pt x="896" y="16239"/>
                    <a:pt x="916" y="16139"/>
                  </a:cubicBezTo>
                  <a:cubicBezTo>
                    <a:pt x="1294" y="12737"/>
                    <a:pt x="2627" y="9753"/>
                    <a:pt x="4875" y="7206"/>
                  </a:cubicBezTo>
                  <a:cubicBezTo>
                    <a:pt x="8377" y="3227"/>
                    <a:pt x="12814" y="1138"/>
                    <a:pt x="18106" y="919"/>
                  </a:cubicBezTo>
                  <a:cubicBezTo>
                    <a:pt x="18349" y="908"/>
                    <a:pt x="18591" y="903"/>
                    <a:pt x="18831" y="903"/>
                  </a:cubicBezTo>
                  <a:cubicBezTo>
                    <a:pt x="20902" y="903"/>
                    <a:pt x="22908" y="1286"/>
                    <a:pt x="24851" y="2053"/>
                  </a:cubicBezTo>
                  <a:cubicBezTo>
                    <a:pt x="28492" y="3485"/>
                    <a:pt x="31278" y="5893"/>
                    <a:pt x="33068" y="9394"/>
                  </a:cubicBezTo>
                  <a:cubicBezTo>
                    <a:pt x="33904" y="11006"/>
                    <a:pt x="34401" y="12697"/>
                    <a:pt x="34561" y="14488"/>
                  </a:cubicBezTo>
                  <a:cubicBezTo>
                    <a:pt x="34581" y="14667"/>
                    <a:pt x="34600" y="14846"/>
                    <a:pt x="34620" y="15025"/>
                  </a:cubicBezTo>
                  <a:cubicBezTo>
                    <a:pt x="34620" y="15105"/>
                    <a:pt x="34640" y="15204"/>
                    <a:pt x="34680" y="15284"/>
                  </a:cubicBezTo>
                  <a:cubicBezTo>
                    <a:pt x="34740" y="15463"/>
                    <a:pt x="34899" y="15562"/>
                    <a:pt x="35098" y="15562"/>
                  </a:cubicBezTo>
                  <a:cubicBezTo>
                    <a:pt x="35277" y="15542"/>
                    <a:pt x="35436" y="15443"/>
                    <a:pt x="35456" y="15224"/>
                  </a:cubicBezTo>
                  <a:cubicBezTo>
                    <a:pt x="35496" y="14926"/>
                    <a:pt x="35516" y="14627"/>
                    <a:pt x="35476" y="14309"/>
                  </a:cubicBezTo>
                  <a:cubicBezTo>
                    <a:pt x="35317" y="12836"/>
                    <a:pt x="34939" y="11404"/>
                    <a:pt x="34362" y="10031"/>
                  </a:cubicBezTo>
                  <a:cubicBezTo>
                    <a:pt x="32889" y="6549"/>
                    <a:pt x="30482" y="3923"/>
                    <a:pt x="27159" y="2132"/>
                  </a:cubicBezTo>
                  <a:cubicBezTo>
                    <a:pt x="24485" y="682"/>
                    <a:pt x="21661" y="0"/>
                    <a:pt x="1873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7" name="Google Shape;927;p21"/>
            <p:cNvSpPr/>
            <p:nvPr/>
          </p:nvSpPr>
          <p:spPr>
            <a:xfrm>
              <a:off x="2180475" y="835350"/>
              <a:ext cx="733700" cy="337425"/>
            </a:xfrm>
            <a:custGeom>
              <a:rect b="b" l="l" r="r" t="t"/>
              <a:pathLst>
                <a:path extrusionOk="0" h="13497" w="29348">
                  <a:moveTo>
                    <a:pt x="15085" y="1"/>
                  </a:moveTo>
                  <a:cubicBezTo>
                    <a:pt x="14631" y="1"/>
                    <a:pt x="14172" y="23"/>
                    <a:pt x="13709" y="67"/>
                  </a:cubicBezTo>
                  <a:cubicBezTo>
                    <a:pt x="11362" y="286"/>
                    <a:pt x="9173" y="1102"/>
                    <a:pt x="7223" y="2435"/>
                  </a:cubicBezTo>
                  <a:cubicBezTo>
                    <a:pt x="3483" y="4962"/>
                    <a:pt x="1195" y="8503"/>
                    <a:pt x="41" y="12821"/>
                  </a:cubicBezTo>
                  <a:cubicBezTo>
                    <a:pt x="1" y="12920"/>
                    <a:pt x="1" y="13020"/>
                    <a:pt x="1" y="13099"/>
                  </a:cubicBezTo>
                  <a:cubicBezTo>
                    <a:pt x="31" y="13336"/>
                    <a:pt x="226" y="13496"/>
                    <a:pt x="431" y="13496"/>
                  </a:cubicBezTo>
                  <a:cubicBezTo>
                    <a:pt x="501" y="13496"/>
                    <a:pt x="572" y="13478"/>
                    <a:pt x="638" y="13437"/>
                  </a:cubicBezTo>
                  <a:cubicBezTo>
                    <a:pt x="757" y="13358"/>
                    <a:pt x="837" y="13218"/>
                    <a:pt x="896" y="13079"/>
                  </a:cubicBezTo>
                  <a:cubicBezTo>
                    <a:pt x="976" y="12880"/>
                    <a:pt x="1016" y="12641"/>
                    <a:pt x="1075" y="12423"/>
                  </a:cubicBezTo>
                  <a:cubicBezTo>
                    <a:pt x="2010" y="9378"/>
                    <a:pt x="3562" y="6712"/>
                    <a:pt x="5930" y="4564"/>
                  </a:cubicBezTo>
                  <a:cubicBezTo>
                    <a:pt x="8019" y="2673"/>
                    <a:pt x="10446" y="1480"/>
                    <a:pt x="13292" y="1042"/>
                  </a:cubicBezTo>
                  <a:cubicBezTo>
                    <a:pt x="13899" y="955"/>
                    <a:pt x="14505" y="912"/>
                    <a:pt x="15108" y="912"/>
                  </a:cubicBezTo>
                  <a:cubicBezTo>
                    <a:pt x="16856" y="912"/>
                    <a:pt x="18579" y="1277"/>
                    <a:pt x="20235" y="2017"/>
                  </a:cubicBezTo>
                  <a:cubicBezTo>
                    <a:pt x="23180" y="3350"/>
                    <a:pt x="25349" y="5519"/>
                    <a:pt x="26921" y="8304"/>
                  </a:cubicBezTo>
                  <a:cubicBezTo>
                    <a:pt x="27557" y="9438"/>
                    <a:pt x="28035" y="10632"/>
                    <a:pt x="28413" y="11885"/>
                  </a:cubicBezTo>
                  <a:cubicBezTo>
                    <a:pt x="28433" y="12005"/>
                    <a:pt x="28492" y="12124"/>
                    <a:pt x="28572" y="12224"/>
                  </a:cubicBezTo>
                  <a:cubicBezTo>
                    <a:pt x="28656" y="12350"/>
                    <a:pt x="28771" y="12417"/>
                    <a:pt x="28901" y="12417"/>
                  </a:cubicBezTo>
                  <a:cubicBezTo>
                    <a:pt x="28955" y="12417"/>
                    <a:pt x="29011" y="12406"/>
                    <a:pt x="29069" y="12383"/>
                  </a:cubicBezTo>
                  <a:cubicBezTo>
                    <a:pt x="29228" y="12323"/>
                    <a:pt x="29348" y="12184"/>
                    <a:pt x="29308" y="11965"/>
                  </a:cubicBezTo>
                  <a:cubicBezTo>
                    <a:pt x="29288" y="11706"/>
                    <a:pt x="29268" y="11428"/>
                    <a:pt x="29169" y="11189"/>
                  </a:cubicBezTo>
                  <a:cubicBezTo>
                    <a:pt x="28811" y="10274"/>
                    <a:pt x="28472" y="9339"/>
                    <a:pt x="28035" y="8463"/>
                  </a:cubicBezTo>
                  <a:cubicBezTo>
                    <a:pt x="26622" y="5658"/>
                    <a:pt x="24613" y="3410"/>
                    <a:pt x="21867" y="1838"/>
                  </a:cubicBezTo>
                  <a:cubicBezTo>
                    <a:pt x="19743" y="617"/>
                    <a:pt x="17478" y="1"/>
                    <a:pt x="1508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8" name="Google Shape;928;p21"/>
            <p:cNvSpPr/>
            <p:nvPr/>
          </p:nvSpPr>
          <p:spPr>
            <a:xfrm>
              <a:off x="2263050" y="935600"/>
              <a:ext cx="563600" cy="236375"/>
            </a:xfrm>
            <a:custGeom>
              <a:rect b="b" l="l" r="r" t="t"/>
              <a:pathLst>
                <a:path extrusionOk="0" h="9455" w="22544">
                  <a:moveTo>
                    <a:pt x="11757" y="0"/>
                  </a:moveTo>
                  <a:cubicBezTo>
                    <a:pt x="11389" y="0"/>
                    <a:pt x="11018" y="19"/>
                    <a:pt x="10645" y="56"/>
                  </a:cubicBezTo>
                  <a:cubicBezTo>
                    <a:pt x="8397" y="394"/>
                    <a:pt x="6706" y="1031"/>
                    <a:pt x="5333" y="1946"/>
                  </a:cubicBezTo>
                  <a:cubicBezTo>
                    <a:pt x="2826" y="3598"/>
                    <a:pt x="1135" y="5866"/>
                    <a:pt x="120" y="8671"/>
                  </a:cubicBezTo>
                  <a:cubicBezTo>
                    <a:pt x="80" y="8751"/>
                    <a:pt x="60" y="8811"/>
                    <a:pt x="40" y="8890"/>
                  </a:cubicBezTo>
                  <a:cubicBezTo>
                    <a:pt x="1" y="9129"/>
                    <a:pt x="120" y="9348"/>
                    <a:pt x="319" y="9427"/>
                  </a:cubicBezTo>
                  <a:cubicBezTo>
                    <a:pt x="370" y="9446"/>
                    <a:pt x="421" y="9455"/>
                    <a:pt x="472" y="9455"/>
                  </a:cubicBezTo>
                  <a:cubicBezTo>
                    <a:pt x="641" y="9455"/>
                    <a:pt x="800" y="9357"/>
                    <a:pt x="876" y="9189"/>
                  </a:cubicBezTo>
                  <a:cubicBezTo>
                    <a:pt x="936" y="9069"/>
                    <a:pt x="976" y="8950"/>
                    <a:pt x="1015" y="8830"/>
                  </a:cubicBezTo>
                  <a:cubicBezTo>
                    <a:pt x="1851" y="6582"/>
                    <a:pt x="3184" y="4692"/>
                    <a:pt x="5094" y="3220"/>
                  </a:cubicBezTo>
                  <a:cubicBezTo>
                    <a:pt x="7000" y="1746"/>
                    <a:pt x="9159" y="951"/>
                    <a:pt x="11570" y="951"/>
                  </a:cubicBezTo>
                  <a:cubicBezTo>
                    <a:pt x="11600" y="951"/>
                    <a:pt x="11630" y="951"/>
                    <a:pt x="11660" y="952"/>
                  </a:cubicBezTo>
                  <a:cubicBezTo>
                    <a:pt x="14326" y="971"/>
                    <a:pt x="16634" y="1926"/>
                    <a:pt x="18584" y="3757"/>
                  </a:cubicBezTo>
                  <a:cubicBezTo>
                    <a:pt x="19957" y="5050"/>
                    <a:pt x="20932" y="6602"/>
                    <a:pt x="21509" y="8413"/>
                  </a:cubicBezTo>
                  <a:cubicBezTo>
                    <a:pt x="21568" y="8572"/>
                    <a:pt x="21648" y="8751"/>
                    <a:pt x="21747" y="8890"/>
                  </a:cubicBezTo>
                  <a:cubicBezTo>
                    <a:pt x="21824" y="9005"/>
                    <a:pt x="21967" y="9063"/>
                    <a:pt x="22106" y="9063"/>
                  </a:cubicBezTo>
                  <a:cubicBezTo>
                    <a:pt x="22184" y="9063"/>
                    <a:pt x="22260" y="9045"/>
                    <a:pt x="22324" y="9010"/>
                  </a:cubicBezTo>
                  <a:cubicBezTo>
                    <a:pt x="22464" y="8950"/>
                    <a:pt x="22543" y="8771"/>
                    <a:pt x="22503" y="8552"/>
                  </a:cubicBezTo>
                  <a:cubicBezTo>
                    <a:pt x="22464" y="8333"/>
                    <a:pt x="22404" y="8114"/>
                    <a:pt x="22324" y="7895"/>
                  </a:cubicBezTo>
                  <a:cubicBezTo>
                    <a:pt x="21906" y="6781"/>
                    <a:pt x="21369" y="5707"/>
                    <a:pt x="20653" y="4752"/>
                  </a:cubicBezTo>
                  <a:cubicBezTo>
                    <a:pt x="18232" y="1560"/>
                    <a:pt x="15116" y="0"/>
                    <a:pt x="1175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9" name="Google Shape;929;p21"/>
            <p:cNvSpPr/>
            <p:nvPr/>
          </p:nvSpPr>
          <p:spPr>
            <a:xfrm>
              <a:off x="2343125" y="1024550"/>
              <a:ext cx="375575" cy="176650"/>
            </a:xfrm>
            <a:custGeom>
              <a:rect b="b" l="l" r="r" t="t"/>
              <a:pathLst>
                <a:path extrusionOk="0" h="7066" w="15023">
                  <a:moveTo>
                    <a:pt x="8034" y="1"/>
                  </a:moveTo>
                  <a:cubicBezTo>
                    <a:pt x="7582" y="1"/>
                    <a:pt x="7120" y="46"/>
                    <a:pt x="6646" y="139"/>
                  </a:cubicBezTo>
                  <a:cubicBezTo>
                    <a:pt x="5651" y="318"/>
                    <a:pt x="4756" y="736"/>
                    <a:pt x="3921" y="1293"/>
                  </a:cubicBezTo>
                  <a:cubicBezTo>
                    <a:pt x="2070" y="2567"/>
                    <a:pt x="856" y="4317"/>
                    <a:pt x="61" y="6387"/>
                  </a:cubicBezTo>
                  <a:cubicBezTo>
                    <a:pt x="41" y="6446"/>
                    <a:pt x="21" y="6506"/>
                    <a:pt x="21" y="6566"/>
                  </a:cubicBezTo>
                  <a:cubicBezTo>
                    <a:pt x="1" y="6785"/>
                    <a:pt x="140" y="6984"/>
                    <a:pt x="319" y="7043"/>
                  </a:cubicBezTo>
                  <a:cubicBezTo>
                    <a:pt x="369" y="7058"/>
                    <a:pt x="419" y="7066"/>
                    <a:pt x="467" y="7066"/>
                  </a:cubicBezTo>
                  <a:cubicBezTo>
                    <a:pt x="613" y="7066"/>
                    <a:pt x="747" y="6998"/>
                    <a:pt x="837" y="6864"/>
                  </a:cubicBezTo>
                  <a:cubicBezTo>
                    <a:pt x="896" y="6785"/>
                    <a:pt x="916" y="6685"/>
                    <a:pt x="976" y="6586"/>
                  </a:cubicBezTo>
                  <a:cubicBezTo>
                    <a:pt x="1215" y="6068"/>
                    <a:pt x="1414" y="5551"/>
                    <a:pt x="1692" y="5073"/>
                  </a:cubicBezTo>
                  <a:cubicBezTo>
                    <a:pt x="2528" y="3601"/>
                    <a:pt x="3622" y="2387"/>
                    <a:pt x="5154" y="1631"/>
                  </a:cubicBezTo>
                  <a:cubicBezTo>
                    <a:pt x="6141" y="1138"/>
                    <a:pt x="7102" y="891"/>
                    <a:pt x="8038" y="891"/>
                  </a:cubicBezTo>
                  <a:cubicBezTo>
                    <a:pt x="9330" y="891"/>
                    <a:pt x="10571" y="1362"/>
                    <a:pt x="11760" y="2308"/>
                  </a:cubicBezTo>
                  <a:cubicBezTo>
                    <a:pt x="12794" y="3124"/>
                    <a:pt x="13511" y="4198"/>
                    <a:pt x="14028" y="5392"/>
                  </a:cubicBezTo>
                  <a:cubicBezTo>
                    <a:pt x="14068" y="5511"/>
                    <a:pt x="14107" y="5611"/>
                    <a:pt x="14187" y="5710"/>
                  </a:cubicBezTo>
                  <a:cubicBezTo>
                    <a:pt x="14272" y="5851"/>
                    <a:pt x="14406" y="5932"/>
                    <a:pt x="14548" y="5932"/>
                  </a:cubicBezTo>
                  <a:cubicBezTo>
                    <a:pt x="14606" y="5932"/>
                    <a:pt x="14666" y="5918"/>
                    <a:pt x="14724" y="5889"/>
                  </a:cubicBezTo>
                  <a:cubicBezTo>
                    <a:pt x="14923" y="5810"/>
                    <a:pt x="15023" y="5611"/>
                    <a:pt x="14983" y="5372"/>
                  </a:cubicBezTo>
                  <a:cubicBezTo>
                    <a:pt x="14983" y="5332"/>
                    <a:pt x="14963" y="5272"/>
                    <a:pt x="14943" y="5213"/>
                  </a:cubicBezTo>
                  <a:cubicBezTo>
                    <a:pt x="14366" y="3800"/>
                    <a:pt x="13530" y="2586"/>
                    <a:pt x="12357" y="1612"/>
                  </a:cubicBezTo>
                  <a:cubicBezTo>
                    <a:pt x="11057" y="559"/>
                    <a:pt x="9613" y="1"/>
                    <a:pt x="803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30" name="Google Shape;930;p21"/>
          <p:cNvSpPr/>
          <p:nvPr/>
        </p:nvSpPr>
        <p:spPr>
          <a:xfrm>
            <a:off x="720000" y="4202949"/>
            <a:ext cx="393256" cy="466950"/>
          </a:xfrm>
          <a:custGeom>
            <a:rect b="b" l="l" r="r" t="t"/>
            <a:pathLst>
              <a:path extrusionOk="0" h="5671" w="4776">
                <a:moveTo>
                  <a:pt x="1930" y="1294"/>
                </a:moveTo>
                <a:cubicBezTo>
                  <a:pt x="1930" y="995"/>
                  <a:pt x="1930" y="717"/>
                  <a:pt x="1930" y="438"/>
                </a:cubicBezTo>
                <a:cubicBezTo>
                  <a:pt x="1950" y="259"/>
                  <a:pt x="1930" y="0"/>
                  <a:pt x="2189" y="0"/>
                </a:cubicBezTo>
                <a:cubicBezTo>
                  <a:pt x="2268" y="20"/>
                  <a:pt x="2408" y="259"/>
                  <a:pt x="2428" y="418"/>
                </a:cubicBezTo>
                <a:cubicBezTo>
                  <a:pt x="2487" y="1015"/>
                  <a:pt x="2507" y="1612"/>
                  <a:pt x="2527" y="2209"/>
                </a:cubicBezTo>
                <a:cubicBezTo>
                  <a:pt x="2547" y="2308"/>
                  <a:pt x="2567" y="2388"/>
                  <a:pt x="2587" y="2487"/>
                </a:cubicBezTo>
                <a:cubicBezTo>
                  <a:pt x="2666" y="2428"/>
                  <a:pt x="2726" y="2368"/>
                  <a:pt x="2806" y="2308"/>
                </a:cubicBezTo>
                <a:cubicBezTo>
                  <a:pt x="3044" y="2070"/>
                  <a:pt x="3283" y="1811"/>
                  <a:pt x="3562" y="1572"/>
                </a:cubicBezTo>
                <a:cubicBezTo>
                  <a:pt x="3701" y="1433"/>
                  <a:pt x="3880" y="1234"/>
                  <a:pt x="4079" y="1433"/>
                </a:cubicBezTo>
                <a:cubicBezTo>
                  <a:pt x="4298" y="1652"/>
                  <a:pt x="4079" y="1811"/>
                  <a:pt x="3940" y="1950"/>
                </a:cubicBezTo>
                <a:cubicBezTo>
                  <a:pt x="3781" y="2109"/>
                  <a:pt x="3621" y="2249"/>
                  <a:pt x="3482" y="2408"/>
                </a:cubicBezTo>
                <a:cubicBezTo>
                  <a:pt x="3422" y="2468"/>
                  <a:pt x="3403" y="2527"/>
                  <a:pt x="3363" y="2567"/>
                </a:cubicBezTo>
                <a:cubicBezTo>
                  <a:pt x="3422" y="2587"/>
                  <a:pt x="3482" y="2607"/>
                  <a:pt x="3562" y="2607"/>
                </a:cubicBezTo>
                <a:cubicBezTo>
                  <a:pt x="3701" y="2627"/>
                  <a:pt x="3860" y="2587"/>
                  <a:pt x="3999" y="2627"/>
                </a:cubicBezTo>
                <a:cubicBezTo>
                  <a:pt x="4099" y="2666"/>
                  <a:pt x="4258" y="2746"/>
                  <a:pt x="4258" y="2865"/>
                </a:cubicBezTo>
                <a:cubicBezTo>
                  <a:pt x="4258" y="2985"/>
                  <a:pt x="4099" y="3084"/>
                  <a:pt x="3980" y="3104"/>
                </a:cubicBezTo>
                <a:cubicBezTo>
                  <a:pt x="3701" y="3164"/>
                  <a:pt x="3422" y="3164"/>
                  <a:pt x="3144" y="3204"/>
                </a:cubicBezTo>
                <a:cubicBezTo>
                  <a:pt x="3064" y="3204"/>
                  <a:pt x="3005" y="3243"/>
                  <a:pt x="2945" y="3263"/>
                </a:cubicBezTo>
                <a:cubicBezTo>
                  <a:pt x="2985" y="3303"/>
                  <a:pt x="3005" y="3383"/>
                  <a:pt x="3064" y="3423"/>
                </a:cubicBezTo>
                <a:cubicBezTo>
                  <a:pt x="3562" y="3900"/>
                  <a:pt x="4059" y="4358"/>
                  <a:pt x="4557" y="4835"/>
                </a:cubicBezTo>
                <a:cubicBezTo>
                  <a:pt x="4616" y="4875"/>
                  <a:pt x="4696" y="4935"/>
                  <a:pt x="4716" y="5014"/>
                </a:cubicBezTo>
                <a:cubicBezTo>
                  <a:pt x="4756" y="5074"/>
                  <a:pt x="4775" y="5193"/>
                  <a:pt x="4756" y="5233"/>
                </a:cubicBezTo>
                <a:cubicBezTo>
                  <a:pt x="4696" y="5293"/>
                  <a:pt x="4557" y="5352"/>
                  <a:pt x="4497" y="5333"/>
                </a:cubicBezTo>
                <a:cubicBezTo>
                  <a:pt x="4298" y="5233"/>
                  <a:pt x="4079" y="5134"/>
                  <a:pt x="3920" y="4994"/>
                </a:cubicBezTo>
                <a:cubicBezTo>
                  <a:pt x="3562" y="4676"/>
                  <a:pt x="3223" y="4318"/>
                  <a:pt x="2865" y="4000"/>
                </a:cubicBezTo>
                <a:cubicBezTo>
                  <a:pt x="2826" y="3940"/>
                  <a:pt x="2746" y="3920"/>
                  <a:pt x="2686" y="3880"/>
                </a:cubicBezTo>
                <a:cubicBezTo>
                  <a:pt x="2666" y="3960"/>
                  <a:pt x="2666" y="4019"/>
                  <a:pt x="2666" y="4099"/>
                </a:cubicBezTo>
                <a:cubicBezTo>
                  <a:pt x="2686" y="4517"/>
                  <a:pt x="2726" y="4955"/>
                  <a:pt x="2726" y="5372"/>
                </a:cubicBezTo>
                <a:cubicBezTo>
                  <a:pt x="2726" y="5472"/>
                  <a:pt x="2666" y="5651"/>
                  <a:pt x="2567" y="5671"/>
                </a:cubicBezTo>
                <a:cubicBezTo>
                  <a:pt x="2448" y="5671"/>
                  <a:pt x="2388" y="5512"/>
                  <a:pt x="2368" y="5432"/>
                </a:cubicBezTo>
                <a:cubicBezTo>
                  <a:pt x="2268" y="4994"/>
                  <a:pt x="2209" y="4577"/>
                  <a:pt x="2129" y="4139"/>
                </a:cubicBezTo>
                <a:cubicBezTo>
                  <a:pt x="2109" y="4079"/>
                  <a:pt x="2089" y="4000"/>
                  <a:pt x="2070" y="3940"/>
                </a:cubicBezTo>
                <a:cubicBezTo>
                  <a:pt x="2010" y="3980"/>
                  <a:pt x="1930" y="4019"/>
                  <a:pt x="1890" y="4079"/>
                </a:cubicBezTo>
                <a:cubicBezTo>
                  <a:pt x="1632" y="4338"/>
                  <a:pt x="1373" y="4616"/>
                  <a:pt x="1095" y="4875"/>
                </a:cubicBezTo>
                <a:cubicBezTo>
                  <a:pt x="1035" y="4955"/>
                  <a:pt x="876" y="5054"/>
                  <a:pt x="776" y="4974"/>
                </a:cubicBezTo>
                <a:cubicBezTo>
                  <a:pt x="697" y="4915"/>
                  <a:pt x="736" y="4736"/>
                  <a:pt x="796" y="4656"/>
                </a:cubicBezTo>
                <a:cubicBezTo>
                  <a:pt x="1035" y="4318"/>
                  <a:pt x="1294" y="3980"/>
                  <a:pt x="1552" y="3641"/>
                </a:cubicBezTo>
                <a:cubicBezTo>
                  <a:pt x="1572" y="3602"/>
                  <a:pt x="1592" y="3522"/>
                  <a:pt x="1632" y="3482"/>
                </a:cubicBezTo>
                <a:cubicBezTo>
                  <a:pt x="1572" y="3462"/>
                  <a:pt x="1512" y="3462"/>
                  <a:pt x="1453" y="3462"/>
                </a:cubicBezTo>
                <a:cubicBezTo>
                  <a:pt x="1095" y="3482"/>
                  <a:pt x="717" y="3502"/>
                  <a:pt x="358" y="3522"/>
                </a:cubicBezTo>
                <a:cubicBezTo>
                  <a:pt x="199" y="3522"/>
                  <a:pt x="0" y="3542"/>
                  <a:pt x="0" y="3323"/>
                </a:cubicBezTo>
                <a:cubicBezTo>
                  <a:pt x="20" y="3224"/>
                  <a:pt x="199" y="3064"/>
                  <a:pt x="319" y="3044"/>
                </a:cubicBezTo>
                <a:cubicBezTo>
                  <a:pt x="657" y="2985"/>
                  <a:pt x="995" y="2965"/>
                  <a:pt x="1313" y="2925"/>
                </a:cubicBezTo>
                <a:cubicBezTo>
                  <a:pt x="1433" y="2905"/>
                  <a:pt x="1532" y="2885"/>
                  <a:pt x="1632" y="2865"/>
                </a:cubicBezTo>
                <a:cubicBezTo>
                  <a:pt x="1572" y="2766"/>
                  <a:pt x="1512" y="2686"/>
                  <a:pt x="1433" y="2607"/>
                </a:cubicBezTo>
                <a:cubicBezTo>
                  <a:pt x="1174" y="2288"/>
                  <a:pt x="876" y="2010"/>
                  <a:pt x="617" y="1672"/>
                </a:cubicBezTo>
                <a:cubicBezTo>
                  <a:pt x="538" y="1572"/>
                  <a:pt x="398" y="1393"/>
                  <a:pt x="498" y="1294"/>
                </a:cubicBezTo>
                <a:cubicBezTo>
                  <a:pt x="597" y="1194"/>
                  <a:pt x="776" y="1353"/>
                  <a:pt x="876" y="1433"/>
                </a:cubicBezTo>
                <a:cubicBezTo>
                  <a:pt x="1194" y="1672"/>
                  <a:pt x="1473" y="1950"/>
                  <a:pt x="1771" y="2209"/>
                </a:cubicBezTo>
                <a:cubicBezTo>
                  <a:pt x="1831" y="2249"/>
                  <a:pt x="1890" y="2269"/>
                  <a:pt x="1950" y="2308"/>
                </a:cubicBezTo>
                <a:cubicBezTo>
                  <a:pt x="1970" y="2249"/>
                  <a:pt x="1970" y="2189"/>
                  <a:pt x="1970" y="2109"/>
                </a:cubicBezTo>
                <a:cubicBezTo>
                  <a:pt x="1970" y="1831"/>
                  <a:pt x="1950" y="1572"/>
                  <a:pt x="1930" y="1294"/>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1" name="Google Shape;931;p21"/>
          <p:cNvSpPr/>
          <p:nvPr/>
        </p:nvSpPr>
        <p:spPr>
          <a:xfrm>
            <a:off x="600600" y="1014000"/>
            <a:ext cx="7942800" cy="3748500"/>
          </a:xfrm>
          <a:prstGeom prst="rect">
            <a:avLst/>
          </a:prstGeom>
          <a:no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k sütunlu metin 1">
  <p:cSld name="ONE_COLUMN_TEXT_1">
    <p:spTree>
      <p:nvGrpSpPr>
        <p:cNvPr id="932" name="Shape 932"/>
        <p:cNvGrpSpPr/>
        <p:nvPr/>
      </p:nvGrpSpPr>
      <p:grpSpPr>
        <a:xfrm>
          <a:off x="0" y="0"/>
          <a:ext cx="0" cy="0"/>
          <a:chOff x="0" y="0"/>
          <a:chExt cx="0" cy="0"/>
        </a:xfrm>
      </p:grpSpPr>
      <p:grpSp>
        <p:nvGrpSpPr>
          <p:cNvPr id="933" name="Google Shape;933;p22"/>
          <p:cNvGrpSpPr/>
          <p:nvPr/>
        </p:nvGrpSpPr>
        <p:grpSpPr>
          <a:xfrm>
            <a:off x="-23004" y="-1"/>
            <a:ext cx="9177565" cy="5143390"/>
            <a:chOff x="-23004" y="-1"/>
            <a:chExt cx="9177565" cy="5143390"/>
          </a:xfrm>
        </p:grpSpPr>
        <p:sp>
          <p:nvSpPr>
            <p:cNvPr id="934" name="Google Shape;934;p22"/>
            <p:cNvSpPr/>
            <p:nvPr/>
          </p:nvSpPr>
          <p:spPr>
            <a:xfrm>
              <a:off x="-22991"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5" name="Google Shape;935;p22"/>
            <p:cNvSpPr/>
            <p:nvPr/>
          </p:nvSpPr>
          <p:spPr>
            <a:xfrm>
              <a:off x="32459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6" name="Google Shape;936;p22"/>
            <p:cNvSpPr/>
            <p:nvPr/>
          </p:nvSpPr>
          <p:spPr>
            <a:xfrm>
              <a:off x="650686"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7" name="Google Shape;937;p22"/>
            <p:cNvSpPr/>
            <p:nvPr/>
          </p:nvSpPr>
          <p:spPr>
            <a:xfrm>
              <a:off x="998608"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8" name="Google Shape;938;p22"/>
            <p:cNvSpPr/>
            <p:nvPr/>
          </p:nvSpPr>
          <p:spPr>
            <a:xfrm>
              <a:off x="1346531"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9" name="Google Shape;939;p22"/>
            <p:cNvSpPr/>
            <p:nvPr/>
          </p:nvSpPr>
          <p:spPr>
            <a:xfrm>
              <a:off x="1672285"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0" name="Google Shape;940;p22"/>
            <p:cNvSpPr/>
            <p:nvPr/>
          </p:nvSpPr>
          <p:spPr>
            <a:xfrm>
              <a:off x="2020208"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1" name="Google Shape;941;p22"/>
            <p:cNvSpPr/>
            <p:nvPr/>
          </p:nvSpPr>
          <p:spPr>
            <a:xfrm>
              <a:off x="2368130"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2" name="Google Shape;942;p22"/>
            <p:cNvSpPr/>
            <p:nvPr/>
          </p:nvSpPr>
          <p:spPr>
            <a:xfrm>
              <a:off x="2694152"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3" name="Google Shape;943;p22"/>
            <p:cNvSpPr/>
            <p:nvPr/>
          </p:nvSpPr>
          <p:spPr>
            <a:xfrm>
              <a:off x="3041740"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4" name="Google Shape;944;p22"/>
            <p:cNvSpPr/>
            <p:nvPr/>
          </p:nvSpPr>
          <p:spPr>
            <a:xfrm>
              <a:off x="3389662"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5" name="Google Shape;945;p22"/>
            <p:cNvSpPr/>
            <p:nvPr/>
          </p:nvSpPr>
          <p:spPr>
            <a:xfrm>
              <a:off x="3715752"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6" name="Google Shape;946;p22"/>
            <p:cNvSpPr/>
            <p:nvPr/>
          </p:nvSpPr>
          <p:spPr>
            <a:xfrm>
              <a:off x="4063339"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7" name="Google Shape;947;p22"/>
            <p:cNvSpPr/>
            <p:nvPr/>
          </p:nvSpPr>
          <p:spPr>
            <a:xfrm>
              <a:off x="4411262"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8" name="Google Shape;948;p22"/>
            <p:cNvSpPr/>
            <p:nvPr/>
          </p:nvSpPr>
          <p:spPr>
            <a:xfrm>
              <a:off x="-23004" y="176275"/>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9" name="Google Shape;949;p22"/>
            <p:cNvSpPr/>
            <p:nvPr/>
          </p:nvSpPr>
          <p:spPr>
            <a:xfrm>
              <a:off x="-23004" y="523862"/>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0" name="Google Shape;950;p22"/>
            <p:cNvSpPr/>
            <p:nvPr/>
          </p:nvSpPr>
          <p:spPr>
            <a:xfrm>
              <a:off x="-23004" y="849884"/>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1" name="Google Shape;951;p22"/>
            <p:cNvSpPr/>
            <p:nvPr/>
          </p:nvSpPr>
          <p:spPr>
            <a:xfrm>
              <a:off x="-23004" y="1197806"/>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2" name="Google Shape;952;p22"/>
            <p:cNvSpPr/>
            <p:nvPr/>
          </p:nvSpPr>
          <p:spPr>
            <a:xfrm>
              <a:off x="-23004" y="1554501"/>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3" name="Google Shape;953;p22"/>
            <p:cNvSpPr/>
            <p:nvPr/>
          </p:nvSpPr>
          <p:spPr>
            <a:xfrm>
              <a:off x="-23004" y="1880590"/>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4" name="Google Shape;954;p22"/>
            <p:cNvSpPr/>
            <p:nvPr/>
          </p:nvSpPr>
          <p:spPr>
            <a:xfrm>
              <a:off x="-23004" y="2228511"/>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5" name="Google Shape;955;p22"/>
            <p:cNvSpPr/>
            <p:nvPr/>
          </p:nvSpPr>
          <p:spPr>
            <a:xfrm>
              <a:off x="-23004" y="2576366"/>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6" name="Google Shape;956;p22"/>
            <p:cNvSpPr/>
            <p:nvPr/>
          </p:nvSpPr>
          <p:spPr>
            <a:xfrm>
              <a:off x="-23004" y="2902455"/>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7" name="Google Shape;957;p22"/>
            <p:cNvSpPr/>
            <p:nvPr/>
          </p:nvSpPr>
          <p:spPr>
            <a:xfrm>
              <a:off x="-23004" y="3250042"/>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8" name="Google Shape;958;p22"/>
            <p:cNvSpPr/>
            <p:nvPr/>
          </p:nvSpPr>
          <p:spPr>
            <a:xfrm>
              <a:off x="-23004" y="3597964"/>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9" name="Google Shape;959;p22"/>
            <p:cNvSpPr/>
            <p:nvPr/>
          </p:nvSpPr>
          <p:spPr>
            <a:xfrm>
              <a:off x="-23004" y="3924052"/>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0" name="Google Shape;960;p22"/>
            <p:cNvSpPr/>
            <p:nvPr/>
          </p:nvSpPr>
          <p:spPr>
            <a:xfrm>
              <a:off x="-23004" y="4271639"/>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1" name="Google Shape;961;p22"/>
            <p:cNvSpPr/>
            <p:nvPr/>
          </p:nvSpPr>
          <p:spPr>
            <a:xfrm>
              <a:off x="-23004" y="4619561"/>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2" name="Google Shape;962;p22"/>
            <p:cNvSpPr/>
            <p:nvPr/>
          </p:nvSpPr>
          <p:spPr>
            <a:xfrm>
              <a:off x="-23004" y="4945583"/>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3" name="Google Shape;963;p22"/>
            <p:cNvSpPr/>
            <p:nvPr/>
          </p:nvSpPr>
          <p:spPr>
            <a:xfrm>
              <a:off x="473259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4" name="Google Shape;964;p22"/>
            <p:cNvSpPr/>
            <p:nvPr/>
          </p:nvSpPr>
          <p:spPr>
            <a:xfrm>
              <a:off x="505868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5" name="Google Shape;965;p22"/>
            <p:cNvSpPr/>
            <p:nvPr/>
          </p:nvSpPr>
          <p:spPr>
            <a:xfrm>
              <a:off x="5406608"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6" name="Google Shape;966;p22"/>
            <p:cNvSpPr/>
            <p:nvPr/>
          </p:nvSpPr>
          <p:spPr>
            <a:xfrm>
              <a:off x="575419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7" name="Google Shape;967;p22"/>
            <p:cNvSpPr/>
            <p:nvPr/>
          </p:nvSpPr>
          <p:spPr>
            <a:xfrm>
              <a:off x="6080285"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8" name="Google Shape;968;p22"/>
            <p:cNvSpPr/>
            <p:nvPr/>
          </p:nvSpPr>
          <p:spPr>
            <a:xfrm>
              <a:off x="6428207"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9" name="Google Shape;969;p22"/>
            <p:cNvSpPr/>
            <p:nvPr/>
          </p:nvSpPr>
          <p:spPr>
            <a:xfrm>
              <a:off x="6775795"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0" name="Google Shape;970;p22"/>
            <p:cNvSpPr/>
            <p:nvPr/>
          </p:nvSpPr>
          <p:spPr>
            <a:xfrm>
              <a:off x="7101884"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1" name="Google Shape;971;p22"/>
            <p:cNvSpPr/>
            <p:nvPr/>
          </p:nvSpPr>
          <p:spPr>
            <a:xfrm>
              <a:off x="7449807"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2" name="Google Shape;972;p22"/>
            <p:cNvSpPr/>
            <p:nvPr/>
          </p:nvSpPr>
          <p:spPr>
            <a:xfrm>
              <a:off x="7797394"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3" name="Google Shape;973;p22"/>
            <p:cNvSpPr/>
            <p:nvPr/>
          </p:nvSpPr>
          <p:spPr>
            <a:xfrm>
              <a:off x="8123417"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4" name="Google Shape;974;p22"/>
            <p:cNvSpPr/>
            <p:nvPr/>
          </p:nvSpPr>
          <p:spPr>
            <a:xfrm>
              <a:off x="8471339"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5" name="Google Shape;975;p22"/>
            <p:cNvSpPr/>
            <p:nvPr/>
          </p:nvSpPr>
          <p:spPr>
            <a:xfrm>
              <a:off x="8828370"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6" name="Google Shape;976;p22"/>
            <p:cNvSpPr/>
            <p:nvPr/>
          </p:nvSpPr>
          <p:spPr>
            <a:xfrm>
              <a:off x="9154459"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7" name="Google Shape;977;p22"/>
            <p:cNvSpPr/>
            <p:nvPr/>
          </p:nvSpPr>
          <p:spPr>
            <a:xfrm>
              <a:off x="4732600" y="176275"/>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8" name="Google Shape;978;p22"/>
            <p:cNvSpPr/>
            <p:nvPr/>
          </p:nvSpPr>
          <p:spPr>
            <a:xfrm>
              <a:off x="4732600" y="523862"/>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9" name="Google Shape;979;p22"/>
            <p:cNvSpPr/>
            <p:nvPr/>
          </p:nvSpPr>
          <p:spPr>
            <a:xfrm>
              <a:off x="4732600" y="849884"/>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0" name="Google Shape;980;p22"/>
            <p:cNvSpPr/>
            <p:nvPr/>
          </p:nvSpPr>
          <p:spPr>
            <a:xfrm>
              <a:off x="4732600" y="1197806"/>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1" name="Google Shape;981;p22"/>
            <p:cNvSpPr/>
            <p:nvPr/>
          </p:nvSpPr>
          <p:spPr>
            <a:xfrm>
              <a:off x="4732600" y="1554501"/>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2" name="Google Shape;982;p22"/>
            <p:cNvSpPr/>
            <p:nvPr/>
          </p:nvSpPr>
          <p:spPr>
            <a:xfrm>
              <a:off x="4732600" y="1880590"/>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3" name="Google Shape;983;p22"/>
            <p:cNvSpPr/>
            <p:nvPr/>
          </p:nvSpPr>
          <p:spPr>
            <a:xfrm>
              <a:off x="4732600" y="2228511"/>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4" name="Google Shape;984;p22"/>
            <p:cNvSpPr/>
            <p:nvPr/>
          </p:nvSpPr>
          <p:spPr>
            <a:xfrm>
              <a:off x="4732600" y="2576366"/>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5" name="Google Shape;985;p22"/>
            <p:cNvSpPr/>
            <p:nvPr/>
          </p:nvSpPr>
          <p:spPr>
            <a:xfrm>
              <a:off x="4732600" y="2902455"/>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6" name="Google Shape;986;p22"/>
            <p:cNvSpPr/>
            <p:nvPr/>
          </p:nvSpPr>
          <p:spPr>
            <a:xfrm>
              <a:off x="4732600" y="3250042"/>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7" name="Google Shape;987;p22"/>
            <p:cNvSpPr/>
            <p:nvPr/>
          </p:nvSpPr>
          <p:spPr>
            <a:xfrm>
              <a:off x="4732600" y="3597964"/>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8" name="Google Shape;988;p22"/>
            <p:cNvSpPr/>
            <p:nvPr/>
          </p:nvSpPr>
          <p:spPr>
            <a:xfrm>
              <a:off x="4732600" y="3924052"/>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9" name="Google Shape;989;p22"/>
            <p:cNvSpPr/>
            <p:nvPr/>
          </p:nvSpPr>
          <p:spPr>
            <a:xfrm>
              <a:off x="4732600" y="4271639"/>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0" name="Google Shape;990;p22"/>
            <p:cNvSpPr/>
            <p:nvPr/>
          </p:nvSpPr>
          <p:spPr>
            <a:xfrm>
              <a:off x="4732600" y="4619561"/>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1" name="Google Shape;991;p22"/>
            <p:cNvSpPr/>
            <p:nvPr/>
          </p:nvSpPr>
          <p:spPr>
            <a:xfrm>
              <a:off x="4732600" y="4945583"/>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92" name="Google Shape;992;p22"/>
          <p:cNvSpPr/>
          <p:nvPr/>
        </p:nvSpPr>
        <p:spPr>
          <a:xfrm>
            <a:off x="600600" y="1014000"/>
            <a:ext cx="7942800" cy="37485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3" name="Google Shape;993;p22"/>
          <p:cNvSpPr/>
          <p:nvPr/>
        </p:nvSpPr>
        <p:spPr>
          <a:xfrm rot="-168325">
            <a:off x="530038" y="732059"/>
            <a:ext cx="1744607" cy="1314180"/>
          </a:xfrm>
          <a:custGeom>
            <a:rect b="b" l="l" r="r" t="t"/>
            <a:pathLst>
              <a:path extrusionOk="0" h="10387" w="13789">
                <a:moveTo>
                  <a:pt x="5267" y="0"/>
                </a:moveTo>
                <a:cubicBezTo>
                  <a:pt x="4358" y="0"/>
                  <a:pt x="3499" y="191"/>
                  <a:pt x="2786" y="634"/>
                </a:cubicBezTo>
                <a:cubicBezTo>
                  <a:pt x="1234" y="1649"/>
                  <a:pt x="1" y="4573"/>
                  <a:pt x="1035" y="6623"/>
                </a:cubicBezTo>
                <a:cubicBezTo>
                  <a:pt x="2262" y="8933"/>
                  <a:pt x="5711" y="10386"/>
                  <a:pt x="8376" y="10386"/>
                </a:cubicBezTo>
                <a:cubicBezTo>
                  <a:pt x="8695" y="10386"/>
                  <a:pt x="9002" y="10366"/>
                  <a:pt x="9292" y="10323"/>
                </a:cubicBezTo>
                <a:cubicBezTo>
                  <a:pt x="12615" y="9846"/>
                  <a:pt x="13789" y="5309"/>
                  <a:pt x="11819" y="2942"/>
                </a:cubicBezTo>
                <a:cubicBezTo>
                  <a:pt x="10514" y="1376"/>
                  <a:pt x="7709" y="0"/>
                  <a:pt x="5267"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4" name="Google Shape;994;p22"/>
          <p:cNvSpPr/>
          <p:nvPr/>
        </p:nvSpPr>
        <p:spPr>
          <a:xfrm>
            <a:off x="5386200" y="2245899"/>
            <a:ext cx="3217342" cy="2516800"/>
          </a:xfrm>
          <a:custGeom>
            <a:rect b="b" l="l" r="r" t="t"/>
            <a:pathLst>
              <a:path extrusionOk="0" h="72187" w="92280">
                <a:moveTo>
                  <a:pt x="73965" y="0"/>
                </a:moveTo>
                <a:cubicBezTo>
                  <a:pt x="71241" y="0"/>
                  <a:pt x="68528" y="633"/>
                  <a:pt x="66136" y="1964"/>
                </a:cubicBezTo>
                <a:cubicBezTo>
                  <a:pt x="62952" y="3754"/>
                  <a:pt x="60306" y="6580"/>
                  <a:pt x="56824" y="7674"/>
                </a:cubicBezTo>
                <a:cubicBezTo>
                  <a:pt x="55680" y="8036"/>
                  <a:pt x="54508" y="8192"/>
                  <a:pt x="53328" y="8192"/>
                </a:cubicBezTo>
                <a:cubicBezTo>
                  <a:pt x="50488" y="8192"/>
                  <a:pt x="47603" y="7286"/>
                  <a:pt x="44946" y="6162"/>
                </a:cubicBezTo>
                <a:cubicBezTo>
                  <a:pt x="41206" y="4570"/>
                  <a:pt x="37585" y="2501"/>
                  <a:pt x="33566" y="1844"/>
                </a:cubicBezTo>
                <a:cubicBezTo>
                  <a:pt x="32573" y="1682"/>
                  <a:pt x="31585" y="1606"/>
                  <a:pt x="30604" y="1606"/>
                </a:cubicBezTo>
                <a:cubicBezTo>
                  <a:pt x="25317" y="1606"/>
                  <a:pt x="20260" y="3836"/>
                  <a:pt x="15997" y="6958"/>
                </a:cubicBezTo>
                <a:cubicBezTo>
                  <a:pt x="11540" y="10221"/>
                  <a:pt x="8138" y="14856"/>
                  <a:pt x="5711" y="19910"/>
                </a:cubicBezTo>
                <a:cubicBezTo>
                  <a:pt x="4636" y="22119"/>
                  <a:pt x="3761" y="24426"/>
                  <a:pt x="3065" y="26734"/>
                </a:cubicBezTo>
                <a:cubicBezTo>
                  <a:pt x="1194" y="32962"/>
                  <a:pt x="1" y="40503"/>
                  <a:pt x="1950" y="46830"/>
                </a:cubicBezTo>
                <a:cubicBezTo>
                  <a:pt x="3025" y="50292"/>
                  <a:pt x="5154" y="53316"/>
                  <a:pt x="7462" y="56101"/>
                </a:cubicBezTo>
                <a:cubicBezTo>
                  <a:pt x="13430" y="63403"/>
                  <a:pt x="21150" y="69790"/>
                  <a:pt x="30382" y="71700"/>
                </a:cubicBezTo>
                <a:cubicBezTo>
                  <a:pt x="31973" y="72026"/>
                  <a:pt x="33611" y="72186"/>
                  <a:pt x="35253" y="72186"/>
                </a:cubicBezTo>
                <a:cubicBezTo>
                  <a:pt x="43141" y="72186"/>
                  <a:pt x="51141" y="68475"/>
                  <a:pt x="54616" y="61493"/>
                </a:cubicBezTo>
                <a:cubicBezTo>
                  <a:pt x="56128" y="58449"/>
                  <a:pt x="56725" y="55027"/>
                  <a:pt x="57899" y="51843"/>
                </a:cubicBezTo>
                <a:cubicBezTo>
                  <a:pt x="59948" y="46312"/>
                  <a:pt x="63828" y="41478"/>
                  <a:pt x="68802" y="38274"/>
                </a:cubicBezTo>
                <a:cubicBezTo>
                  <a:pt x="74532" y="34593"/>
                  <a:pt x="81675" y="32982"/>
                  <a:pt x="86370" y="28048"/>
                </a:cubicBezTo>
                <a:cubicBezTo>
                  <a:pt x="91802" y="22317"/>
                  <a:pt x="92279" y="12568"/>
                  <a:pt x="87445" y="6321"/>
                </a:cubicBezTo>
                <a:cubicBezTo>
                  <a:pt x="84285" y="2251"/>
                  <a:pt x="79103" y="0"/>
                  <a:pt x="7396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95" name="Google Shape;995;p22"/>
          <p:cNvGrpSpPr/>
          <p:nvPr/>
        </p:nvGrpSpPr>
        <p:grpSpPr>
          <a:xfrm>
            <a:off x="4724885" y="1014010"/>
            <a:ext cx="661304" cy="1130412"/>
            <a:chOff x="478350" y="474400"/>
            <a:chExt cx="344250" cy="588450"/>
          </a:xfrm>
        </p:grpSpPr>
        <p:sp>
          <p:nvSpPr>
            <p:cNvPr id="996" name="Google Shape;996;p22"/>
            <p:cNvSpPr/>
            <p:nvPr/>
          </p:nvSpPr>
          <p:spPr>
            <a:xfrm>
              <a:off x="478350" y="590800"/>
              <a:ext cx="58225" cy="311400"/>
            </a:xfrm>
            <a:custGeom>
              <a:rect b="b" l="l" r="r" t="t"/>
              <a:pathLst>
                <a:path extrusionOk="0" h="12456" w="2329">
                  <a:moveTo>
                    <a:pt x="1991" y="11421"/>
                  </a:moveTo>
                  <a:cubicBezTo>
                    <a:pt x="1851" y="10565"/>
                    <a:pt x="1652" y="9809"/>
                    <a:pt x="1493" y="9013"/>
                  </a:cubicBezTo>
                  <a:cubicBezTo>
                    <a:pt x="1175" y="8695"/>
                    <a:pt x="1314" y="8237"/>
                    <a:pt x="1195" y="7859"/>
                  </a:cubicBezTo>
                  <a:cubicBezTo>
                    <a:pt x="1155" y="7760"/>
                    <a:pt x="1095" y="7700"/>
                    <a:pt x="1075" y="7621"/>
                  </a:cubicBezTo>
                  <a:cubicBezTo>
                    <a:pt x="1035" y="7342"/>
                    <a:pt x="1055" y="7083"/>
                    <a:pt x="1016" y="6904"/>
                  </a:cubicBezTo>
                  <a:cubicBezTo>
                    <a:pt x="956" y="6646"/>
                    <a:pt x="916" y="6447"/>
                    <a:pt x="876" y="6208"/>
                  </a:cubicBezTo>
                  <a:cubicBezTo>
                    <a:pt x="817" y="5930"/>
                    <a:pt x="837" y="5651"/>
                    <a:pt x="817" y="5353"/>
                  </a:cubicBezTo>
                  <a:cubicBezTo>
                    <a:pt x="817" y="5193"/>
                    <a:pt x="737" y="5074"/>
                    <a:pt x="757" y="4935"/>
                  </a:cubicBezTo>
                  <a:cubicBezTo>
                    <a:pt x="757" y="4815"/>
                    <a:pt x="837" y="4696"/>
                    <a:pt x="837" y="4577"/>
                  </a:cubicBezTo>
                  <a:cubicBezTo>
                    <a:pt x="856" y="4378"/>
                    <a:pt x="757" y="4139"/>
                    <a:pt x="757" y="3940"/>
                  </a:cubicBezTo>
                  <a:cubicBezTo>
                    <a:pt x="757" y="3860"/>
                    <a:pt x="837" y="3781"/>
                    <a:pt x="856" y="3701"/>
                  </a:cubicBezTo>
                  <a:cubicBezTo>
                    <a:pt x="856" y="3622"/>
                    <a:pt x="777" y="3502"/>
                    <a:pt x="777" y="3442"/>
                  </a:cubicBezTo>
                  <a:cubicBezTo>
                    <a:pt x="797" y="3363"/>
                    <a:pt x="916" y="3283"/>
                    <a:pt x="876" y="3204"/>
                  </a:cubicBezTo>
                  <a:cubicBezTo>
                    <a:pt x="856" y="3064"/>
                    <a:pt x="837" y="2905"/>
                    <a:pt x="797" y="2766"/>
                  </a:cubicBezTo>
                  <a:cubicBezTo>
                    <a:pt x="936" y="2348"/>
                    <a:pt x="1035" y="1672"/>
                    <a:pt x="1075" y="1194"/>
                  </a:cubicBezTo>
                  <a:cubicBezTo>
                    <a:pt x="1075" y="1135"/>
                    <a:pt x="956" y="1135"/>
                    <a:pt x="996" y="1035"/>
                  </a:cubicBezTo>
                  <a:cubicBezTo>
                    <a:pt x="1155" y="677"/>
                    <a:pt x="976" y="438"/>
                    <a:pt x="1135" y="80"/>
                  </a:cubicBezTo>
                  <a:cubicBezTo>
                    <a:pt x="837" y="0"/>
                    <a:pt x="876" y="299"/>
                    <a:pt x="757" y="597"/>
                  </a:cubicBezTo>
                  <a:cubicBezTo>
                    <a:pt x="717" y="717"/>
                    <a:pt x="558" y="756"/>
                    <a:pt x="538" y="776"/>
                  </a:cubicBezTo>
                  <a:cubicBezTo>
                    <a:pt x="518" y="796"/>
                    <a:pt x="578" y="836"/>
                    <a:pt x="558" y="876"/>
                  </a:cubicBezTo>
                  <a:cubicBezTo>
                    <a:pt x="558" y="876"/>
                    <a:pt x="538" y="955"/>
                    <a:pt x="518" y="995"/>
                  </a:cubicBezTo>
                  <a:cubicBezTo>
                    <a:pt x="419" y="1174"/>
                    <a:pt x="439" y="1274"/>
                    <a:pt x="399" y="1433"/>
                  </a:cubicBezTo>
                  <a:cubicBezTo>
                    <a:pt x="399" y="1513"/>
                    <a:pt x="319" y="1552"/>
                    <a:pt x="299" y="1632"/>
                  </a:cubicBezTo>
                  <a:cubicBezTo>
                    <a:pt x="260" y="1811"/>
                    <a:pt x="279" y="2149"/>
                    <a:pt x="260" y="2249"/>
                  </a:cubicBezTo>
                  <a:cubicBezTo>
                    <a:pt x="260" y="2308"/>
                    <a:pt x="180" y="2388"/>
                    <a:pt x="160" y="2448"/>
                  </a:cubicBezTo>
                  <a:cubicBezTo>
                    <a:pt x="120" y="2746"/>
                    <a:pt x="80" y="3064"/>
                    <a:pt x="61" y="3363"/>
                  </a:cubicBezTo>
                  <a:cubicBezTo>
                    <a:pt x="41" y="3482"/>
                    <a:pt x="100" y="3622"/>
                    <a:pt x="100" y="3761"/>
                  </a:cubicBezTo>
                  <a:cubicBezTo>
                    <a:pt x="100" y="3840"/>
                    <a:pt x="21" y="3940"/>
                    <a:pt x="1" y="4000"/>
                  </a:cubicBezTo>
                  <a:cubicBezTo>
                    <a:pt x="1" y="4099"/>
                    <a:pt x="21" y="4179"/>
                    <a:pt x="21" y="4258"/>
                  </a:cubicBezTo>
                  <a:cubicBezTo>
                    <a:pt x="21" y="4855"/>
                    <a:pt x="41" y="5372"/>
                    <a:pt x="41" y="5830"/>
                  </a:cubicBezTo>
                  <a:cubicBezTo>
                    <a:pt x="41" y="6029"/>
                    <a:pt x="1" y="6208"/>
                    <a:pt x="21" y="6387"/>
                  </a:cubicBezTo>
                  <a:cubicBezTo>
                    <a:pt x="41" y="6566"/>
                    <a:pt x="120" y="6765"/>
                    <a:pt x="180" y="6944"/>
                  </a:cubicBezTo>
                  <a:cubicBezTo>
                    <a:pt x="260" y="7282"/>
                    <a:pt x="319" y="7521"/>
                    <a:pt x="399" y="7800"/>
                  </a:cubicBezTo>
                  <a:cubicBezTo>
                    <a:pt x="439" y="7919"/>
                    <a:pt x="538" y="8337"/>
                    <a:pt x="538" y="8496"/>
                  </a:cubicBezTo>
                  <a:cubicBezTo>
                    <a:pt x="538" y="8556"/>
                    <a:pt x="478" y="8576"/>
                    <a:pt x="498" y="8675"/>
                  </a:cubicBezTo>
                  <a:cubicBezTo>
                    <a:pt x="518" y="8775"/>
                    <a:pt x="598" y="8854"/>
                    <a:pt x="638" y="8974"/>
                  </a:cubicBezTo>
                  <a:cubicBezTo>
                    <a:pt x="677" y="9093"/>
                    <a:pt x="697" y="9232"/>
                    <a:pt x="737" y="9352"/>
                  </a:cubicBezTo>
                  <a:cubicBezTo>
                    <a:pt x="797" y="9590"/>
                    <a:pt x="936" y="9809"/>
                    <a:pt x="996" y="10048"/>
                  </a:cubicBezTo>
                  <a:cubicBezTo>
                    <a:pt x="1155" y="10665"/>
                    <a:pt x="1274" y="11321"/>
                    <a:pt x="1593" y="11958"/>
                  </a:cubicBezTo>
                  <a:cubicBezTo>
                    <a:pt x="1831" y="11958"/>
                    <a:pt x="1851" y="12356"/>
                    <a:pt x="2030" y="12455"/>
                  </a:cubicBezTo>
                  <a:cubicBezTo>
                    <a:pt x="2249" y="12376"/>
                    <a:pt x="2090" y="12137"/>
                    <a:pt x="2090" y="11958"/>
                  </a:cubicBezTo>
                  <a:cubicBezTo>
                    <a:pt x="2030" y="11859"/>
                    <a:pt x="2329" y="11918"/>
                    <a:pt x="2189" y="11779"/>
                  </a:cubicBezTo>
                  <a:cubicBezTo>
                    <a:pt x="2170" y="11600"/>
                    <a:pt x="2070" y="11520"/>
                    <a:pt x="1991" y="1142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7" name="Google Shape;997;p22"/>
            <p:cNvSpPr/>
            <p:nvPr/>
          </p:nvSpPr>
          <p:spPr>
            <a:xfrm>
              <a:off x="549975" y="474400"/>
              <a:ext cx="272625" cy="588450"/>
            </a:xfrm>
            <a:custGeom>
              <a:rect b="b" l="l" r="r" t="t"/>
              <a:pathLst>
                <a:path extrusionOk="0" h="23538" w="10905">
                  <a:moveTo>
                    <a:pt x="3901" y="20494"/>
                  </a:moveTo>
                  <a:cubicBezTo>
                    <a:pt x="3960" y="20554"/>
                    <a:pt x="4020" y="20534"/>
                    <a:pt x="4060" y="20573"/>
                  </a:cubicBezTo>
                  <a:cubicBezTo>
                    <a:pt x="4279" y="20713"/>
                    <a:pt x="4378" y="20872"/>
                    <a:pt x="4498" y="20951"/>
                  </a:cubicBezTo>
                  <a:cubicBezTo>
                    <a:pt x="4597" y="21031"/>
                    <a:pt x="4637" y="21031"/>
                    <a:pt x="4677" y="21051"/>
                  </a:cubicBezTo>
                  <a:cubicBezTo>
                    <a:pt x="4716" y="21071"/>
                    <a:pt x="4677" y="21111"/>
                    <a:pt x="4716" y="21131"/>
                  </a:cubicBezTo>
                  <a:cubicBezTo>
                    <a:pt x="5074" y="21409"/>
                    <a:pt x="5532" y="21688"/>
                    <a:pt x="5910" y="21926"/>
                  </a:cubicBezTo>
                  <a:cubicBezTo>
                    <a:pt x="6010" y="21966"/>
                    <a:pt x="6129" y="22086"/>
                    <a:pt x="6228" y="22165"/>
                  </a:cubicBezTo>
                  <a:cubicBezTo>
                    <a:pt x="6348" y="22245"/>
                    <a:pt x="6487" y="22324"/>
                    <a:pt x="6626" y="22384"/>
                  </a:cubicBezTo>
                  <a:cubicBezTo>
                    <a:pt x="7104" y="22603"/>
                    <a:pt x="7641" y="22722"/>
                    <a:pt x="8019" y="22842"/>
                  </a:cubicBezTo>
                  <a:cubicBezTo>
                    <a:pt x="8059" y="22861"/>
                    <a:pt x="8039" y="22901"/>
                    <a:pt x="8079" y="22921"/>
                  </a:cubicBezTo>
                  <a:cubicBezTo>
                    <a:pt x="8119" y="22941"/>
                    <a:pt x="8139" y="22901"/>
                    <a:pt x="8198" y="22901"/>
                  </a:cubicBezTo>
                  <a:cubicBezTo>
                    <a:pt x="8616" y="23041"/>
                    <a:pt x="8934" y="23080"/>
                    <a:pt x="9312" y="23160"/>
                  </a:cubicBezTo>
                  <a:cubicBezTo>
                    <a:pt x="9611" y="23240"/>
                    <a:pt x="9909" y="23438"/>
                    <a:pt x="10228" y="23359"/>
                  </a:cubicBezTo>
                  <a:cubicBezTo>
                    <a:pt x="10367" y="23538"/>
                    <a:pt x="10586" y="23498"/>
                    <a:pt x="10765" y="23399"/>
                  </a:cubicBezTo>
                  <a:cubicBezTo>
                    <a:pt x="10745" y="23160"/>
                    <a:pt x="10884" y="23041"/>
                    <a:pt x="10904" y="22682"/>
                  </a:cubicBezTo>
                  <a:cubicBezTo>
                    <a:pt x="10864" y="22424"/>
                    <a:pt x="10566" y="22424"/>
                    <a:pt x="10446" y="22205"/>
                  </a:cubicBezTo>
                  <a:cubicBezTo>
                    <a:pt x="10327" y="22304"/>
                    <a:pt x="10248" y="22145"/>
                    <a:pt x="10168" y="22145"/>
                  </a:cubicBezTo>
                  <a:cubicBezTo>
                    <a:pt x="10088" y="22145"/>
                    <a:pt x="10009" y="22185"/>
                    <a:pt x="9929" y="22185"/>
                  </a:cubicBezTo>
                  <a:cubicBezTo>
                    <a:pt x="9671" y="22205"/>
                    <a:pt x="9511" y="22066"/>
                    <a:pt x="9332" y="22006"/>
                  </a:cubicBezTo>
                  <a:cubicBezTo>
                    <a:pt x="9113" y="21966"/>
                    <a:pt x="8875" y="21946"/>
                    <a:pt x="8656" y="21887"/>
                  </a:cubicBezTo>
                  <a:cubicBezTo>
                    <a:pt x="8497" y="21867"/>
                    <a:pt x="8278" y="21747"/>
                    <a:pt x="8119" y="21747"/>
                  </a:cubicBezTo>
                  <a:cubicBezTo>
                    <a:pt x="8119" y="21747"/>
                    <a:pt x="8059" y="21827"/>
                    <a:pt x="8039" y="21827"/>
                  </a:cubicBezTo>
                  <a:cubicBezTo>
                    <a:pt x="7920" y="21867"/>
                    <a:pt x="7860" y="21688"/>
                    <a:pt x="7780" y="21648"/>
                  </a:cubicBezTo>
                  <a:cubicBezTo>
                    <a:pt x="7581" y="21548"/>
                    <a:pt x="7382" y="21509"/>
                    <a:pt x="7203" y="21429"/>
                  </a:cubicBezTo>
                  <a:cubicBezTo>
                    <a:pt x="6905" y="21310"/>
                    <a:pt x="6626" y="21210"/>
                    <a:pt x="6388" y="21031"/>
                  </a:cubicBezTo>
                  <a:cubicBezTo>
                    <a:pt x="6268" y="20932"/>
                    <a:pt x="6169" y="20772"/>
                    <a:pt x="6049" y="20693"/>
                  </a:cubicBezTo>
                  <a:cubicBezTo>
                    <a:pt x="5870" y="20554"/>
                    <a:pt x="5632" y="20474"/>
                    <a:pt x="5433" y="20355"/>
                  </a:cubicBezTo>
                  <a:cubicBezTo>
                    <a:pt x="4955" y="20096"/>
                    <a:pt x="4537" y="19778"/>
                    <a:pt x="4219" y="19320"/>
                  </a:cubicBezTo>
                  <a:cubicBezTo>
                    <a:pt x="4100" y="19280"/>
                    <a:pt x="3980" y="19201"/>
                    <a:pt x="3861" y="19141"/>
                  </a:cubicBezTo>
                  <a:cubicBezTo>
                    <a:pt x="3841" y="19022"/>
                    <a:pt x="3761" y="19002"/>
                    <a:pt x="3682" y="18922"/>
                  </a:cubicBezTo>
                  <a:cubicBezTo>
                    <a:pt x="3582" y="18823"/>
                    <a:pt x="3483" y="18683"/>
                    <a:pt x="3363" y="18544"/>
                  </a:cubicBezTo>
                  <a:cubicBezTo>
                    <a:pt x="3264" y="18405"/>
                    <a:pt x="3145" y="18265"/>
                    <a:pt x="3005" y="18146"/>
                  </a:cubicBezTo>
                  <a:cubicBezTo>
                    <a:pt x="3025" y="17828"/>
                    <a:pt x="2846" y="17629"/>
                    <a:pt x="2667" y="17410"/>
                  </a:cubicBezTo>
                  <a:cubicBezTo>
                    <a:pt x="2428" y="17171"/>
                    <a:pt x="2150" y="16714"/>
                    <a:pt x="2010" y="16455"/>
                  </a:cubicBezTo>
                  <a:cubicBezTo>
                    <a:pt x="1971" y="16395"/>
                    <a:pt x="2030" y="16355"/>
                    <a:pt x="2010" y="16336"/>
                  </a:cubicBezTo>
                  <a:cubicBezTo>
                    <a:pt x="1951" y="16196"/>
                    <a:pt x="1871" y="16057"/>
                    <a:pt x="1812" y="15918"/>
                  </a:cubicBezTo>
                  <a:cubicBezTo>
                    <a:pt x="1672" y="15540"/>
                    <a:pt x="1573" y="15142"/>
                    <a:pt x="1414" y="14784"/>
                  </a:cubicBezTo>
                  <a:cubicBezTo>
                    <a:pt x="1553" y="14644"/>
                    <a:pt x="1354" y="14505"/>
                    <a:pt x="1334" y="14386"/>
                  </a:cubicBezTo>
                  <a:cubicBezTo>
                    <a:pt x="1274" y="14107"/>
                    <a:pt x="1274" y="13848"/>
                    <a:pt x="1215" y="13570"/>
                  </a:cubicBezTo>
                  <a:cubicBezTo>
                    <a:pt x="1155" y="13331"/>
                    <a:pt x="1155" y="13132"/>
                    <a:pt x="1155" y="12933"/>
                  </a:cubicBezTo>
                  <a:cubicBezTo>
                    <a:pt x="1115" y="12555"/>
                    <a:pt x="1036" y="12277"/>
                    <a:pt x="996" y="11978"/>
                  </a:cubicBezTo>
                  <a:cubicBezTo>
                    <a:pt x="976" y="11859"/>
                    <a:pt x="1016" y="11759"/>
                    <a:pt x="996" y="11660"/>
                  </a:cubicBezTo>
                  <a:cubicBezTo>
                    <a:pt x="976" y="11560"/>
                    <a:pt x="896" y="11461"/>
                    <a:pt x="896" y="11361"/>
                  </a:cubicBezTo>
                  <a:cubicBezTo>
                    <a:pt x="896" y="11282"/>
                    <a:pt x="936" y="11182"/>
                    <a:pt x="956" y="11083"/>
                  </a:cubicBezTo>
                  <a:cubicBezTo>
                    <a:pt x="956" y="10884"/>
                    <a:pt x="956" y="10685"/>
                    <a:pt x="916" y="10566"/>
                  </a:cubicBezTo>
                  <a:cubicBezTo>
                    <a:pt x="916" y="10506"/>
                    <a:pt x="936" y="10387"/>
                    <a:pt x="936" y="10387"/>
                  </a:cubicBezTo>
                  <a:cubicBezTo>
                    <a:pt x="916" y="10227"/>
                    <a:pt x="856" y="10088"/>
                    <a:pt x="856" y="9949"/>
                  </a:cubicBezTo>
                  <a:cubicBezTo>
                    <a:pt x="876" y="9849"/>
                    <a:pt x="956" y="9750"/>
                    <a:pt x="956" y="9630"/>
                  </a:cubicBezTo>
                  <a:cubicBezTo>
                    <a:pt x="956" y="9451"/>
                    <a:pt x="856" y="9233"/>
                    <a:pt x="856" y="9054"/>
                  </a:cubicBezTo>
                  <a:cubicBezTo>
                    <a:pt x="856" y="8755"/>
                    <a:pt x="996" y="8496"/>
                    <a:pt x="956" y="8238"/>
                  </a:cubicBezTo>
                  <a:cubicBezTo>
                    <a:pt x="717" y="8158"/>
                    <a:pt x="996" y="8178"/>
                    <a:pt x="1016" y="8138"/>
                  </a:cubicBezTo>
                  <a:cubicBezTo>
                    <a:pt x="1036" y="8098"/>
                    <a:pt x="996" y="7979"/>
                    <a:pt x="1016" y="7919"/>
                  </a:cubicBezTo>
                  <a:cubicBezTo>
                    <a:pt x="1055" y="7621"/>
                    <a:pt x="1055" y="7263"/>
                    <a:pt x="976" y="7084"/>
                  </a:cubicBezTo>
                  <a:cubicBezTo>
                    <a:pt x="1155" y="6447"/>
                    <a:pt x="1394" y="5552"/>
                    <a:pt x="1235" y="4915"/>
                  </a:cubicBezTo>
                  <a:cubicBezTo>
                    <a:pt x="1354" y="4915"/>
                    <a:pt x="1294" y="4796"/>
                    <a:pt x="1294" y="4756"/>
                  </a:cubicBezTo>
                  <a:cubicBezTo>
                    <a:pt x="1374" y="4477"/>
                    <a:pt x="1573" y="4239"/>
                    <a:pt x="1652" y="4060"/>
                  </a:cubicBezTo>
                  <a:cubicBezTo>
                    <a:pt x="1672" y="4000"/>
                    <a:pt x="1652" y="3920"/>
                    <a:pt x="1692" y="3861"/>
                  </a:cubicBezTo>
                  <a:cubicBezTo>
                    <a:pt x="1871" y="3542"/>
                    <a:pt x="2090" y="3224"/>
                    <a:pt x="2269" y="2886"/>
                  </a:cubicBezTo>
                  <a:cubicBezTo>
                    <a:pt x="2349" y="2727"/>
                    <a:pt x="2408" y="2528"/>
                    <a:pt x="2508" y="2289"/>
                  </a:cubicBezTo>
                  <a:cubicBezTo>
                    <a:pt x="2548" y="2189"/>
                    <a:pt x="2607" y="2110"/>
                    <a:pt x="2627" y="2090"/>
                  </a:cubicBezTo>
                  <a:cubicBezTo>
                    <a:pt x="2667" y="2030"/>
                    <a:pt x="2687" y="1951"/>
                    <a:pt x="2727" y="1871"/>
                  </a:cubicBezTo>
                  <a:cubicBezTo>
                    <a:pt x="2806" y="1592"/>
                    <a:pt x="3025" y="1354"/>
                    <a:pt x="3125" y="1115"/>
                  </a:cubicBezTo>
                  <a:cubicBezTo>
                    <a:pt x="3145" y="1075"/>
                    <a:pt x="3125" y="996"/>
                    <a:pt x="3145" y="936"/>
                  </a:cubicBezTo>
                  <a:cubicBezTo>
                    <a:pt x="3184" y="797"/>
                    <a:pt x="3264" y="677"/>
                    <a:pt x="3284" y="618"/>
                  </a:cubicBezTo>
                  <a:cubicBezTo>
                    <a:pt x="3284" y="478"/>
                    <a:pt x="3423" y="399"/>
                    <a:pt x="3383" y="259"/>
                  </a:cubicBezTo>
                  <a:cubicBezTo>
                    <a:pt x="3483" y="299"/>
                    <a:pt x="3622" y="80"/>
                    <a:pt x="3463" y="1"/>
                  </a:cubicBezTo>
                  <a:cubicBezTo>
                    <a:pt x="3204" y="120"/>
                    <a:pt x="2985" y="498"/>
                    <a:pt x="2727" y="538"/>
                  </a:cubicBezTo>
                  <a:cubicBezTo>
                    <a:pt x="2806" y="836"/>
                    <a:pt x="2508" y="916"/>
                    <a:pt x="2309" y="1175"/>
                  </a:cubicBezTo>
                  <a:cubicBezTo>
                    <a:pt x="2249" y="1254"/>
                    <a:pt x="2229" y="1393"/>
                    <a:pt x="2150" y="1473"/>
                  </a:cubicBezTo>
                  <a:cubicBezTo>
                    <a:pt x="2070" y="1592"/>
                    <a:pt x="1931" y="1692"/>
                    <a:pt x="1871" y="1811"/>
                  </a:cubicBezTo>
                  <a:cubicBezTo>
                    <a:pt x="1812" y="1911"/>
                    <a:pt x="1812" y="2070"/>
                    <a:pt x="1772" y="2169"/>
                  </a:cubicBezTo>
                  <a:cubicBezTo>
                    <a:pt x="1613" y="2547"/>
                    <a:pt x="1354" y="2786"/>
                    <a:pt x="1374" y="3085"/>
                  </a:cubicBezTo>
                  <a:cubicBezTo>
                    <a:pt x="1215" y="3184"/>
                    <a:pt x="1274" y="3363"/>
                    <a:pt x="1274" y="3522"/>
                  </a:cubicBezTo>
                  <a:cubicBezTo>
                    <a:pt x="1155" y="3761"/>
                    <a:pt x="1175" y="3801"/>
                    <a:pt x="1115" y="3980"/>
                  </a:cubicBezTo>
                  <a:cubicBezTo>
                    <a:pt x="1215" y="4398"/>
                    <a:pt x="956" y="4696"/>
                    <a:pt x="797" y="5054"/>
                  </a:cubicBezTo>
                  <a:cubicBezTo>
                    <a:pt x="558" y="5572"/>
                    <a:pt x="518" y="6089"/>
                    <a:pt x="379" y="6467"/>
                  </a:cubicBezTo>
                  <a:cubicBezTo>
                    <a:pt x="478" y="6905"/>
                    <a:pt x="220" y="7323"/>
                    <a:pt x="339" y="7740"/>
                  </a:cubicBezTo>
                  <a:cubicBezTo>
                    <a:pt x="120" y="7860"/>
                    <a:pt x="100" y="8357"/>
                    <a:pt x="200" y="8556"/>
                  </a:cubicBezTo>
                  <a:cubicBezTo>
                    <a:pt x="1" y="8735"/>
                    <a:pt x="120" y="8994"/>
                    <a:pt x="100" y="9252"/>
                  </a:cubicBezTo>
                  <a:cubicBezTo>
                    <a:pt x="81" y="9312"/>
                    <a:pt x="81" y="9392"/>
                    <a:pt x="61" y="9471"/>
                  </a:cubicBezTo>
                  <a:cubicBezTo>
                    <a:pt x="21" y="9750"/>
                    <a:pt x="81" y="10367"/>
                    <a:pt x="81" y="10546"/>
                  </a:cubicBezTo>
                  <a:cubicBezTo>
                    <a:pt x="61" y="10924"/>
                    <a:pt x="81" y="11242"/>
                    <a:pt x="200" y="11541"/>
                  </a:cubicBezTo>
                  <a:cubicBezTo>
                    <a:pt x="61" y="11600"/>
                    <a:pt x="160" y="11720"/>
                    <a:pt x="160" y="11799"/>
                  </a:cubicBezTo>
                  <a:cubicBezTo>
                    <a:pt x="120" y="12098"/>
                    <a:pt x="160" y="12356"/>
                    <a:pt x="180" y="12615"/>
                  </a:cubicBezTo>
                  <a:cubicBezTo>
                    <a:pt x="180" y="12814"/>
                    <a:pt x="100" y="13033"/>
                    <a:pt x="120" y="13232"/>
                  </a:cubicBezTo>
                  <a:cubicBezTo>
                    <a:pt x="120" y="13272"/>
                    <a:pt x="160" y="13291"/>
                    <a:pt x="180" y="13351"/>
                  </a:cubicBezTo>
                  <a:cubicBezTo>
                    <a:pt x="200" y="13411"/>
                    <a:pt x="140" y="13490"/>
                    <a:pt x="140" y="13510"/>
                  </a:cubicBezTo>
                  <a:cubicBezTo>
                    <a:pt x="200" y="13848"/>
                    <a:pt x="319" y="14187"/>
                    <a:pt x="399" y="14525"/>
                  </a:cubicBezTo>
                  <a:cubicBezTo>
                    <a:pt x="439" y="14724"/>
                    <a:pt x="399" y="14943"/>
                    <a:pt x="459" y="15142"/>
                  </a:cubicBezTo>
                  <a:cubicBezTo>
                    <a:pt x="518" y="15341"/>
                    <a:pt x="658" y="15520"/>
                    <a:pt x="717" y="15699"/>
                  </a:cubicBezTo>
                  <a:cubicBezTo>
                    <a:pt x="737" y="15798"/>
                    <a:pt x="737" y="15938"/>
                    <a:pt x="757" y="16057"/>
                  </a:cubicBezTo>
                  <a:cubicBezTo>
                    <a:pt x="797" y="16196"/>
                    <a:pt x="837" y="16336"/>
                    <a:pt x="896" y="16475"/>
                  </a:cubicBezTo>
                  <a:cubicBezTo>
                    <a:pt x="1016" y="16793"/>
                    <a:pt x="1135" y="17111"/>
                    <a:pt x="1314" y="17410"/>
                  </a:cubicBezTo>
                  <a:cubicBezTo>
                    <a:pt x="1394" y="17569"/>
                    <a:pt x="1553" y="17768"/>
                    <a:pt x="1593" y="17868"/>
                  </a:cubicBezTo>
                  <a:cubicBezTo>
                    <a:pt x="1593" y="17907"/>
                    <a:pt x="1672" y="17907"/>
                    <a:pt x="1672" y="17927"/>
                  </a:cubicBezTo>
                  <a:cubicBezTo>
                    <a:pt x="1712" y="18007"/>
                    <a:pt x="1752" y="18106"/>
                    <a:pt x="1812" y="18166"/>
                  </a:cubicBezTo>
                  <a:cubicBezTo>
                    <a:pt x="1851" y="18246"/>
                    <a:pt x="1951" y="18265"/>
                    <a:pt x="1991" y="18305"/>
                  </a:cubicBezTo>
                  <a:cubicBezTo>
                    <a:pt x="2190" y="18524"/>
                    <a:pt x="2607" y="19022"/>
                    <a:pt x="2568" y="19101"/>
                  </a:cubicBezTo>
                  <a:cubicBezTo>
                    <a:pt x="2548" y="19141"/>
                    <a:pt x="2647" y="19121"/>
                    <a:pt x="2647" y="19121"/>
                  </a:cubicBezTo>
                  <a:cubicBezTo>
                    <a:pt x="2667" y="19141"/>
                    <a:pt x="2707" y="19201"/>
                    <a:pt x="2747" y="19240"/>
                  </a:cubicBezTo>
                  <a:cubicBezTo>
                    <a:pt x="2826" y="19380"/>
                    <a:pt x="2886" y="19539"/>
                    <a:pt x="3005" y="19678"/>
                  </a:cubicBezTo>
                  <a:cubicBezTo>
                    <a:pt x="3105" y="19778"/>
                    <a:pt x="3264" y="19837"/>
                    <a:pt x="3363" y="19937"/>
                  </a:cubicBezTo>
                  <a:cubicBezTo>
                    <a:pt x="3443" y="20016"/>
                    <a:pt x="3463" y="20136"/>
                    <a:pt x="3542" y="20215"/>
                  </a:cubicBezTo>
                  <a:cubicBezTo>
                    <a:pt x="3622" y="20295"/>
                    <a:pt x="3761" y="20295"/>
                    <a:pt x="3841" y="20374"/>
                  </a:cubicBezTo>
                  <a:cubicBezTo>
                    <a:pt x="3841" y="20374"/>
                    <a:pt x="3861" y="20454"/>
                    <a:pt x="3901" y="20494"/>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98" name="Google Shape;998;p22"/>
          <p:cNvGrpSpPr/>
          <p:nvPr/>
        </p:nvGrpSpPr>
        <p:grpSpPr>
          <a:xfrm>
            <a:off x="600600" y="519300"/>
            <a:ext cx="7942800" cy="494700"/>
            <a:chOff x="600600" y="519300"/>
            <a:chExt cx="7942800" cy="494700"/>
          </a:xfrm>
        </p:grpSpPr>
        <p:sp>
          <p:nvSpPr>
            <p:cNvPr id="999" name="Google Shape;999;p22"/>
            <p:cNvSpPr/>
            <p:nvPr/>
          </p:nvSpPr>
          <p:spPr>
            <a:xfrm>
              <a:off x="600600" y="519300"/>
              <a:ext cx="7942800" cy="494700"/>
            </a:xfrm>
            <a:prstGeom prst="rect">
              <a:avLst/>
            </a:prstGeom>
            <a:solidFill>
              <a:schemeClr val="accent4"/>
            </a:solid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00" name="Google Shape;1000;p22"/>
            <p:cNvGrpSpPr/>
            <p:nvPr/>
          </p:nvGrpSpPr>
          <p:grpSpPr>
            <a:xfrm>
              <a:off x="7542569" y="681111"/>
              <a:ext cx="789243" cy="171052"/>
              <a:chOff x="733775" y="310686"/>
              <a:chExt cx="789243" cy="171052"/>
            </a:xfrm>
          </p:grpSpPr>
          <p:sp>
            <p:nvSpPr>
              <p:cNvPr id="1001" name="Google Shape;1001;p22"/>
              <p:cNvSpPr/>
              <p:nvPr/>
            </p:nvSpPr>
            <p:spPr>
              <a:xfrm>
                <a:off x="1364945" y="310686"/>
                <a:ext cx="158072" cy="171052"/>
              </a:xfrm>
              <a:prstGeom prst="rect">
                <a:avLst/>
              </a:prstGeom>
            </p:spPr>
            <p:txBody>
              <a:bodyPr>
                <a:prstTxWarp prst="textPlain"/>
              </a:bodyPr>
              <a:lstStyle/>
              <a:p>
                <a:pPr lvl="0" algn="ctr"/>
                <a:r>
                  <a:rPr b="0" i="0">
                    <a:ln>
                      <a:noFill/>
                    </a:ln>
                    <a:solidFill>
                      <a:schemeClr val="lt2"/>
                    </a:solidFill>
                    <a:latin typeface="Gaegu;300"/>
                  </a:rPr>
                  <a:t>x</a:t>
                </a:r>
              </a:p>
            </p:txBody>
          </p:sp>
          <p:sp>
            <p:nvSpPr>
              <p:cNvPr id="1002" name="Google Shape;1002;p22"/>
              <p:cNvSpPr/>
              <p:nvPr/>
            </p:nvSpPr>
            <p:spPr>
              <a:xfrm>
                <a:off x="733775" y="385383"/>
                <a:ext cx="155474" cy="21652"/>
              </a:xfrm>
              <a:prstGeom prst="rect">
                <a:avLst/>
              </a:prstGeom>
            </p:spPr>
            <p:txBody>
              <a:bodyPr>
                <a:prstTxWarp prst="textPlain"/>
              </a:bodyPr>
              <a:lstStyle/>
              <a:p>
                <a:pPr lvl="0" algn="ctr"/>
                <a:r>
                  <a:rPr b="0" i="0">
                    <a:ln>
                      <a:noFill/>
                    </a:ln>
                    <a:solidFill>
                      <a:schemeClr val="lt2"/>
                    </a:solidFill>
                    <a:latin typeface="Gaegu;300"/>
                  </a:rPr>
                  <a:t>-</a:t>
                </a:r>
              </a:p>
            </p:txBody>
          </p:sp>
          <p:grpSp>
            <p:nvGrpSpPr>
              <p:cNvPr id="1003" name="Google Shape;1003;p22"/>
              <p:cNvGrpSpPr/>
              <p:nvPr/>
            </p:nvGrpSpPr>
            <p:grpSpPr>
              <a:xfrm>
                <a:off x="1015525" y="313175"/>
                <a:ext cx="184510" cy="164017"/>
                <a:chOff x="7228702" y="774508"/>
                <a:chExt cx="285046" cy="253347"/>
              </a:xfrm>
            </p:grpSpPr>
            <p:grpSp>
              <p:nvGrpSpPr>
                <p:cNvPr id="1004" name="Google Shape;1004;p22"/>
                <p:cNvGrpSpPr/>
                <p:nvPr/>
              </p:nvGrpSpPr>
              <p:grpSpPr>
                <a:xfrm>
                  <a:off x="7313001" y="774508"/>
                  <a:ext cx="200747" cy="228523"/>
                  <a:chOff x="7313001" y="774508"/>
                  <a:chExt cx="200747" cy="228523"/>
                </a:xfrm>
              </p:grpSpPr>
              <p:sp>
                <p:nvSpPr>
                  <p:cNvPr id="1005" name="Google Shape;1005;p22"/>
                  <p:cNvSpPr/>
                  <p:nvPr/>
                </p:nvSpPr>
                <p:spPr>
                  <a:xfrm>
                    <a:off x="7315737" y="774508"/>
                    <a:ext cx="198011" cy="228523"/>
                  </a:xfrm>
                  <a:custGeom>
                    <a:rect b="b" l="l" r="r" t="t"/>
                    <a:pathLst>
                      <a:path extrusionOk="0" h="9811" w="9360">
                        <a:moveTo>
                          <a:pt x="0" y="0"/>
                        </a:moveTo>
                        <a:lnTo>
                          <a:pt x="9360" y="0"/>
                        </a:lnTo>
                        <a:lnTo>
                          <a:pt x="9135" y="9811"/>
                        </a:lnTo>
                        <a:lnTo>
                          <a:pt x="57" y="9699"/>
                        </a:lnTo>
                        <a:close/>
                      </a:path>
                    </a:pathLst>
                  </a:custGeom>
                  <a:solidFill>
                    <a:schemeClr val="accent4"/>
                  </a:solidFill>
                  <a:ln>
                    <a:noFill/>
                  </a:ln>
                </p:spPr>
              </p:sp>
              <p:sp>
                <p:nvSpPr>
                  <p:cNvPr id="1006" name="Google Shape;1006;p22"/>
                  <p:cNvSpPr/>
                  <p:nvPr/>
                </p:nvSpPr>
                <p:spPr>
                  <a:xfrm>
                    <a:off x="7313001" y="778289"/>
                    <a:ext cx="200743" cy="217215"/>
                  </a:xfrm>
                  <a:custGeom>
                    <a:rect b="b" l="l" r="r" t="t"/>
                    <a:pathLst>
                      <a:path extrusionOk="0" h="32566" w="46930">
                        <a:moveTo>
                          <a:pt x="30399" y="659"/>
                        </a:moveTo>
                        <a:cubicBezTo>
                          <a:pt x="35696" y="659"/>
                          <a:pt x="40992" y="748"/>
                          <a:pt x="46287" y="1032"/>
                        </a:cubicBezTo>
                        <a:cubicBezTo>
                          <a:pt x="46271" y="11283"/>
                          <a:pt x="46004" y="21534"/>
                          <a:pt x="46114" y="31801"/>
                        </a:cubicBezTo>
                        <a:cubicBezTo>
                          <a:pt x="40818" y="31890"/>
                          <a:pt x="35523" y="31916"/>
                          <a:pt x="30230" y="31916"/>
                        </a:cubicBezTo>
                        <a:cubicBezTo>
                          <a:pt x="22733" y="31916"/>
                          <a:pt x="15238" y="31864"/>
                          <a:pt x="7744" y="31864"/>
                        </a:cubicBezTo>
                        <a:cubicBezTo>
                          <a:pt x="5560" y="31864"/>
                          <a:pt x="3376" y="31868"/>
                          <a:pt x="1192" y="31879"/>
                        </a:cubicBezTo>
                        <a:cubicBezTo>
                          <a:pt x="925" y="21566"/>
                          <a:pt x="706" y="11252"/>
                          <a:pt x="659" y="923"/>
                        </a:cubicBezTo>
                        <a:lnTo>
                          <a:pt x="659" y="923"/>
                        </a:lnTo>
                        <a:cubicBezTo>
                          <a:pt x="1402" y="926"/>
                          <a:pt x="2145" y="928"/>
                          <a:pt x="2887" y="928"/>
                        </a:cubicBezTo>
                        <a:cubicBezTo>
                          <a:pt x="12055" y="928"/>
                          <a:pt x="21228" y="659"/>
                          <a:pt x="30399" y="659"/>
                        </a:cubicBezTo>
                        <a:close/>
                        <a:moveTo>
                          <a:pt x="30451" y="1"/>
                        </a:moveTo>
                        <a:cubicBezTo>
                          <a:pt x="21100" y="1"/>
                          <a:pt x="11743" y="284"/>
                          <a:pt x="2391" y="284"/>
                        </a:cubicBezTo>
                        <a:cubicBezTo>
                          <a:pt x="1792" y="284"/>
                          <a:pt x="1194" y="282"/>
                          <a:pt x="596" y="280"/>
                        </a:cubicBezTo>
                        <a:cubicBezTo>
                          <a:pt x="535" y="195"/>
                          <a:pt x="431" y="152"/>
                          <a:pt x="327" y="152"/>
                        </a:cubicBezTo>
                        <a:cubicBezTo>
                          <a:pt x="164" y="152"/>
                          <a:pt x="0" y="257"/>
                          <a:pt x="0" y="468"/>
                        </a:cubicBezTo>
                        <a:cubicBezTo>
                          <a:pt x="47" y="10986"/>
                          <a:pt x="267" y="21487"/>
                          <a:pt x="533" y="31989"/>
                        </a:cubicBezTo>
                        <a:cubicBezTo>
                          <a:pt x="533" y="32005"/>
                          <a:pt x="533" y="32020"/>
                          <a:pt x="549" y="32020"/>
                        </a:cubicBezTo>
                        <a:cubicBezTo>
                          <a:pt x="424" y="32224"/>
                          <a:pt x="518" y="32538"/>
                          <a:pt x="800" y="32538"/>
                        </a:cubicBezTo>
                        <a:cubicBezTo>
                          <a:pt x="3274" y="32522"/>
                          <a:pt x="5749" y="32517"/>
                          <a:pt x="8223" y="32517"/>
                        </a:cubicBezTo>
                        <a:cubicBezTo>
                          <a:pt x="15481" y="32517"/>
                          <a:pt x="22739" y="32566"/>
                          <a:pt x="29996" y="32566"/>
                        </a:cubicBezTo>
                        <a:cubicBezTo>
                          <a:pt x="35390" y="32566"/>
                          <a:pt x="40783" y="32539"/>
                          <a:pt x="46177" y="32444"/>
                        </a:cubicBezTo>
                        <a:cubicBezTo>
                          <a:pt x="46365" y="32444"/>
                          <a:pt x="46459" y="32318"/>
                          <a:pt x="46490" y="32162"/>
                        </a:cubicBezTo>
                        <a:cubicBezTo>
                          <a:pt x="46631" y="32146"/>
                          <a:pt x="46773" y="32052"/>
                          <a:pt x="46757" y="31848"/>
                        </a:cubicBezTo>
                        <a:cubicBezTo>
                          <a:pt x="46663" y="21409"/>
                          <a:pt x="46929" y="10954"/>
                          <a:pt x="46929" y="515"/>
                        </a:cubicBezTo>
                        <a:cubicBezTo>
                          <a:pt x="46929" y="300"/>
                          <a:pt x="46765" y="193"/>
                          <a:pt x="46602" y="193"/>
                        </a:cubicBezTo>
                        <a:cubicBezTo>
                          <a:pt x="46479" y="193"/>
                          <a:pt x="46356" y="253"/>
                          <a:pt x="46302" y="374"/>
                        </a:cubicBezTo>
                        <a:cubicBezTo>
                          <a:pt x="41022" y="91"/>
                          <a:pt x="35737" y="1"/>
                          <a:pt x="30451"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07" name="Google Shape;1007;p22"/>
                <p:cNvGrpSpPr/>
                <p:nvPr/>
              </p:nvGrpSpPr>
              <p:grpSpPr>
                <a:xfrm>
                  <a:off x="7228702" y="809455"/>
                  <a:ext cx="200757" cy="218400"/>
                  <a:chOff x="7269477" y="781280"/>
                  <a:chExt cx="200757" cy="218400"/>
                </a:xfrm>
              </p:grpSpPr>
              <p:sp>
                <p:nvSpPr>
                  <p:cNvPr id="1008" name="Google Shape;1008;p22"/>
                  <p:cNvSpPr/>
                  <p:nvPr/>
                </p:nvSpPr>
                <p:spPr>
                  <a:xfrm>
                    <a:off x="7269477" y="781280"/>
                    <a:ext cx="200749" cy="217216"/>
                  </a:xfrm>
                  <a:custGeom>
                    <a:rect b="b" l="l" r="r" t="t"/>
                    <a:pathLst>
                      <a:path extrusionOk="0" h="9811" w="9360">
                        <a:moveTo>
                          <a:pt x="0" y="0"/>
                        </a:moveTo>
                        <a:lnTo>
                          <a:pt x="9360" y="0"/>
                        </a:lnTo>
                        <a:lnTo>
                          <a:pt x="9135" y="9811"/>
                        </a:lnTo>
                        <a:lnTo>
                          <a:pt x="57" y="9699"/>
                        </a:lnTo>
                        <a:close/>
                      </a:path>
                    </a:pathLst>
                  </a:custGeom>
                  <a:solidFill>
                    <a:schemeClr val="accent4"/>
                  </a:solidFill>
                  <a:ln>
                    <a:noFill/>
                  </a:ln>
                </p:spPr>
              </p:sp>
              <p:sp>
                <p:nvSpPr>
                  <p:cNvPr id="1009" name="Google Shape;1009;p22"/>
                  <p:cNvSpPr/>
                  <p:nvPr/>
                </p:nvSpPr>
                <p:spPr>
                  <a:xfrm>
                    <a:off x="7269491" y="782465"/>
                    <a:ext cx="200743" cy="217215"/>
                  </a:xfrm>
                  <a:custGeom>
                    <a:rect b="b" l="l" r="r" t="t"/>
                    <a:pathLst>
                      <a:path extrusionOk="0" h="32566" w="46930">
                        <a:moveTo>
                          <a:pt x="30399" y="659"/>
                        </a:moveTo>
                        <a:cubicBezTo>
                          <a:pt x="35696" y="659"/>
                          <a:pt x="40992" y="748"/>
                          <a:pt x="46287" y="1032"/>
                        </a:cubicBezTo>
                        <a:cubicBezTo>
                          <a:pt x="46271" y="11283"/>
                          <a:pt x="46004" y="21534"/>
                          <a:pt x="46114" y="31801"/>
                        </a:cubicBezTo>
                        <a:cubicBezTo>
                          <a:pt x="40818" y="31890"/>
                          <a:pt x="35523" y="31916"/>
                          <a:pt x="30230" y="31916"/>
                        </a:cubicBezTo>
                        <a:cubicBezTo>
                          <a:pt x="22733" y="31916"/>
                          <a:pt x="15238" y="31864"/>
                          <a:pt x="7744" y="31864"/>
                        </a:cubicBezTo>
                        <a:cubicBezTo>
                          <a:pt x="5560" y="31864"/>
                          <a:pt x="3376" y="31868"/>
                          <a:pt x="1192" y="31879"/>
                        </a:cubicBezTo>
                        <a:cubicBezTo>
                          <a:pt x="925" y="21566"/>
                          <a:pt x="706" y="11252"/>
                          <a:pt x="659" y="923"/>
                        </a:cubicBezTo>
                        <a:lnTo>
                          <a:pt x="659" y="923"/>
                        </a:lnTo>
                        <a:cubicBezTo>
                          <a:pt x="1402" y="926"/>
                          <a:pt x="2145" y="928"/>
                          <a:pt x="2887" y="928"/>
                        </a:cubicBezTo>
                        <a:cubicBezTo>
                          <a:pt x="12055" y="928"/>
                          <a:pt x="21228" y="659"/>
                          <a:pt x="30399" y="659"/>
                        </a:cubicBezTo>
                        <a:close/>
                        <a:moveTo>
                          <a:pt x="30451" y="1"/>
                        </a:moveTo>
                        <a:cubicBezTo>
                          <a:pt x="21100" y="1"/>
                          <a:pt x="11743" y="284"/>
                          <a:pt x="2391" y="284"/>
                        </a:cubicBezTo>
                        <a:cubicBezTo>
                          <a:pt x="1792" y="284"/>
                          <a:pt x="1194" y="282"/>
                          <a:pt x="596" y="280"/>
                        </a:cubicBezTo>
                        <a:cubicBezTo>
                          <a:pt x="535" y="195"/>
                          <a:pt x="431" y="152"/>
                          <a:pt x="327" y="152"/>
                        </a:cubicBezTo>
                        <a:cubicBezTo>
                          <a:pt x="164" y="152"/>
                          <a:pt x="0" y="257"/>
                          <a:pt x="0" y="468"/>
                        </a:cubicBezTo>
                        <a:cubicBezTo>
                          <a:pt x="47" y="10986"/>
                          <a:pt x="267" y="21487"/>
                          <a:pt x="533" y="31989"/>
                        </a:cubicBezTo>
                        <a:cubicBezTo>
                          <a:pt x="533" y="32005"/>
                          <a:pt x="533" y="32020"/>
                          <a:pt x="549" y="32020"/>
                        </a:cubicBezTo>
                        <a:cubicBezTo>
                          <a:pt x="424" y="32224"/>
                          <a:pt x="518" y="32538"/>
                          <a:pt x="800" y="32538"/>
                        </a:cubicBezTo>
                        <a:cubicBezTo>
                          <a:pt x="3274" y="32522"/>
                          <a:pt x="5749" y="32517"/>
                          <a:pt x="8223" y="32517"/>
                        </a:cubicBezTo>
                        <a:cubicBezTo>
                          <a:pt x="15481" y="32517"/>
                          <a:pt x="22739" y="32566"/>
                          <a:pt x="29996" y="32566"/>
                        </a:cubicBezTo>
                        <a:cubicBezTo>
                          <a:pt x="35390" y="32566"/>
                          <a:pt x="40783" y="32539"/>
                          <a:pt x="46177" y="32444"/>
                        </a:cubicBezTo>
                        <a:cubicBezTo>
                          <a:pt x="46365" y="32444"/>
                          <a:pt x="46459" y="32318"/>
                          <a:pt x="46490" y="32162"/>
                        </a:cubicBezTo>
                        <a:cubicBezTo>
                          <a:pt x="46631" y="32146"/>
                          <a:pt x="46773" y="32052"/>
                          <a:pt x="46757" y="31848"/>
                        </a:cubicBezTo>
                        <a:cubicBezTo>
                          <a:pt x="46663" y="21409"/>
                          <a:pt x="46929" y="10954"/>
                          <a:pt x="46929" y="515"/>
                        </a:cubicBezTo>
                        <a:cubicBezTo>
                          <a:pt x="46929" y="300"/>
                          <a:pt x="46765" y="193"/>
                          <a:pt x="46602" y="193"/>
                        </a:cubicBezTo>
                        <a:cubicBezTo>
                          <a:pt x="46479" y="193"/>
                          <a:pt x="46356" y="253"/>
                          <a:pt x="46302" y="374"/>
                        </a:cubicBezTo>
                        <a:cubicBezTo>
                          <a:pt x="41022" y="91"/>
                          <a:pt x="35737" y="1"/>
                          <a:pt x="30451"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grpSp>
          <p:nvGrpSpPr>
            <p:cNvPr id="1010" name="Google Shape;1010;p22"/>
            <p:cNvGrpSpPr/>
            <p:nvPr/>
          </p:nvGrpSpPr>
          <p:grpSpPr>
            <a:xfrm>
              <a:off x="812189" y="664537"/>
              <a:ext cx="800559" cy="204209"/>
              <a:chOff x="747420" y="664537"/>
              <a:chExt cx="800559" cy="204209"/>
            </a:xfrm>
          </p:grpSpPr>
          <p:grpSp>
            <p:nvGrpSpPr>
              <p:cNvPr id="1011" name="Google Shape;1011;p22"/>
              <p:cNvGrpSpPr/>
              <p:nvPr/>
            </p:nvGrpSpPr>
            <p:grpSpPr>
              <a:xfrm>
                <a:off x="1339984" y="664537"/>
                <a:ext cx="207995" cy="204209"/>
                <a:chOff x="1541700" y="658850"/>
                <a:chExt cx="253838" cy="249218"/>
              </a:xfrm>
            </p:grpSpPr>
            <p:sp>
              <p:nvSpPr>
                <p:cNvPr id="1012" name="Google Shape;1012;p22"/>
                <p:cNvSpPr/>
                <p:nvPr/>
              </p:nvSpPr>
              <p:spPr>
                <a:xfrm>
                  <a:off x="1541700" y="658850"/>
                  <a:ext cx="253838" cy="249218"/>
                </a:xfrm>
                <a:custGeom>
                  <a:rect b="b" l="l" r="r" t="t"/>
                  <a:pathLst>
                    <a:path extrusionOk="0" h="16128" w="16427">
                      <a:moveTo>
                        <a:pt x="6489" y="697"/>
                      </a:moveTo>
                      <a:cubicBezTo>
                        <a:pt x="6850" y="1277"/>
                        <a:pt x="7179" y="1857"/>
                        <a:pt x="7524" y="2437"/>
                      </a:cubicBezTo>
                      <a:cubicBezTo>
                        <a:pt x="7595" y="2553"/>
                        <a:pt x="7692" y="2598"/>
                        <a:pt x="7788" y="2598"/>
                      </a:cubicBezTo>
                      <a:cubicBezTo>
                        <a:pt x="7861" y="2598"/>
                        <a:pt x="7933" y="2572"/>
                        <a:pt x="7994" y="2531"/>
                      </a:cubicBezTo>
                      <a:lnTo>
                        <a:pt x="8088" y="2531"/>
                      </a:lnTo>
                      <a:cubicBezTo>
                        <a:pt x="8274" y="2499"/>
                        <a:pt x="8456" y="2485"/>
                        <a:pt x="8637" y="2485"/>
                      </a:cubicBezTo>
                      <a:cubicBezTo>
                        <a:pt x="9083" y="2485"/>
                        <a:pt x="9518" y="2574"/>
                        <a:pt x="9953" y="2719"/>
                      </a:cubicBezTo>
                      <a:cubicBezTo>
                        <a:pt x="9987" y="2730"/>
                        <a:pt x="10020" y="2741"/>
                        <a:pt x="10053" y="2741"/>
                      </a:cubicBezTo>
                      <a:cubicBezTo>
                        <a:pt x="10067" y="2741"/>
                        <a:pt x="10081" y="2739"/>
                        <a:pt x="10094" y="2735"/>
                      </a:cubicBezTo>
                      <a:cubicBezTo>
                        <a:pt x="10116" y="2738"/>
                        <a:pt x="10137" y="2740"/>
                        <a:pt x="10158" y="2740"/>
                      </a:cubicBezTo>
                      <a:cubicBezTo>
                        <a:pt x="10230" y="2740"/>
                        <a:pt x="10300" y="2717"/>
                        <a:pt x="10361" y="2656"/>
                      </a:cubicBezTo>
                      <a:cubicBezTo>
                        <a:pt x="10847" y="2186"/>
                        <a:pt x="11348" y="1747"/>
                        <a:pt x="11881" y="1340"/>
                      </a:cubicBezTo>
                      <a:cubicBezTo>
                        <a:pt x="12054" y="1434"/>
                        <a:pt x="12242" y="1528"/>
                        <a:pt x="12414" y="1638"/>
                      </a:cubicBezTo>
                      <a:cubicBezTo>
                        <a:pt x="12242" y="2249"/>
                        <a:pt x="12069" y="2845"/>
                        <a:pt x="11897" y="3456"/>
                      </a:cubicBezTo>
                      <a:cubicBezTo>
                        <a:pt x="11756" y="3581"/>
                        <a:pt x="11725" y="3848"/>
                        <a:pt x="11928" y="3973"/>
                      </a:cubicBezTo>
                      <a:cubicBezTo>
                        <a:pt x="12477" y="4334"/>
                        <a:pt x="12869" y="4820"/>
                        <a:pt x="13167" y="5399"/>
                      </a:cubicBezTo>
                      <a:cubicBezTo>
                        <a:pt x="13198" y="5431"/>
                        <a:pt x="13214" y="5462"/>
                        <a:pt x="13245" y="5494"/>
                      </a:cubicBezTo>
                      <a:cubicBezTo>
                        <a:pt x="13292" y="5572"/>
                        <a:pt x="13386" y="5635"/>
                        <a:pt x="13511" y="5635"/>
                      </a:cubicBezTo>
                      <a:cubicBezTo>
                        <a:pt x="14185" y="5635"/>
                        <a:pt x="14859" y="5650"/>
                        <a:pt x="15518" y="5697"/>
                      </a:cubicBezTo>
                      <a:cubicBezTo>
                        <a:pt x="15596" y="5901"/>
                        <a:pt x="15659" y="6089"/>
                        <a:pt x="15706" y="6293"/>
                      </a:cubicBezTo>
                      <a:cubicBezTo>
                        <a:pt x="15126" y="6653"/>
                        <a:pt x="14546" y="6983"/>
                        <a:pt x="13966" y="7343"/>
                      </a:cubicBezTo>
                      <a:cubicBezTo>
                        <a:pt x="13935" y="7359"/>
                        <a:pt x="13903" y="7374"/>
                        <a:pt x="13888" y="7406"/>
                      </a:cubicBezTo>
                      <a:cubicBezTo>
                        <a:pt x="13778" y="7469"/>
                        <a:pt x="13700" y="7594"/>
                        <a:pt x="13731" y="7766"/>
                      </a:cubicBezTo>
                      <a:cubicBezTo>
                        <a:pt x="13888" y="8393"/>
                        <a:pt x="13856" y="9005"/>
                        <a:pt x="13684" y="9632"/>
                      </a:cubicBezTo>
                      <a:cubicBezTo>
                        <a:pt x="13684" y="9663"/>
                        <a:pt x="13684" y="9694"/>
                        <a:pt x="13684" y="9726"/>
                      </a:cubicBezTo>
                      <a:cubicBezTo>
                        <a:pt x="13653" y="9835"/>
                        <a:pt x="13668" y="9945"/>
                        <a:pt x="13762" y="10039"/>
                      </a:cubicBezTo>
                      <a:cubicBezTo>
                        <a:pt x="14264" y="10494"/>
                        <a:pt x="14750" y="10980"/>
                        <a:pt x="15220" y="11465"/>
                      </a:cubicBezTo>
                      <a:cubicBezTo>
                        <a:pt x="15126" y="11669"/>
                        <a:pt x="15048" y="11842"/>
                        <a:pt x="14938" y="12030"/>
                      </a:cubicBezTo>
                      <a:cubicBezTo>
                        <a:pt x="14280" y="11904"/>
                        <a:pt x="13637" y="11748"/>
                        <a:pt x="12979" y="11622"/>
                      </a:cubicBezTo>
                      <a:cubicBezTo>
                        <a:pt x="12947" y="11614"/>
                        <a:pt x="12916" y="11610"/>
                        <a:pt x="12886" y="11610"/>
                      </a:cubicBezTo>
                      <a:cubicBezTo>
                        <a:pt x="12857" y="11610"/>
                        <a:pt x="12830" y="11614"/>
                        <a:pt x="12806" y="11622"/>
                      </a:cubicBezTo>
                      <a:cubicBezTo>
                        <a:pt x="12777" y="11615"/>
                        <a:pt x="12748" y="11611"/>
                        <a:pt x="12718" y="11611"/>
                      </a:cubicBezTo>
                      <a:cubicBezTo>
                        <a:pt x="12618" y="11611"/>
                        <a:pt x="12518" y="11655"/>
                        <a:pt x="12446" y="11763"/>
                      </a:cubicBezTo>
                      <a:cubicBezTo>
                        <a:pt x="12069" y="12281"/>
                        <a:pt x="11552" y="12672"/>
                        <a:pt x="10972" y="12939"/>
                      </a:cubicBezTo>
                      <a:cubicBezTo>
                        <a:pt x="10925" y="12970"/>
                        <a:pt x="10878" y="13002"/>
                        <a:pt x="10863" y="13033"/>
                      </a:cubicBezTo>
                      <a:cubicBezTo>
                        <a:pt x="10784" y="13080"/>
                        <a:pt x="10737" y="13158"/>
                        <a:pt x="10737" y="13268"/>
                      </a:cubicBezTo>
                      <a:cubicBezTo>
                        <a:pt x="10706" y="13942"/>
                        <a:pt x="10674" y="14616"/>
                        <a:pt x="10596" y="15274"/>
                      </a:cubicBezTo>
                      <a:cubicBezTo>
                        <a:pt x="10392" y="15337"/>
                        <a:pt x="10189" y="15384"/>
                        <a:pt x="9985" y="15431"/>
                      </a:cubicBezTo>
                      <a:cubicBezTo>
                        <a:pt x="9687" y="14882"/>
                        <a:pt x="9389" y="14334"/>
                        <a:pt x="9091" y="13785"/>
                      </a:cubicBezTo>
                      <a:cubicBezTo>
                        <a:pt x="9091" y="13616"/>
                        <a:pt x="8951" y="13434"/>
                        <a:pt x="8752" y="13434"/>
                      </a:cubicBezTo>
                      <a:cubicBezTo>
                        <a:pt x="8730" y="13434"/>
                        <a:pt x="8707" y="13436"/>
                        <a:pt x="8684" y="13440"/>
                      </a:cubicBezTo>
                      <a:cubicBezTo>
                        <a:pt x="8460" y="13484"/>
                        <a:pt x="8240" y="13505"/>
                        <a:pt x="8021" y="13505"/>
                      </a:cubicBezTo>
                      <a:cubicBezTo>
                        <a:pt x="7613" y="13505"/>
                        <a:pt x="7211" y="13432"/>
                        <a:pt x="6803" y="13299"/>
                      </a:cubicBezTo>
                      <a:cubicBezTo>
                        <a:pt x="6772" y="13284"/>
                        <a:pt x="6724" y="13284"/>
                        <a:pt x="6693" y="13284"/>
                      </a:cubicBezTo>
                      <a:cubicBezTo>
                        <a:pt x="6673" y="13280"/>
                        <a:pt x="6652" y="13278"/>
                        <a:pt x="6631" y="13278"/>
                      </a:cubicBezTo>
                      <a:cubicBezTo>
                        <a:pt x="6553" y="13278"/>
                        <a:pt x="6472" y="13304"/>
                        <a:pt x="6411" y="13378"/>
                      </a:cubicBezTo>
                      <a:cubicBezTo>
                        <a:pt x="5925" y="13848"/>
                        <a:pt x="5439" y="14303"/>
                        <a:pt x="4922" y="14741"/>
                      </a:cubicBezTo>
                      <a:cubicBezTo>
                        <a:pt x="4734" y="14663"/>
                        <a:pt x="4546" y="14553"/>
                        <a:pt x="4373" y="14444"/>
                      </a:cubicBezTo>
                      <a:cubicBezTo>
                        <a:pt x="4530" y="13801"/>
                        <a:pt x="4718" y="13143"/>
                        <a:pt x="4875" y="12500"/>
                      </a:cubicBezTo>
                      <a:cubicBezTo>
                        <a:pt x="4922" y="12312"/>
                        <a:pt x="4828" y="12186"/>
                        <a:pt x="4702" y="12124"/>
                      </a:cubicBezTo>
                      <a:cubicBezTo>
                        <a:pt x="4687" y="12092"/>
                        <a:pt x="4655" y="12077"/>
                        <a:pt x="4624" y="12061"/>
                      </a:cubicBezTo>
                      <a:cubicBezTo>
                        <a:pt x="4060" y="11716"/>
                        <a:pt x="3637" y="11262"/>
                        <a:pt x="3323" y="10697"/>
                      </a:cubicBezTo>
                      <a:cubicBezTo>
                        <a:pt x="3307" y="10666"/>
                        <a:pt x="3276" y="10635"/>
                        <a:pt x="3260" y="10619"/>
                      </a:cubicBezTo>
                      <a:cubicBezTo>
                        <a:pt x="3213" y="10525"/>
                        <a:pt x="3119" y="10462"/>
                        <a:pt x="2978" y="10462"/>
                      </a:cubicBezTo>
                      <a:cubicBezTo>
                        <a:pt x="2562" y="10482"/>
                        <a:pt x="2145" y="10495"/>
                        <a:pt x="1725" y="10495"/>
                      </a:cubicBezTo>
                      <a:cubicBezTo>
                        <a:pt x="1465" y="10495"/>
                        <a:pt x="1204" y="10490"/>
                        <a:pt x="941" y="10478"/>
                      </a:cubicBezTo>
                      <a:cubicBezTo>
                        <a:pt x="862" y="10290"/>
                        <a:pt x="800" y="10086"/>
                        <a:pt x="737" y="9898"/>
                      </a:cubicBezTo>
                      <a:cubicBezTo>
                        <a:pt x="1301" y="9522"/>
                        <a:pt x="1865" y="9161"/>
                        <a:pt x="2430" y="8785"/>
                      </a:cubicBezTo>
                      <a:cubicBezTo>
                        <a:pt x="2477" y="8754"/>
                        <a:pt x="2524" y="8707"/>
                        <a:pt x="2539" y="8660"/>
                      </a:cubicBezTo>
                      <a:cubicBezTo>
                        <a:pt x="2649" y="8581"/>
                        <a:pt x="2728" y="8456"/>
                        <a:pt x="2696" y="8299"/>
                      </a:cubicBezTo>
                      <a:cubicBezTo>
                        <a:pt x="2602" y="7672"/>
                        <a:pt x="2681" y="7045"/>
                        <a:pt x="2900" y="6450"/>
                      </a:cubicBezTo>
                      <a:cubicBezTo>
                        <a:pt x="2916" y="6387"/>
                        <a:pt x="2931" y="6340"/>
                        <a:pt x="2916" y="6293"/>
                      </a:cubicBezTo>
                      <a:cubicBezTo>
                        <a:pt x="2931" y="6215"/>
                        <a:pt x="2916" y="6121"/>
                        <a:pt x="2837" y="6042"/>
                      </a:cubicBezTo>
                      <a:cubicBezTo>
                        <a:pt x="2383" y="5541"/>
                        <a:pt x="1944" y="5039"/>
                        <a:pt x="1521" y="4522"/>
                      </a:cubicBezTo>
                      <a:cubicBezTo>
                        <a:pt x="1615" y="4334"/>
                        <a:pt x="1724" y="4161"/>
                        <a:pt x="1834" y="3973"/>
                      </a:cubicBezTo>
                      <a:cubicBezTo>
                        <a:pt x="2430" y="4146"/>
                        <a:pt x="3025" y="4334"/>
                        <a:pt x="3637" y="4506"/>
                      </a:cubicBezTo>
                      <a:cubicBezTo>
                        <a:pt x="3698" y="4575"/>
                        <a:pt x="3793" y="4618"/>
                        <a:pt x="3891" y="4618"/>
                      </a:cubicBezTo>
                      <a:cubicBezTo>
                        <a:pt x="3993" y="4618"/>
                        <a:pt x="4097" y="4571"/>
                        <a:pt x="4170" y="4459"/>
                      </a:cubicBezTo>
                      <a:cubicBezTo>
                        <a:pt x="4514" y="3926"/>
                        <a:pt x="5016" y="3534"/>
                        <a:pt x="5580" y="3236"/>
                      </a:cubicBezTo>
                      <a:cubicBezTo>
                        <a:pt x="5627" y="3205"/>
                        <a:pt x="5659" y="3189"/>
                        <a:pt x="5690" y="3158"/>
                      </a:cubicBezTo>
                      <a:cubicBezTo>
                        <a:pt x="5768" y="3111"/>
                        <a:pt x="5815" y="3017"/>
                        <a:pt x="5815" y="2892"/>
                      </a:cubicBezTo>
                      <a:cubicBezTo>
                        <a:pt x="5815" y="2218"/>
                        <a:pt x="5847" y="1559"/>
                        <a:pt x="5894" y="885"/>
                      </a:cubicBezTo>
                      <a:cubicBezTo>
                        <a:pt x="6098" y="807"/>
                        <a:pt x="6286" y="744"/>
                        <a:pt x="6489" y="697"/>
                      </a:cubicBezTo>
                      <a:close/>
                      <a:moveTo>
                        <a:pt x="6651" y="1"/>
                      </a:moveTo>
                      <a:cubicBezTo>
                        <a:pt x="6629" y="1"/>
                        <a:pt x="6607" y="3"/>
                        <a:pt x="6583" y="8"/>
                      </a:cubicBezTo>
                      <a:cubicBezTo>
                        <a:pt x="6223" y="86"/>
                        <a:pt x="5862" y="180"/>
                        <a:pt x="5518" y="321"/>
                      </a:cubicBezTo>
                      <a:cubicBezTo>
                        <a:pt x="5424" y="368"/>
                        <a:pt x="5345" y="431"/>
                        <a:pt x="5298" y="525"/>
                      </a:cubicBezTo>
                      <a:cubicBezTo>
                        <a:pt x="5298" y="525"/>
                        <a:pt x="5298" y="540"/>
                        <a:pt x="5298" y="540"/>
                      </a:cubicBezTo>
                      <a:cubicBezTo>
                        <a:pt x="5282" y="572"/>
                        <a:pt x="5267" y="619"/>
                        <a:pt x="5267" y="666"/>
                      </a:cubicBezTo>
                      <a:cubicBezTo>
                        <a:pt x="5204" y="1356"/>
                        <a:pt x="5173" y="2030"/>
                        <a:pt x="5173" y="2719"/>
                      </a:cubicBezTo>
                      <a:cubicBezTo>
                        <a:pt x="4640" y="3017"/>
                        <a:pt x="4170" y="3393"/>
                        <a:pt x="3809" y="3879"/>
                      </a:cubicBezTo>
                      <a:cubicBezTo>
                        <a:pt x="3166" y="3691"/>
                        <a:pt x="2524" y="3487"/>
                        <a:pt x="1881" y="3315"/>
                      </a:cubicBezTo>
                      <a:cubicBezTo>
                        <a:pt x="1881" y="3315"/>
                        <a:pt x="1865" y="3299"/>
                        <a:pt x="1865" y="3299"/>
                      </a:cubicBezTo>
                      <a:cubicBezTo>
                        <a:pt x="1813" y="3271"/>
                        <a:pt x="1761" y="3258"/>
                        <a:pt x="1711" y="3258"/>
                      </a:cubicBezTo>
                      <a:cubicBezTo>
                        <a:pt x="1595" y="3258"/>
                        <a:pt x="1488" y="3326"/>
                        <a:pt x="1411" y="3425"/>
                      </a:cubicBezTo>
                      <a:cubicBezTo>
                        <a:pt x="1207" y="3722"/>
                        <a:pt x="1019" y="4036"/>
                        <a:pt x="862" y="4381"/>
                      </a:cubicBezTo>
                      <a:cubicBezTo>
                        <a:pt x="815" y="4475"/>
                        <a:pt x="815" y="4569"/>
                        <a:pt x="847" y="4663"/>
                      </a:cubicBezTo>
                      <a:cubicBezTo>
                        <a:pt x="862" y="4710"/>
                        <a:pt x="878" y="4757"/>
                        <a:pt x="909" y="4804"/>
                      </a:cubicBezTo>
                      <a:cubicBezTo>
                        <a:pt x="1333" y="5337"/>
                        <a:pt x="1787" y="5854"/>
                        <a:pt x="2242" y="6356"/>
                      </a:cubicBezTo>
                      <a:cubicBezTo>
                        <a:pt x="2038" y="6983"/>
                        <a:pt x="1959" y="7610"/>
                        <a:pt x="2038" y="8252"/>
                      </a:cubicBezTo>
                      <a:cubicBezTo>
                        <a:pt x="1442" y="8660"/>
                        <a:pt x="831" y="9052"/>
                        <a:pt x="235" y="9443"/>
                      </a:cubicBezTo>
                      <a:cubicBezTo>
                        <a:pt x="94" y="9506"/>
                        <a:pt x="0" y="9647"/>
                        <a:pt x="47" y="9820"/>
                      </a:cubicBezTo>
                      <a:cubicBezTo>
                        <a:pt x="141" y="10212"/>
                        <a:pt x="267" y="10588"/>
                        <a:pt x="439" y="10948"/>
                      </a:cubicBezTo>
                      <a:cubicBezTo>
                        <a:pt x="470" y="11011"/>
                        <a:pt x="517" y="11058"/>
                        <a:pt x="596" y="11089"/>
                      </a:cubicBezTo>
                      <a:cubicBezTo>
                        <a:pt x="643" y="11105"/>
                        <a:pt x="690" y="11121"/>
                        <a:pt x="753" y="11121"/>
                      </a:cubicBezTo>
                      <a:cubicBezTo>
                        <a:pt x="1097" y="11136"/>
                        <a:pt x="1442" y="11144"/>
                        <a:pt x="1787" y="11144"/>
                      </a:cubicBezTo>
                      <a:cubicBezTo>
                        <a:pt x="2132" y="11144"/>
                        <a:pt x="2477" y="11136"/>
                        <a:pt x="2822" y="11121"/>
                      </a:cubicBezTo>
                      <a:cubicBezTo>
                        <a:pt x="3166" y="11701"/>
                        <a:pt x="3621" y="12186"/>
                        <a:pt x="4185" y="12547"/>
                      </a:cubicBezTo>
                      <a:cubicBezTo>
                        <a:pt x="4028" y="13190"/>
                        <a:pt x="3840" y="13832"/>
                        <a:pt x="3684" y="14491"/>
                      </a:cubicBezTo>
                      <a:cubicBezTo>
                        <a:pt x="3684" y="14491"/>
                        <a:pt x="3684" y="14491"/>
                        <a:pt x="3684" y="14506"/>
                      </a:cubicBezTo>
                      <a:cubicBezTo>
                        <a:pt x="3652" y="14632"/>
                        <a:pt x="3684" y="14773"/>
                        <a:pt x="3825" y="14882"/>
                      </a:cubicBezTo>
                      <a:cubicBezTo>
                        <a:pt x="4123" y="15086"/>
                        <a:pt x="4452" y="15259"/>
                        <a:pt x="4797" y="15400"/>
                      </a:cubicBezTo>
                      <a:cubicBezTo>
                        <a:pt x="4840" y="15426"/>
                        <a:pt x="4892" y="15437"/>
                        <a:pt x="4944" y="15437"/>
                      </a:cubicBezTo>
                      <a:cubicBezTo>
                        <a:pt x="4986" y="15437"/>
                        <a:pt x="5028" y="15429"/>
                        <a:pt x="5063" y="15415"/>
                      </a:cubicBezTo>
                      <a:cubicBezTo>
                        <a:pt x="5126" y="15415"/>
                        <a:pt x="5173" y="15384"/>
                        <a:pt x="5220" y="15353"/>
                      </a:cubicBezTo>
                      <a:cubicBezTo>
                        <a:pt x="5753" y="14914"/>
                        <a:pt x="6254" y="14444"/>
                        <a:pt x="6740" y="13958"/>
                      </a:cubicBezTo>
                      <a:cubicBezTo>
                        <a:pt x="7154" y="14081"/>
                        <a:pt x="7575" y="14148"/>
                        <a:pt x="8005" y="14148"/>
                      </a:cubicBezTo>
                      <a:cubicBezTo>
                        <a:pt x="8178" y="14148"/>
                        <a:pt x="8352" y="14137"/>
                        <a:pt x="8527" y="14114"/>
                      </a:cubicBezTo>
                      <a:cubicBezTo>
                        <a:pt x="8841" y="14710"/>
                        <a:pt x="9154" y="15290"/>
                        <a:pt x="9483" y="15870"/>
                      </a:cubicBezTo>
                      <a:cubicBezTo>
                        <a:pt x="9483" y="15886"/>
                        <a:pt x="9483" y="15886"/>
                        <a:pt x="9483" y="15886"/>
                      </a:cubicBezTo>
                      <a:cubicBezTo>
                        <a:pt x="9537" y="16047"/>
                        <a:pt x="9671" y="16127"/>
                        <a:pt x="9817" y="16127"/>
                      </a:cubicBezTo>
                      <a:cubicBezTo>
                        <a:pt x="9841" y="16127"/>
                        <a:pt x="9866" y="16125"/>
                        <a:pt x="9891" y="16121"/>
                      </a:cubicBezTo>
                      <a:cubicBezTo>
                        <a:pt x="10251" y="16058"/>
                        <a:pt x="10612" y="15964"/>
                        <a:pt x="10957" y="15839"/>
                      </a:cubicBezTo>
                      <a:cubicBezTo>
                        <a:pt x="11051" y="15807"/>
                        <a:pt x="11113" y="15745"/>
                        <a:pt x="11145" y="15666"/>
                      </a:cubicBezTo>
                      <a:cubicBezTo>
                        <a:pt x="11192" y="15619"/>
                        <a:pt x="11207" y="15572"/>
                        <a:pt x="11223" y="15509"/>
                      </a:cubicBezTo>
                      <a:cubicBezTo>
                        <a:pt x="11301" y="14820"/>
                        <a:pt x="11348" y="14146"/>
                        <a:pt x="11380" y="13456"/>
                      </a:cubicBezTo>
                      <a:cubicBezTo>
                        <a:pt x="11960" y="13174"/>
                        <a:pt x="12461" y="12766"/>
                        <a:pt x="12869" y="12265"/>
                      </a:cubicBezTo>
                      <a:cubicBezTo>
                        <a:pt x="13574" y="12406"/>
                        <a:pt x="14280" y="12563"/>
                        <a:pt x="14985" y="12704"/>
                      </a:cubicBezTo>
                      <a:cubicBezTo>
                        <a:pt x="15029" y="12718"/>
                        <a:pt x="15075" y="12727"/>
                        <a:pt x="15120" y="12727"/>
                      </a:cubicBezTo>
                      <a:cubicBezTo>
                        <a:pt x="15220" y="12727"/>
                        <a:pt x="15317" y="12686"/>
                        <a:pt x="15392" y="12578"/>
                      </a:cubicBezTo>
                      <a:cubicBezTo>
                        <a:pt x="15596" y="12233"/>
                        <a:pt x="15769" y="11873"/>
                        <a:pt x="15910" y="11512"/>
                      </a:cubicBezTo>
                      <a:cubicBezTo>
                        <a:pt x="15925" y="11434"/>
                        <a:pt x="15925" y="11356"/>
                        <a:pt x="15894" y="11293"/>
                      </a:cubicBezTo>
                      <a:cubicBezTo>
                        <a:pt x="15878" y="11246"/>
                        <a:pt x="15847" y="11199"/>
                        <a:pt x="15816" y="11152"/>
                      </a:cubicBezTo>
                      <a:cubicBezTo>
                        <a:pt x="15345" y="10650"/>
                        <a:pt x="14859" y="10164"/>
                        <a:pt x="14342" y="9694"/>
                      </a:cubicBezTo>
                      <a:cubicBezTo>
                        <a:pt x="14499" y="9067"/>
                        <a:pt x="14530" y="8456"/>
                        <a:pt x="14421" y="7829"/>
                      </a:cubicBezTo>
                      <a:cubicBezTo>
                        <a:pt x="15016" y="7469"/>
                        <a:pt x="15627" y="7124"/>
                        <a:pt x="16223" y="6747"/>
                      </a:cubicBezTo>
                      <a:lnTo>
                        <a:pt x="16239" y="6747"/>
                      </a:lnTo>
                      <a:cubicBezTo>
                        <a:pt x="16349" y="6669"/>
                        <a:pt x="16427" y="6544"/>
                        <a:pt x="16396" y="6387"/>
                      </a:cubicBezTo>
                      <a:cubicBezTo>
                        <a:pt x="16333" y="6026"/>
                        <a:pt x="16223" y="5666"/>
                        <a:pt x="16082" y="5321"/>
                      </a:cubicBezTo>
                      <a:cubicBezTo>
                        <a:pt x="16035" y="5227"/>
                        <a:pt x="15972" y="5149"/>
                        <a:pt x="15878" y="5102"/>
                      </a:cubicBezTo>
                      <a:cubicBezTo>
                        <a:pt x="15847" y="5086"/>
                        <a:pt x="15800" y="5070"/>
                        <a:pt x="15737" y="5070"/>
                      </a:cubicBezTo>
                      <a:cubicBezTo>
                        <a:pt x="15048" y="5008"/>
                        <a:pt x="14374" y="4976"/>
                        <a:pt x="13684" y="4976"/>
                      </a:cubicBezTo>
                      <a:cubicBezTo>
                        <a:pt x="13386" y="4443"/>
                        <a:pt x="13010" y="3989"/>
                        <a:pt x="12524" y="3613"/>
                      </a:cubicBezTo>
                      <a:cubicBezTo>
                        <a:pt x="12712" y="2970"/>
                        <a:pt x="12900" y="2327"/>
                        <a:pt x="13073" y="1685"/>
                      </a:cubicBezTo>
                      <a:lnTo>
                        <a:pt x="13088" y="1685"/>
                      </a:lnTo>
                      <a:cubicBezTo>
                        <a:pt x="13182" y="1512"/>
                        <a:pt x="13120" y="1340"/>
                        <a:pt x="12979" y="1230"/>
                      </a:cubicBezTo>
                      <a:cubicBezTo>
                        <a:pt x="12681" y="1011"/>
                        <a:pt x="12352" y="823"/>
                        <a:pt x="12022" y="666"/>
                      </a:cubicBezTo>
                      <a:cubicBezTo>
                        <a:pt x="11971" y="649"/>
                        <a:pt x="11914" y="636"/>
                        <a:pt x="11859" y="636"/>
                      </a:cubicBezTo>
                      <a:cubicBezTo>
                        <a:pt x="11813" y="636"/>
                        <a:pt x="11767" y="645"/>
                        <a:pt x="11725" y="666"/>
                      </a:cubicBezTo>
                      <a:cubicBezTo>
                        <a:pt x="11678" y="666"/>
                        <a:pt x="11631" y="697"/>
                        <a:pt x="11584" y="729"/>
                      </a:cubicBezTo>
                      <a:cubicBezTo>
                        <a:pt x="11051" y="1152"/>
                        <a:pt x="10533" y="1591"/>
                        <a:pt x="10032" y="2061"/>
                      </a:cubicBezTo>
                      <a:cubicBezTo>
                        <a:pt x="9575" y="1912"/>
                        <a:pt x="9112" y="1836"/>
                        <a:pt x="8641" y="1836"/>
                      </a:cubicBezTo>
                      <a:cubicBezTo>
                        <a:pt x="8417" y="1836"/>
                        <a:pt x="8191" y="1853"/>
                        <a:pt x="7963" y="1888"/>
                      </a:cubicBezTo>
                      <a:cubicBezTo>
                        <a:pt x="7618" y="1324"/>
                        <a:pt x="7289" y="760"/>
                        <a:pt x="6944" y="196"/>
                      </a:cubicBezTo>
                      <a:cubicBezTo>
                        <a:pt x="6944" y="180"/>
                        <a:pt x="6944" y="180"/>
                        <a:pt x="6944" y="180"/>
                      </a:cubicBezTo>
                      <a:cubicBezTo>
                        <a:pt x="6877" y="73"/>
                        <a:pt x="6777" y="1"/>
                        <a:pt x="6651"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3" name="Google Shape;1013;p22"/>
                <p:cNvSpPr/>
                <p:nvPr/>
              </p:nvSpPr>
              <p:spPr>
                <a:xfrm>
                  <a:off x="1610522" y="731473"/>
                  <a:ext cx="118892" cy="100998"/>
                </a:xfrm>
                <a:custGeom>
                  <a:rect b="b" l="l" r="r" t="t"/>
                  <a:pathLst>
                    <a:path extrusionOk="0" h="6536" w="7694">
                      <a:moveTo>
                        <a:pt x="3911" y="632"/>
                      </a:moveTo>
                      <a:cubicBezTo>
                        <a:pt x="4113" y="632"/>
                        <a:pt x="4324" y="653"/>
                        <a:pt x="4543" y="699"/>
                      </a:cubicBezTo>
                      <a:cubicBezTo>
                        <a:pt x="4575" y="715"/>
                        <a:pt x="4590" y="715"/>
                        <a:pt x="4622" y="715"/>
                      </a:cubicBezTo>
                      <a:cubicBezTo>
                        <a:pt x="5923" y="1044"/>
                        <a:pt x="6910" y="2345"/>
                        <a:pt x="6659" y="3709"/>
                      </a:cubicBezTo>
                      <a:cubicBezTo>
                        <a:pt x="6424" y="5030"/>
                        <a:pt x="5141" y="5882"/>
                        <a:pt x="3857" y="5882"/>
                      </a:cubicBezTo>
                      <a:cubicBezTo>
                        <a:pt x="3603" y="5882"/>
                        <a:pt x="3348" y="5848"/>
                        <a:pt x="3101" y="5778"/>
                      </a:cubicBezTo>
                      <a:cubicBezTo>
                        <a:pt x="0" y="4856"/>
                        <a:pt x="1090" y="632"/>
                        <a:pt x="3911" y="632"/>
                      </a:cubicBezTo>
                      <a:close/>
                      <a:moveTo>
                        <a:pt x="3944" y="0"/>
                      </a:moveTo>
                      <a:cubicBezTo>
                        <a:pt x="2477" y="0"/>
                        <a:pt x="1085" y="880"/>
                        <a:pt x="640" y="2361"/>
                      </a:cubicBezTo>
                      <a:cubicBezTo>
                        <a:pt x="107" y="4132"/>
                        <a:pt x="1189" y="5888"/>
                        <a:pt x="2929" y="6405"/>
                      </a:cubicBezTo>
                      <a:cubicBezTo>
                        <a:pt x="3234" y="6493"/>
                        <a:pt x="3548" y="6535"/>
                        <a:pt x="3860" y="6535"/>
                      </a:cubicBezTo>
                      <a:cubicBezTo>
                        <a:pt x="5380" y="6535"/>
                        <a:pt x="6878" y="5541"/>
                        <a:pt x="7255" y="4007"/>
                      </a:cubicBezTo>
                      <a:cubicBezTo>
                        <a:pt x="7694" y="2267"/>
                        <a:pt x="6471" y="496"/>
                        <a:pt x="4778" y="73"/>
                      </a:cubicBezTo>
                      <a:lnTo>
                        <a:pt x="4669" y="73"/>
                      </a:lnTo>
                      <a:cubicBezTo>
                        <a:pt x="4428" y="24"/>
                        <a:pt x="4185" y="0"/>
                        <a:pt x="3944"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14" name="Google Shape;1014;p22"/>
              <p:cNvSpPr/>
              <p:nvPr/>
            </p:nvSpPr>
            <p:spPr>
              <a:xfrm rot="-5400000">
                <a:off x="715100" y="702546"/>
                <a:ext cx="192827" cy="128187"/>
              </a:xfrm>
              <a:prstGeom prst="rect">
                <a:avLst/>
              </a:prstGeom>
            </p:spPr>
            <p:txBody>
              <a:bodyPr>
                <a:prstTxWarp prst="textPlain"/>
              </a:bodyPr>
              <a:lstStyle/>
              <a:p>
                <a:pPr lvl="0" algn="ctr"/>
                <a:r>
                  <a:rPr b="0" i="0">
                    <a:ln>
                      <a:noFill/>
                    </a:ln>
                    <a:solidFill>
                      <a:schemeClr val="lt2"/>
                    </a:solidFill>
                    <a:latin typeface="Gaegu;300"/>
                  </a:rPr>
                  <a:t>^</a:t>
                </a:r>
              </a:p>
            </p:txBody>
          </p:sp>
          <p:sp>
            <p:nvSpPr>
              <p:cNvPr id="1015" name="Google Shape;1015;p22"/>
              <p:cNvSpPr/>
              <p:nvPr/>
            </p:nvSpPr>
            <p:spPr>
              <a:xfrm flipH="1" rot="5400000">
                <a:off x="1011380" y="702546"/>
                <a:ext cx="192827" cy="128187"/>
              </a:xfrm>
              <a:prstGeom prst="rect">
                <a:avLst/>
              </a:prstGeom>
            </p:spPr>
            <p:txBody>
              <a:bodyPr>
                <a:prstTxWarp prst="textPlain"/>
              </a:bodyPr>
              <a:lstStyle/>
              <a:p>
                <a:pPr lvl="0" algn="ctr"/>
                <a:r>
                  <a:rPr b="0" i="0">
                    <a:ln>
                      <a:noFill/>
                    </a:ln>
                    <a:solidFill>
                      <a:schemeClr val="lt2"/>
                    </a:solidFill>
                    <a:latin typeface="Gaegu;300"/>
                  </a:rPr>
                  <a:t>^</a:t>
                </a:r>
              </a:p>
            </p:txBody>
          </p:sp>
        </p:grpSp>
      </p:grpSp>
      <p:sp>
        <p:nvSpPr>
          <p:cNvPr id="1016" name="Google Shape;1016;p22"/>
          <p:cNvSpPr/>
          <p:nvPr/>
        </p:nvSpPr>
        <p:spPr>
          <a:xfrm>
            <a:off x="600600" y="1014000"/>
            <a:ext cx="7942800" cy="3748500"/>
          </a:xfrm>
          <a:prstGeom prst="rect">
            <a:avLst/>
          </a:prstGeom>
          <a:no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7" name="Google Shape;1017;p22"/>
          <p:cNvSpPr txBox="1"/>
          <p:nvPr>
            <p:ph type="title"/>
          </p:nvPr>
        </p:nvSpPr>
        <p:spPr>
          <a:xfrm>
            <a:off x="1107800" y="1420900"/>
            <a:ext cx="3464100" cy="1441500"/>
          </a:xfrm>
          <a:prstGeom prst="rect">
            <a:avLst/>
          </a:prstGeom>
          <a:solidFill>
            <a:schemeClr val="lt2"/>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rmAutofit/>
          </a:bodyPr>
          <a:lstStyle>
            <a:lvl1pPr lvl="0" rtl="0" algn="l">
              <a:spcBef>
                <a:spcPts val="0"/>
              </a:spcBef>
              <a:spcAft>
                <a:spcPts val="0"/>
              </a:spcAft>
              <a:buSzPts val="2800"/>
              <a:buNone/>
              <a:defRPr>
                <a:solidFill>
                  <a:schemeClr val="accent3"/>
                </a:solidFill>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018" name="Google Shape;1018;p22"/>
          <p:cNvSpPr txBox="1"/>
          <p:nvPr>
            <p:ph idx="1" type="subTitle"/>
          </p:nvPr>
        </p:nvSpPr>
        <p:spPr>
          <a:xfrm>
            <a:off x="1107800" y="3225200"/>
            <a:ext cx="3464100" cy="11304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800"/>
              <a:buNone/>
              <a:defRPr sz="18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CUSTOM_4">
    <p:spTree>
      <p:nvGrpSpPr>
        <p:cNvPr id="1019" name="Shape 1019"/>
        <p:cNvGrpSpPr/>
        <p:nvPr/>
      </p:nvGrpSpPr>
      <p:grpSpPr>
        <a:xfrm>
          <a:off x="0" y="0"/>
          <a:ext cx="0" cy="0"/>
          <a:chOff x="0" y="0"/>
          <a:chExt cx="0" cy="0"/>
        </a:xfrm>
      </p:grpSpPr>
      <p:grpSp>
        <p:nvGrpSpPr>
          <p:cNvPr id="1020" name="Google Shape;1020;p23"/>
          <p:cNvGrpSpPr/>
          <p:nvPr/>
        </p:nvGrpSpPr>
        <p:grpSpPr>
          <a:xfrm>
            <a:off x="-23004" y="-1"/>
            <a:ext cx="9177565" cy="5143390"/>
            <a:chOff x="-23004" y="-1"/>
            <a:chExt cx="9177565" cy="5143390"/>
          </a:xfrm>
        </p:grpSpPr>
        <p:sp>
          <p:nvSpPr>
            <p:cNvPr id="1021" name="Google Shape;1021;p23"/>
            <p:cNvSpPr/>
            <p:nvPr/>
          </p:nvSpPr>
          <p:spPr>
            <a:xfrm>
              <a:off x="-22991"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2" name="Google Shape;1022;p23"/>
            <p:cNvSpPr/>
            <p:nvPr/>
          </p:nvSpPr>
          <p:spPr>
            <a:xfrm>
              <a:off x="32459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3" name="Google Shape;1023;p23"/>
            <p:cNvSpPr/>
            <p:nvPr/>
          </p:nvSpPr>
          <p:spPr>
            <a:xfrm>
              <a:off x="650686"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4" name="Google Shape;1024;p23"/>
            <p:cNvSpPr/>
            <p:nvPr/>
          </p:nvSpPr>
          <p:spPr>
            <a:xfrm>
              <a:off x="998608"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5" name="Google Shape;1025;p23"/>
            <p:cNvSpPr/>
            <p:nvPr/>
          </p:nvSpPr>
          <p:spPr>
            <a:xfrm>
              <a:off x="1346531"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6" name="Google Shape;1026;p23"/>
            <p:cNvSpPr/>
            <p:nvPr/>
          </p:nvSpPr>
          <p:spPr>
            <a:xfrm>
              <a:off x="1672285"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7" name="Google Shape;1027;p23"/>
            <p:cNvSpPr/>
            <p:nvPr/>
          </p:nvSpPr>
          <p:spPr>
            <a:xfrm>
              <a:off x="2020208"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8" name="Google Shape;1028;p23"/>
            <p:cNvSpPr/>
            <p:nvPr/>
          </p:nvSpPr>
          <p:spPr>
            <a:xfrm>
              <a:off x="2368130"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9" name="Google Shape;1029;p23"/>
            <p:cNvSpPr/>
            <p:nvPr/>
          </p:nvSpPr>
          <p:spPr>
            <a:xfrm>
              <a:off x="2694152"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0" name="Google Shape;1030;p23"/>
            <p:cNvSpPr/>
            <p:nvPr/>
          </p:nvSpPr>
          <p:spPr>
            <a:xfrm>
              <a:off x="3041740"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1" name="Google Shape;1031;p23"/>
            <p:cNvSpPr/>
            <p:nvPr/>
          </p:nvSpPr>
          <p:spPr>
            <a:xfrm>
              <a:off x="3389662"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2" name="Google Shape;1032;p23"/>
            <p:cNvSpPr/>
            <p:nvPr/>
          </p:nvSpPr>
          <p:spPr>
            <a:xfrm>
              <a:off x="3715752"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3" name="Google Shape;1033;p23"/>
            <p:cNvSpPr/>
            <p:nvPr/>
          </p:nvSpPr>
          <p:spPr>
            <a:xfrm>
              <a:off x="4063339"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4" name="Google Shape;1034;p23"/>
            <p:cNvSpPr/>
            <p:nvPr/>
          </p:nvSpPr>
          <p:spPr>
            <a:xfrm>
              <a:off x="4411262"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5" name="Google Shape;1035;p23"/>
            <p:cNvSpPr/>
            <p:nvPr/>
          </p:nvSpPr>
          <p:spPr>
            <a:xfrm>
              <a:off x="-23004" y="176275"/>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6" name="Google Shape;1036;p23"/>
            <p:cNvSpPr/>
            <p:nvPr/>
          </p:nvSpPr>
          <p:spPr>
            <a:xfrm>
              <a:off x="-23004" y="523862"/>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7" name="Google Shape;1037;p23"/>
            <p:cNvSpPr/>
            <p:nvPr/>
          </p:nvSpPr>
          <p:spPr>
            <a:xfrm>
              <a:off x="-23004" y="849884"/>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8" name="Google Shape;1038;p23"/>
            <p:cNvSpPr/>
            <p:nvPr/>
          </p:nvSpPr>
          <p:spPr>
            <a:xfrm>
              <a:off x="-23004" y="1197806"/>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9" name="Google Shape;1039;p23"/>
            <p:cNvSpPr/>
            <p:nvPr/>
          </p:nvSpPr>
          <p:spPr>
            <a:xfrm>
              <a:off x="-23004" y="1554501"/>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0" name="Google Shape;1040;p23"/>
            <p:cNvSpPr/>
            <p:nvPr/>
          </p:nvSpPr>
          <p:spPr>
            <a:xfrm>
              <a:off x="-23004" y="1880590"/>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1" name="Google Shape;1041;p23"/>
            <p:cNvSpPr/>
            <p:nvPr/>
          </p:nvSpPr>
          <p:spPr>
            <a:xfrm>
              <a:off x="-23004" y="2228511"/>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2" name="Google Shape;1042;p23"/>
            <p:cNvSpPr/>
            <p:nvPr/>
          </p:nvSpPr>
          <p:spPr>
            <a:xfrm>
              <a:off x="-23004" y="2576366"/>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3" name="Google Shape;1043;p23"/>
            <p:cNvSpPr/>
            <p:nvPr/>
          </p:nvSpPr>
          <p:spPr>
            <a:xfrm>
              <a:off x="-23004" y="2902455"/>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4" name="Google Shape;1044;p23"/>
            <p:cNvSpPr/>
            <p:nvPr/>
          </p:nvSpPr>
          <p:spPr>
            <a:xfrm>
              <a:off x="-23004" y="3250042"/>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5" name="Google Shape;1045;p23"/>
            <p:cNvSpPr/>
            <p:nvPr/>
          </p:nvSpPr>
          <p:spPr>
            <a:xfrm>
              <a:off x="-23004" y="3597964"/>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6" name="Google Shape;1046;p23"/>
            <p:cNvSpPr/>
            <p:nvPr/>
          </p:nvSpPr>
          <p:spPr>
            <a:xfrm>
              <a:off x="-23004" y="3924052"/>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7" name="Google Shape;1047;p23"/>
            <p:cNvSpPr/>
            <p:nvPr/>
          </p:nvSpPr>
          <p:spPr>
            <a:xfrm>
              <a:off x="-23004" y="4271639"/>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8" name="Google Shape;1048;p23"/>
            <p:cNvSpPr/>
            <p:nvPr/>
          </p:nvSpPr>
          <p:spPr>
            <a:xfrm>
              <a:off x="-23004" y="4619561"/>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9" name="Google Shape;1049;p23"/>
            <p:cNvSpPr/>
            <p:nvPr/>
          </p:nvSpPr>
          <p:spPr>
            <a:xfrm>
              <a:off x="-23004" y="4945583"/>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0" name="Google Shape;1050;p23"/>
            <p:cNvSpPr/>
            <p:nvPr/>
          </p:nvSpPr>
          <p:spPr>
            <a:xfrm>
              <a:off x="473259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1" name="Google Shape;1051;p23"/>
            <p:cNvSpPr/>
            <p:nvPr/>
          </p:nvSpPr>
          <p:spPr>
            <a:xfrm>
              <a:off x="505868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2" name="Google Shape;1052;p23"/>
            <p:cNvSpPr/>
            <p:nvPr/>
          </p:nvSpPr>
          <p:spPr>
            <a:xfrm>
              <a:off x="5406608"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3" name="Google Shape;1053;p23"/>
            <p:cNvSpPr/>
            <p:nvPr/>
          </p:nvSpPr>
          <p:spPr>
            <a:xfrm>
              <a:off x="575419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4" name="Google Shape;1054;p23"/>
            <p:cNvSpPr/>
            <p:nvPr/>
          </p:nvSpPr>
          <p:spPr>
            <a:xfrm>
              <a:off x="6080285"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5" name="Google Shape;1055;p23"/>
            <p:cNvSpPr/>
            <p:nvPr/>
          </p:nvSpPr>
          <p:spPr>
            <a:xfrm>
              <a:off x="6428207"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6" name="Google Shape;1056;p23"/>
            <p:cNvSpPr/>
            <p:nvPr/>
          </p:nvSpPr>
          <p:spPr>
            <a:xfrm>
              <a:off x="6775795"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7" name="Google Shape;1057;p23"/>
            <p:cNvSpPr/>
            <p:nvPr/>
          </p:nvSpPr>
          <p:spPr>
            <a:xfrm>
              <a:off x="7101884"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8" name="Google Shape;1058;p23"/>
            <p:cNvSpPr/>
            <p:nvPr/>
          </p:nvSpPr>
          <p:spPr>
            <a:xfrm>
              <a:off x="7449807"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9" name="Google Shape;1059;p23"/>
            <p:cNvSpPr/>
            <p:nvPr/>
          </p:nvSpPr>
          <p:spPr>
            <a:xfrm>
              <a:off x="7797394"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0" name="Google Shape;1060;p23"/>
            <p:cNvSpPr/>
            <p:nvPr/>
          </p:nvSpPr>
          <p:spPr>
            <a:xfrm>
              <a:off x="8123417"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1" name="Google Shape;1061;p23"/>
            <p:cNvSpPr/>
            <p:nvPr/>
          </p:nvSpPr>
          <p:spPr>
            <a:xfrm>
              <a:off x="8471339"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2" name="Google Shape;1062;p23"/>
            <p:cNvSpPr/>
            <p:nvPr/>
          </p:nvSpPr>
          <p:spPr>
            <a:xfrm>
              <a:off x="8828370"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3" name="Google Shape;1063;p23"/>
            <p:cNvSpPr/>
            <p:nvPr/>
          </p:nvSpPr>
          <p:spPr>
            <a:xfrm>
              <a:off x="9154459"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4" name="Google Shape;1064;p23"/>
            <p:cNvSpPr/>
            <p:nvPr/>
          </p:nvSpPr>
          <p:spPr>
            <a:xfrm>
              <a:off x="4732600" y="176275"/>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5" name="Google Shape;1065;p23"/>
            <p:cNvSpPr/>
            <p:nvPr/>
          </p:nvSpPr>
          <p:spPr>
            <a:xfrm>
              <a:off x="4732600" y="523862"/>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6" name="Google Shape;1066;p23"/>
            <p:cNvSpPr/>
            <p:nvPr/>
          </p:nvSpPr>
          <p:spPr>
            <a:xfrm>
              <a:off x="4732600" y="849884"/>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7" name="Google Shape;1067;p23"/>
            <p:cNvSpPr/>
            <p:nvPr/>
          </p:nvSpPr>
          <p:spPr>
            <a:xfrm>
              <a:off x="4732600" y="1197806"/>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8" name="Google Shape;1068;p23"/>
            <p:cNvSpPr/>
            <p:nvPr/>
          </p:nvSpPr>
          <p:spPr>
            <a:xfrm>
              <a:off x="4732600" y="1554501"/>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9" name="Google Shape;1069;p23"/>
            <p:cNvSpPr/>
            <p:nvPr/>
          </p:nvSpPr>
          <p:spPr>
            <a:xfrm>
              <a:off x="4732600" y="1880590"/>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0" name="Google Shape;1070;p23"/>
            <p:cNvSpPr/>
            <p:nvPr/>
          </p:nvSpPr>
          <p:spPr>
            <a:xfrm>
              <a:off x="4732600" y="2228511"/>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1" name="Google Shape;1071;p23"/>
            <p:cNvSpPr/>
            <p:nvPr/>
          </p:nvSpPr>
          <p:spPr>
            <a:xfrm>
              <a:off x="4732600" y="2576366"/>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2" name="Google Shape;1072;p23"/>
            <p:cNvSpPr/>
            <p:nvPr/>
          </p:nvSpPr>
          <p:spPr>
            <a:xfrm>
              <a:off x="4732600" y="2902455"/>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3" name="Google Shape;1073;p23"/>
            <p:cNvSpPr/>
            <p:nvPr/>
          </p:nvSpPr>
          <p:spPr>
            <a:xfrm>
              <a:off x="4732600" y="3250042"/>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4" name="Google Shape;1074;p23"/>
            <p:cNvSpPr/>
            <p:nvPr/>
          </p:nvSpPr>
          <p:spPr>
            <a:xfrm>
              <a:off x="4732600" y="3597964"/>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5" name="Google Shape;1075;p23"/>
            <p:cNvSpPr/>
            <p:nvPr/>
          </p:nvSpPr>
          <p:spPr>
            <a:xfrm>
              <a:off x="4732600" y="3924052"/>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6" name="Google Shape;1076;p23"/>
            <p:cNvSpPr/>
            <p:nvPr/>
          </p:nvSpPr>
          <p:spPr>
            <a:xfrm>
              <a:off x="4732600" y="4271639"/>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7" name="Google Shape;1077;p23"/>
            <p:cNvSpPr/>
            <p:nvPr/>
          </p:nvSpPr>
          <p:spPr>
            <a:xfrm>
              <a:off x="4732600" y="4619561"/>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8" name="Google Shape;1078;p23"/>
            <p:cNvSpPr/>
            <p:nvPr/>
          </p:nvSpPr>
          <p:spPr>
            <a:xfrm>
              <a:off x="4732600" y="4945583"/>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79" name="Google Shape;1079;p23"/>
          <p:cNvSpPr/>
          <p:nvPr/>
        </p:nvSpPr>
        <p:spPr>
          <a:xfrm>
            <a:off x="600600" y="1014000"/>
            <a:ext cx="7942800" cy="37485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0" name="Google Shape;1080;p23"/>
          <p:cNvSpPr/>
          <p:nvPr/>
        </p:nvSpPr>
        <p:spPr>
          <a:xfrm>
            <a:off x="5975076" y="4136476"/>
            <a:ext cx="2588600" cy="644575"/>
          </a:xfrm>
          <a:custGeom>
            <a:rect b="b" l="l" r="r" t="t"/>
            <a:pathLst>
              <a:path extrusionOk="0" h="25783" w="103544">
                <a:moveTo>
                  <a:pt x="5928" y="25504"/>
                </a:moveTo>
                <a:cubicBezTo>
                  <a:pt x="19744" y="26038"/>
                  <a:pt x="75739" y="25735"/>
                  <a:pt x="91923" y="25183"/>
                </a:cubicBezTo>
                <a:cubicBezTo>
                  <a:pt x="108107" y="24631"/>
                  <a:pt x="101894" y="26323"/>
                  <a:pt x="103033" y="22192"/>
                </a:cubicBezTo>
                <a:cubicBezTo>
                  <a:pt x="104173" y="18061"/>
                  <a:pt x="103674" y="2660"/>
                  <a:pt x="98760" y="399"/>
                </a:cubicBezTo>
                <a:cubicBezTo>
                  <a:pt x="93846" y="-1862"/>
                  <a:pt x="79638" y="6115"/>
                  <a:pt x="73549" y="8625"/>
                </a:cubicBezTo>
                <a:cubicBezTo>
                  <a:pt x="67460" y="11136"/>
                  <a:pt x="68458" y="14981"/>
                  <a:pt x="62226" y="15462"/>
                </a:cubicBezTo>
                <a:cubicBezTo>
                  <a:pt x="55995" y="15943"/>
                  <a:pt x="42944" y="10833"/>
                  <a:pt x="36160" y="11509"/>
                </a:cubicBezTo>
                <a:cubicBezTo>
                  <a:pt x="29377" y="12186"/>
                  <a:pt x="26047" y="17776"/>
                  <a:pt x="21525" y="19521"/>
                </a:cubicBezTo>
                <a:cubicBezTo>
                  <a:pt x="17003" y="21266"/>
                  <a:pt x="11626" y="20981"/>
                  <a:pt x="9026" y="21978"/>
                </a:cubicBezTo>
                <a:cubicBezTo>
                  <a:pt x="6427" y="22975"/>
                  <a:pt x="-7888" y="24970"/>
                  <a:pt x="5928" y="25504"/>
                </a:cubicBezTo>
                <a:close/>
              </a:path>
            </a:pathLst>
          </a:custGeom>
          <a:solidFill>
            <a:schemeClr val="accent6"/>
          </a:solidFill>
          <a:ln>
            <a:noFill/>
          </a:ln>
        </p:spPr>
      </p:sp>
      <p:grpSp>
        <p:nvGrpSpPr>
          <p:cNvPr id="1081" name="Google Shape;1081;p23"/>
          <p:cNvGrpSpPr/>
          <p:nvPr/>
        </p:nvGrpSpPr>
        <p:grpSpPr>
          <a:xfrm>
            <a:off x="584625" y="540000"/>
            <a:ext cx="1265537" cy="1405864"/>
            <a:chOff x="600600" y="540000"/>
            <a:chExt cx="1265537" cy="1405864"/>
          </a:xfrm>
        </p:grpSpPr>
        <p:sp>
          <p:nvSpPr>
            <p:cNvPr id="1082" name="Google Shape;1082;p23"/>
            <p:cNvSpPr/>
            <p:nvPr/>
          </p:nvSpPr>
          <p:spPr>
            <a:xfrm>
              <a:off x="702549" y="636668"/>
              <a:ext cx="1059313" cy="1309196"/>
            </a:xfrm>
            <a:custGeom>
              <a:rect b="b" l="l" r="r" t="t"/>
              <a:pathLst>
                <a:path extrusionOk="0" h="33222" w="26881">
                  <a:moveTo>
                    <a:pt x="9335" y="18405"/>
                  </a:moveTo>
                  <a:cubicBezTo>
                    <a:pt x="9327" y="18416"/>
                    <a:pt x="9319" y="18428"/>
                    <a:pt x="9312" y="18439"/>
                  </a:cubicBezTo>
                  <a:cubicBezTo>
                    <a:pt x="9319" y="18429"/>
                    <a:pt x="9327" y="18417"/>
                    <a:pt x="9335" y="18405"/>
                  </a:cubicBezTo>
                  <a:close/>
                  <a:moveTo>
                    <a:pt x="8914" y="18817"/>
                  </a:moveTo>
                  <a:lnTo>
                    <a:pt x="8914" y="18817"/>
                  </a:lnTo>
                  <a:cubicBezTo>
                    <a:pt x="8904" y="18836"/>
                    <a:pt x="8895" y="18854"/>
                    <a:pt x="8887" y="18871"/>
                  </a:cubicBezTo>
                  <a:lnTo>
                    <a:pt x="8887" y="18871"/>
                  </a:lnTo>
                  <a:lnTo>
                    <a:pt x="8914" y="18817"/>
                  </a:lnTo>
                  <a:close/>
                  <a:moveTo>
                    <a:pt x="7761" y="25656"/>
                  </a:moveTo>
                  <a:lnTo>
                    <a:pt x="7760" y="25661"/>
                  </a:lnTo>
                  <a:cubicBezTo>
                    <a:pt x="7760" y="25660"/>
                    <a:pt x="7761" y="25658"/>
                    <a:pt x="7761" y="25656"/>
                  </a:cubicBezTo>
                  <a:close/>
                  <a:moveTo>
                    <a:pt x="7641" y="25801"/>
                  </a:moveTo>
                  <a:lnTo>
                    <a:pt x="7641" y="25801"/>
                  </a:lnTo>
                  <a:cubicBezTo>
                    <a:pt x="7633" y="25805"/>
                    <a:pt x="7626" y="25810"/>
                    <a:pt x="7619" y="25814"/>
                  </a:cubicBezTo>
                  <a:lnTo>
                    <a:pt x="7619" y="25814"/>
                  </a:lnTo>
                  <a:cubicBezTo>
                    <a:pt x="7626" y="25811"/>
                    <a:pt x="7633" y="25807"/>
                    <a:pt x="7641" y="25801"/>
                  </a:cubicBezTo>
                  <a:close/>
                  <a:moveTo>
                    <a:pt x="2945" y="27653"/>
                  </a:moveTo>
                  <a:cubicBezTo>
                    <a:pt x="2938" y="27674"/>
                    <a:pt x="2932" y="27694"/>
                    <a:pt x="2925" y="27711"/>
                  </a:cubicBezTo>
                  <a:cubicBezTo>
                    <a:pt x="2934" y="27689"/>
                    <a:pt x="2941" y="27670"/>
                    <a:pt x="2945" y="27653"/>
                  </a:cubicBezTo>
                  <a:close/>
                  <a:moveTo>
                    <a:pt x="3400" y="31173"/>
                  </a:moveTo>
                  <a:cubicBezTo>
                    <a:pt x="3395" y="31179"/>
                    <a:pt x="3389" y="31186"/>
                    <a:pt x="3383" y="31192"/>
                  </a:cubicBezTo>
                  <a:cubicBezTo>
                    <a:pt x="3389" y="31186"/>
                    <a:pt x="3395" y="31180"/>
                    <a:pt x="3400" y="31173"/>
                  </a:cubicBezTo>
                  <a:close/>
                  <a:moveTo>
                    <a:pt x="2686" y="31829"/>
                  </a:moveTo>
                  <a:cubicBezTo>
                    <a:pt x="2666" y="31909"/>
                    <a:pt x="2587" y="31988"/>
                    <a:pt x="2468" y="32068"/>
                  </a:cubicBezTo>
                  <a:cubicBezTo>
                    <a:pt x="2507" y="31968"/>
                    <a:pt x="2587" y="31889"/>
                    <a:pt x="2686" y="31829"/>
                  </a:cubicBezTo>
                  <a:close/>
                  <a:moveTo>
                    <a:pt x="2249" y="31929"/>
                  </a:moveTo>
                  <a:cubicBezTo>
                    <a:pt x="2288" y="31968"/>
                    <a:pt x="2308" y="32048"/>
                    <a:pt x="2288" y="32147"/>
                  </a:cubicBezTo>
                  <a:cubicBezTo>
                    <a:pt x="2229" y="32187"/>
                    <a:pt x="2149" y="32227"/>
                    <a:pt x="2090" y="32247"/>
                  </a:cubicBezTo>
                  <a:cubicBezTo>
                    <a:pt x="2090" y="32207"/>
                    <a:pt x="2090" y="32187"/>
                    <a:pt x="2090" y="32147"/>
                  </a:cubicBezTo>
                  <a:cubicBezTo>
                    <a:pt x="2149" y="32088"/>
                    <a:pt x="2189" y="32008"/>
                    <a:pt x="2249" y="31929"/>
                  </a:cubicBezTo>
                  <a:close/>
                  <a:moveTo>
                    <a:pt x="25318" y="0"/>
                  </a:moveTo>
                  <a:cubicBezTo>
                    <a:pt x="25303" y="0"/>
                    <a:pt x="25289" y="5"/>
                    <a:pt x="25269" y="15"/>
                  </a:cubicBezTo>
                  <a:cubicBezTo>
                    <a:pt x="25265" y="11"/>
                    <a:pt x="25261" y="10"/>
                    <a:pt x="25257" y="10"/>
                  </a:cubicBezTo>
                  <a:cubicBezTo>
                    <a:pt x="25241" y="10"/>
                    <a:pt x="25225" y="39"/>
                    <a:pt x="25209" y="55"/>
                  </a:cubicBezTo>
                  <a:lnTo>
                    <a:pt x="25149" y="115"/>
                  </a:lnTo>
                  <a:cubicBezTo>
                    <a:pt x="25070" y="214"/>
                    <a:pt x="24990" y="333"/>
                    <a:pt x="24911" y="473"/>
                  </a:cubicBezTo>
                  <a:cubicBezTo>
                    <a:pt x="24897" y="478"/>
                    <a:pt x="24887" y="481"/>
                    <a:pt x="24880" y="481"/>
                  </a:cubicBezTo>
                  <a:cubicBezTo>
                    <a:pt x="24814" y="481"/>
                    <a:pt x="25002" y="254"/>
                    <a:pt x="24930" y="254"/>
                  </a:cubicBezTo>
                  <a:cubicBezTo>
                    <a:pt x="24791" y="532"/>
                    <a:pt x="24632" y="711"/>
                    <a:pt x="24274" y="1010"/>
                  </a:cubicBezTo>
                  <a:lnTo>
                    <a:pt x="24294" y="930"/>
                  </a:lnTo>
                  <a:lnTo>
                    <a:pt x="24294" y="930"/>
                  </a:lnTo>
                  <a:cubicBezTo>
                    <a:pt x="24035" y="1209"/>
                    <a:pt x="23936" y="1308"/>
                    <a:pt x="23796" y="1448"/>
                  </a:cubicBezTo>
                  <a:cubicBezTo>
                    <a:pt x="23657" y="1587"/>
                    <a:pt x="23518" y="1706"/>
                    <a:pt x="23379" y="1806"/>
                  </a:cubicBezTo>
                  <a:cubicBezTo>
                    <a:pt x="23100" y="2044"/>
                    <a:pt x="22821" y="2283"/>
                    <a:pt x="22423" y="2641"/>
                  </a:cubicBezTo>
                  <a:lnTo>
                    <a:pt x="22563" y="2681"/>
                  </a:lnTo>
                  <a:cubicBezTo>
                    <a:pt x="22404" y="2840"/>
                    <a:pt x="22344" y="2840"/>
                    <a:pt x="22244" y="2900"/>
                  </a:cubicBezTo>
                  <a:cubicBezTo>
                    <a:pt x="22237" y="2956"/>
                    <a:pt x="22247" y="2978"/>
                    <a:pt x="22268" y="2978"/>
                  </a:cubicBezTo>
                  <a:cubicBezTo>
                    <a:pt x="22344" y="2978"/>
                    <a:pt x="22566" y="2682"/>
                    <a:pt x="22650" y="2682"/>
                  </a:cubicBezTo>
                  <a:cubicBezTo>
                    <a:pt x="22673" y="2682"/>
                    <a:pt x="22686" y="2705"/>
                    <a:pt x="22682" y="2761"/>
                  </a:cubicBezTo>
                  <a:cubicBezTo>
                    <a:pt x="22291" y="2800"/>
                    <a:pt x="21593" y="3896"/>
                    <a:pt x="21248" y="3896"/>
                  </a:cubicBezTo>
                  <a:cubicBezTo>
                    <a:pt x="21241" y="3896"/>
                    <a:pt x="21236" y="3896"/>
                    <a:pt x="21230" y="3895"/>
                  </a:cubicBezTo>
                  <a:lnTo>
                    <a:pt x="21230" y="3895"/>
                  </a:lnTo>
                  <a:cubicBezTo>
                    <a:pt x="20991" y="4153"/>
                    <a:pt x="21389" y="3915"/>
                    <a:pt x="21150" y="4173"/>
                  </a:cubicBezTo>
                  <a:lnTo>
                    <a:pt x="21031" y="4193"/>
                  </a:lnTo>
                  <a:lnTo>
                    <a:pt x="21051" y="4333"/>
                  </a:lnTo>
                  <a:cubicBezTo>
                    <a:pt x="20922" y="4447"/>
                    <a:pt x="20814" y="4489"/>
                    <a:pt x="20741" y="4489"/>
                  </a:cubicBezTo>
                  <a:cubicBezTo>
                    <a:pt x="20712" y="4489"/>
                    <a:pt x="20689" y="4483"/>
                    <a:pt x="20673" y="4472"/>
                  </a:cubicBezTo>
                  <a:cubicBezTo>
                    <a:pt x="20712" y="4432"/>
                    <a:pt x="20772" y="4333"/>
                    <a:pt x="20812" y="4293"/>
                  </a:cubicBezTo>
                  <a:lnTo>
                    <a:pt x="20812" y="4293"/>
                  </a:lnTo>
                  <a:cubicBezTo>
                    <a:pt x="20553" y="4432"/>
                    <a:pt x="20295" y="4870"/>
                    <a:pt x="20195" y="4989"/>
                  </a:cubicBezTo>
                  <a:lnTo>
                    <a:pt x="20434" y="4790"/>
                  </a:lnTo>
                  <a:lnTo>
                    <a:pt x="20434" y="4790"/>
                  </a:lnTo>
                  <a:cubicBezTo>
                    <a:pt x="20135" y="5168"/>
                    <a:pt x="19777" y="5566"/>
                    <a:pt x="19419" y="5964"/>
                  </a:cubicBezTo>
                  <a:cubicBezTo>
                    <a:pt x="19081" y="6362"/>
                    <a:pt x="18743" y="6780"/>
                    <a:pt x="18504" y="7178"/>
                  </a:cubicBezTo>
                  <a:lnTo>
                    <a:pt x="18584" y="7178"/>
                  </a:lnTo>
                  <a:cubicBezTo>
                    <a:pt x="18205" y="7775"/>
                    <a:pt x="18166" y="7556"/>
                    <a:pt x="17708" y="8192"/>
                  </a:cubicBezTo>
                  <a:lnTo>
                    <a:pt x="17708" y="8153"/>
                  </a:lnTo>
                  <a:cubicBezTo>
                    <a:pt x="17648" y="8312"/>
                    <a:pt x="17549" y="8491"/>
                    <a:pt x="17410" y="8650"/>
                  </a:cubicBezTo>
                  <a:cubicBezTo>
                    <a:pt x="17422" y="8607"/>
                    <a:pt x="17414" y="8592"/>
                    <a:pt x="17394" y="8592"/>
                  </a:cubicBezTo>
                  <a:cubicBezTo>
                    <a:pt x="17345" y="8592"/>
                    <a:pt x="17221" y="8689"/>
                    <a:pt x="17174" y="8689"/>
                  </a:cubicBezTo>
                  <a:cubicBezTo>
                    <a:pt x="17152" y="8689"/>
                    <a:pt x="17146" y="8669"/>
                    <a:pt x="17171" y="8610"/>
                  </a:cubicBezTo>
                  <a:lnTo>
                    <a:pt x="17171" y="8610"/>
                  </a:lnTo>
                  <a:cubicBezTo>
                    <a:pt x="16773" y="9267"/>
                    <a:pt x="16992" y="8968"/>
                    <a:pt x="16833" y="9486"/>
                  </a:cubicBezTo>
                  <a:lnTo>
                    <a:pt x="16693" y="9525"/>
                  </a:lnTo>
                  <a:cubicBezTo>
                    <a:pt x="16634" y="9705"/>
                    <a:pt x="16673" y="9744"/>
                    <a:pt x="16435" y="10063"/>
                  </a:cubicBezTo>
                  <a:cubicBezTo>
                    <a:pt x="16479" y="9968"/>
                    <a:pt x="16467" y="9943"/>
                    <a:pt x="16435" y="9943"/>
                  </a:cubicBezTo>
                  <a:cubicBezTo>
                    <a:pt x="16401" y="9943"/>
                    <a:pt x="16346" y="9970"/>
                    <a:pt x="16311" y="9970"/>
                  </a:cubicBezTo>
                  <a:cubicBezTo>
                    <a:pt x="16274" y="9970"/>
                    <a:pt x="16260" y="9941"/>
                    <a:pt x="16315" y="9824"/>
                  </a:cubicBezTo>
                  <a:lnTo>
                    <a:pt x="16315" y="9824"/>
                  </a:lnTo>
                  <a:cubicBezTo>
                    <a:pt x="15619" y="10321"/>
                    <a:pt x="15718" y="10898"/>
                    <a:pt x="15221" y="10998"/>
                  </a:cubicBezTo>
                  <a:cubicBezTo>
                    <a:pt x="15217" y="11091"/>
                    <a:pt x="15239" y="11128"/>
                    <a:pt x="15275" y="11128"/>
                  </a:cubicBezTo>
                  <a:cubicBezTo>
                    <a:pt x="15398" y="11128"/>
                    <a:pt x="15690" y="10710"/>
                    <a:pt x="15709" y="10710"/>
                  </a:cubicBezTo>
                  <a:cubicBezTo>
                    <a:pt x="15712" y="10710"/>
                    <a:pt x="15709" y="10719"/>
                    <a:pt x="15699" y="10739"/>
                  </a:cubicBezTo>
                  <a:cubicBezTo>
                    <a:pt x="15713" y="10733"/>
                    <a:pt x="15725" y="10730"/>
                    <a:pt x="15735" y="10730"/>
                  </a:cubicBezTo>
                  <a:cubicBezTo>
                    <a:pt x="15842" y="10730"/>
                    <a:pt x="15644" y="11112"/>
                    <a:pt x="15480" y="11276"/>
                  </a:cubicBezTo>
                  <a:cubicBezTo>
                    <a:pt x="15321" y="11475"/>
                    <a:pt x="14942" y="11416"/>
                    <a:pt x="14525" y="11933"/>
                  </a:cubicBezTo>
                  <a:cubicBezTo>
                    <a:pt x="14564" y="11873"/>
                    <a:pt x="14564" y="11873"/>
                    <a:pt x="14604" y="11814"/>
                  </a:cubicBezTo>
                  <a:lnTo>
                    <a:pt x="14604" y="11814"/>
                  </a:lnTo>
                  <a:cubicBezTo>
                    <a:pt x="14385" y="11973"/>
                    <a:pt x="14365" y="12251"/>
                    <a:pt x="14087" y="12410"/>
                  </a:cubicBezTo>
                  <a:cubicBezTo>
                    <a:pt x="14107" y="12649"/>
                    <a:pt x="13848" y="12709"/>
                    <a:pt x="13968" y="12888"/>
                  </a:cubicBezTo>
                  <a:lnTo>
                    <a:pt x="14306" y="12391"/>
                  </a:lnTo>
                  <a:lnTo>
                    <a:pt x="14306" y="12391"/>
                  </a:lnTo>
                  <a:cubicBezTo>
                    <a:pt x="14147" y="12689"/>
                    <a:pt x="14127" y="13087"/>
                    <a:pt x="13689" y="13465"/>
                  </a:cubicBezTo>
                  <a:cubicBezTo>
                    <a:pt x="13689" y="13405"/>
                    <a:pt x="13749" y="13226"/>
                    <a:pt x="13789" y="13127"/>
                  </a:cubicBezTo>
                  <a:lnTo>
                    <a:pt x="13789" y="13127"/>
                  </a:lnTo>
                  <a:cubicBezTo>
                    <a:pt x="13649" y="13206"/>
                    <a:pt x="13629" y="13405"/>
                    <a:pt x="13470" y="13485"/>
                  </a:cubicBezTo>
                  <a:cubicBezTo>
                    <a:pt x="13351" y="13326"/>
                    <a:pt x="13888" y="12888"/>
                    <a:pt x="13987" y="12490"/>
                  </a:cubicBezTo>
                  <a:lnTo>
                    <a:pt x="13987" y="12490"/>
                  </a:lnTo>
                  <a:cubicBezTo>
                    <a:pt x="13846" y="12569"/>
                    <a:pt x="13741" y="12935"/>
                    <a:pt x="13674" y="12935"/>
                  </a:cubicBezTo>
                  <a:cubicBezTo>
                    <a:pt x="13657" y="12935"/>
                    <a:pt x="13642" y="12910"/>
                    <a:pt x="13629" y="12848"/>
                  </a:cubicBezTo>
                  <a:lnTo>
                    <a:pt x="13629" y="12848"/>
                  </a:lnTo>
                  <a:cubicBezTo>
                    <a:pt x="13689" y="13246"/>
                    <a:pt x="13192" y="13346"/>
                    <a:pt x="13092" y="13823"/>
                  </a:cubicBezTo>
                  <a:lnTo>
                    <a:pt x="13013" y="13724"/>
                  </a:lnTo>
                  <a:cubicBezTo>
                    <a:pt x="12993" y="13803"/>
                    <a:pt x="12933" y="13942"/>
                    <a:pt x="12853" y="14042"/>
                  </a:cubicBezTo>
                  <a:lnTo>
                    <a:pt x="12873" y="13763"/>
                  </a:lnTo>
                  <a:lnTo>
                    <a:pt x="12873" y="13763"/>
                  </a:lnTo>
                  <a:cubicBezTo>
                    <a:pt x="12754" y="14141"/>
                    <a:pt x="12356" y="14241"/>
                    <a:pt x="12197" y="14559"/>
                  </a:cubicBezTo>
                  <a:cubicBezTo>
                    <a:pt x="12360" y="14344"/>
                    <a:pt x="12432" y="14284"/>
                    <a:pt x="12472" y="14284"/>
                  </a:cubicBezTo>
                  <a:cubicBezTo>
                    <a:pt x="12521" y="14284"/>
                    <a:pt x="12519" y="14379"/>
                    <a:pt x="12584" y="14379"/>
                  </a:cubicBezTo>
                  <a:cubicBezTo>
                    <a:pt x="12605" y="14379"/>
                    <a:pt x="12634" y="14368"/>
                    <a:pt x="12674" y="14340"/>
                  </a:cubicBezTo>
                  <a:lnTo>
                    <a:pt x="12674" y="14340"/>
                  </a:lnTo>
                  <a:cubicBezTo>
                    <a:pt x="12256" y="15136"/>
                    <a:pt x="12097" y="14559"/>
                    <a:pt x="11560" y="15335"/>
                  </a:cubicBezTo>
                  <a:cubicBezTo>
                    <a:pt x="11629" y="15252"/>
                    <a:pt x="11766" y="15140"/>
                    <a:pt x="11816" y="15140"/>
                  </a:cubicBezTo>
                  <a:cubicBezTo>
                    <a:pt x="11838" y="15140"/>
                    <a:pt x="11843" y="15161"/>
                    <a:pt x="11819" y="15216"/>
                  </a:cubicBezTo>
                  <a:cubicBezTo>
                    <a:pt x="11699" y="15355"/>
                    <a:pt x="11500" y="15534"/>
                    <a:pt x="11381" y="15574"/>
                  </a:cubicBezTo>
                  <a:cubicBezTo>
                    <a:pt x="11241" y="15780"/>
                    <a:pt x="11227" y="15833"/>
                    <a:pt x="11259" y="15833"/>
                  </a:cubicBezTo>
                  <a:cubicBezTo>
                    <a:pt x="11293" y="15833"/>
                    <a:pt x="11384" y="15769"/>
                    <a:pt x="11428" y="15769"/>
                  </a:cubicBezTo>
                  <a:cubicBezTo>
                    <a:pt x="11453" y="15769"/>
                    <a:pt x="11463" y="15789"/>
                    <a:pt x="11441" y="15852"/>
                  </a:cubicBezTo>
                  <a:cubicBezTo>
                    <a:pt x="11182" y="15932"/>
                    <a:pt x="11282" y="16151"/>
                    <a:pt x="11142" y="16410"/>
                  </a:cubicBezTo>
                  <a:lnTo>
                    <a:pt x="11043" y="16330"/>
                  </a:lnTo>
                  <a:lnTo>
                    <a:pt x="11043" y="16330"/>
                  </a:lnTo>
                  <a:cubicBezTo>
                    <a:pt x="10526" y="16887"/>
                    <a:pt x="11142" y="16648"/>
                    <a:pt x="10645" y="17146"/>
                  </a:cubicBezTo>
                  <a:lnTo>
                    <a:pt x="10685" y="16807"/>
                  </a:lnTo>
                  <a:lnTo>
                    <a:pt x="10685" y="16807"/>
                  </a:lnTo>
                  <a:lnTo>
                    <a:pt x="10506" y="17106"/>
                  </a:lnTo>
                  <a:lnTo>
                    <a:pt x="10426" y="16967"/>
                  </a:lnTo>
                  <a:cubicBezTo>
                    <a:pt x="10287" y="17345"/>
                    <a:pt x="10187" y="17424"/>
                    <a:pt x="9929" y="17703"/>
                  </a:cubicBezTo>
                  <a:cubicBezTo>
                    <a:pt x="9934" y="17702"/>
                    <a:pt x="9939" y="17701"/>
                    <a:pt x="9945" y="17701"/>
                  </a:cubicBezTo>
                  <a:cubicBezTo>
                    <a:pt x="10051" y="17701"/>
                    <a:pt x="10079" y="17894"/>
                    <a:pt x="9889" y="18141"/>
                  </a:cubicBezTo>
                  <a:cubicBezTo>
                    <a:pt x="9848" y="18169"/>
                    <a:pt x="9823" y="18179"/>
                    <a:pt x="9807" y="18179"/>
                  </a:cubicBezTo>
                  <a:cubicBezTo>
                    <a:pt x="9778" y="18179"/>
                    <a:pt x="9778" y="18150"/>
                    <a:pt x="9766" y="18150"/>
                  </a:cubicBezTo>
                  <a:cubicBezTo>
                    <a:pt x="9751" y="18150"/>
                    <a:pt x="9721" y="18189"/>
                    <a:pt x="9610" y="18359"/>
                  </a:cubicBezTo>
                  <a:cubicBezTo>
                    <a:pt x="9610" y="18240"/>
                    <a:pt x="9590" y="18081"/>
                    <a:pt x="9809" y="17981"/>
                  </a:cubicBezTo>
                  <a:cubicBezTo>
                    <a:pt x="9789" y="17942"/>
                    <a:pt x="9809" y="17842"/>
                    <a:pt x="9789" y="17802"/>
                  </a:cubicBezTo>
                  <a:cubicBezTo>
                    <a:pt x="9587" y="17931"/>
                    <a:pt x="9435" y="18248"/>
                    <a:pt x="9335" y="18405"/>
                  </a:cubicBezTo>
                  <a:lnTo>
                    <a:pt x="9335" y="18405"/>
                  </a:lnTo>
                  <a:cubicBezTo>
                    <a:pt x="9367" y="18358"/>
                    <a:pt x="9399" y="18316"/>
                    <a:pt x="9431" y="18300"/>
                  </a:cubicBezTo>
                  <a:lnTo>
                    <a:pt x="9431" y="18300"/>
                  </a:lnTo>
                  <a:lnTo>
                    <a:pt x="9173" y="18956"/>
                  </a:lnTo>
                  <a:cubicBezTo>
                    <a:pt x="9151" y="18969"/>
                    <a:pt x="9136" y="18974"/>
                    <a:pt x="9124" y="18974"/>
                  </a:cubicBezTo>
                  <a:cubicBezTo>
                    <a:pt x="9082" y="18974"/>
                    <a:pt x="9097" y="18900"/>
                    <a:pt x="9113" y="18837"/>
                  </a:cubicBezTo>
                  <a:lnTo>
                    <a:pt x="9113" y="18837"/>
                  </a:lnTo>
                  <a:cubicBezTo>
                    <a:pt x="9033" y="18956"/>
                    <a:pt x="9033" y="19076"/>
                    <a:pt x="8914" y="19235"/>
                  </a:cubicBezTo>
                  <a:cubicBezTo>
                    <a:pt x="8877" y="19143"/>
                    <a:pt x="8789" y="19085"/>
                    <a:pt x="8887" y="18871"/>
                  </a:cubicBezTo>
                  <a:lnTo>
                    <a:pt x="8887" y="18871"/>
                  </a:lnTo>
                  <a:lnTo>
                    <a:pt x="8615" y="19414"/>
                  </a:lnTo>
                  <a:cubicBezTo>
                    <a:pt x="8567" y="19430"/>
                    <a:pt x="8397" y="19554"/>
                    <a:pt x="8349" y="19554"/>
                  </a:cubicBezTo>
                  <a:cubicBezTo>
                    <a:pt x="8338" y="19554"/>
                    <a:pt x="8333" y="19548"/>
                    <a:pt x="8337" y="19533"/>
                  </a:cubicBezTo>
                  <a:lnTo>
                    <a:pt x="8337" y="19533"/>
                  </a:lnTo>
                  <a:cubicBezTo>
                    <a:pt x="8078" y="19792"/>
                    <a:pt x="7979" y="20369"/>
                    <a:pt x="7621" y="20707"/>
                  </a:cubicBezTo>
                  <a:cubicBezTo>
                    <a:pt x="7621" y="20747"/>
                    <a:pt x="7601" y="20787"/>
                    <a:pt x="7561" y="20886"/>
                  </a:cubicBezTo>
                  <a:cubicBezTo>
                    <a:pt x="7282" y="21244"/>
                    <a:pt x="6944" y="21483"/>
                    <a:pt x="6745" y="22020"/>
                  </a:cubicBezTo>
                  <a:lnTo>
                    <a:pt x="6427" y="22160"/>
                  </a:lnTo>
                  <a:cubicBezTo>
                    <a:pt x="6363" y="22264"/>
                    <a:pt x="6372" y="22291"/>
                    <a:pt x="6408" y="22291"/>
                  </a:cubicBezTo>
                  <a:cubicBezTo>
                    <a:pt x="6446" y="22291"/>
                    <a:pt x="6512" y="22263"/>
                    <a:pt x="6558" y="22263"/>
                  </a:cubicBezTo>
                  <a:cubicBezTo>
                    <a:pt x="6620" y="22263"/>
                    <a:pt x="6644" y="22314"/>
                    <a:pt x="6506" y="22557"/>
                  </a:cubicBezTo>
                  <a:cubicBezTo>
                    <a:pt x="6413" y="22729"/>
                    <a:pt x="6356" y="22775"/>
                    <a:pt x="6313" y="22775"/>
                  </a:cubicBezTo>
                  <a:cubicBezTo>
                    <a:pt x="6263" y="22775"/>
                    <a:pt x="6231" y="22712"/>
                    <a:pt x="6183" y="22712"/>
                  </a:cubicBezTo>
                  <a:cubicBezTo>
                    <a:pt x="6167" y="22712"/>
                    <a:pt x="6149" y="22719"/>
                    <a:pt x="6128" y="22737"/>
                  </a:cubicBezTo>
                  <a:cubicBezTo>
                    <a:pt x="6069" y="22995"/>
                    <a:pt x="5969" y="23453"/>
                    <a:pt x="5591" y="23731"/>
                  </a:cubicBezTo>
                  <a:cubicBezTo>
                    <a:pt x="5651" y="23592"/>
                    <a:pt x="5731" y="23513"/>
                    <a:pt x="5810" y="23393"/>
                  </a:cubicBezTo>
                  <a:lnTo>
                    <a:pt x="5810" y="23393"/>
                  </a:lnTo>
                  <a:lnTo>
                    <a:pt x="5512" y="23612"/>
                  </a:lnTo>
                  <a:cubicBezTo>
                    <a:pt x="5587" y="23278"/>
                    <a:pt x="5744" y="23072"/>
                    <a:pt x="5673" y="23072"/>
                  </a:cubicBezTo>
                  <a:cubicBezTo>
                    <a:pt x="5651" y="23072"/>
                    <a:pt x="5607" y="23092"/>
                    <a:pt x="5532" y="23134"/>
                  </a:cubicBezTo>
                  <a:cubicBezTo>
                    <a:pt x="5810" y="23393"/>
                    <a:pt x="4795" y="24269"/>
                    <a:pt x="5054" y="24507"/>
                  </a:cubicBezTo>
                  <a:lnTo>
                    <a:pt x="4875" y="24666"/>
                  </a:lnTo>
                  <a:cubicBezTo>
                    <a:pt x="4915" y="24607"/>
                    <a:pt x="4895" y="24587"/>
                    <a:pt x="4935" y="24527"/>
                  </a:cubicBezTo>
                  <a:lnTo>
                    <a:pt x="4935" y="24527"/>
                  </a:lnTo>
                  <a:cubicBezTo>
                    <a:pt x="4537" y="24806"/>
                    <a:pt x="4955" y="24945"/>
                    <a:pt x="4596" y="25403"/>
                  </a:cubicBezTo>
                  <a:cubicBezTo>
                    <a:pt x="4504" y="25495"/>
                    <a:pt x="4421" y="25569"/>
                    <a:pt x="4387" y="25569"/>
                  </a:cubicBezTo>
                  <a:cubicBezTo>
                    <a:pt x="4369" y="25569"/>
                    <a:pt x="4364" y="25549"/>
                    <a:pt x="4378" y="25502"/>
                  </a:cubicBezTo>
                  <a:lnTo>
                    <a:pt x="4378" y="25502"/>
                  </a:lnTo>
                  <a:lnTo>
                    <a:pt x="4199" y="25920"/>
                  </a:lnTo>
                  <a:cubicBezTo>
                    <a:pt x="4172" y="25955"/>
                    <a:pt x="4150" y="25971"/>
                    <a:pt x="4137" y="25971"/>
                  </a:cubicBezTo>
                  <a:cubicBezTo>
                    <a:pt x="4119" y="25971"/>
                    <a:pt x="4116" y="25945"/>
                    <a:pt x="4139" y="25900"/>
                  </a:cubicBezTo>
                  <a:lnTo>
                    <a:pt x="4139" y="25900"/>
                  </a:lnTo>
                  <a:lnTo>
                    <a:pt x="3820" y="26437"/>
                  </a:lnTo>
                  <a:lnTo>
                    <a:pt x="3801" y="26417"/>
                  </a:lnTo>
                  <a:cubicBezTo>
                    <a:pt x="3801" y="26537"/>
                    <a:pt x="3741" y="26756"/>
                    <a:pt x="3721" y="26875"/>
                  </a:cubicBezTo>
                  <a:cubicBezTo>
                    <a:pt x="3693" y="26895"/>
                    <a:pt x="3677" y="26903"/>
                    <a:pt x="3669" y="26903"/>
                  </a:cubicBezTo>
                  <a:cubicBezTo>
                    <a:pt x="3639" y="26903"/>
                    <a:pt x="3718" y="26794"/>
                    <a:pt x="3688" y="26794"/>
                  </a:cubicBezTo>
                  <a:cubicBezTo>
                    <a:pt x="3686" y="26794"/>
                    <a:pt x="3684" y="26794"/>
                    <a:pt x="3681" y="26795"/>
                  </a:cubicBezTo>
                  <a:lnTo>
                    <a:pt x="3522" y="27154"/>
                  </a:lnTo>
                  <a:cubicBezTo>
                    <a:pt x="3508" y="27159"/>
                    <a:pt x="3496" y="27161"/>
                    <a:pt x="3486" y="27161"/>
                  </a:cubicBezTo>
                  <a:cubicBezTo>
                    <a:pt x="3381" y="27161"/>
                    <a:pt x="3476" y="26897"/>
                    <a:pt x="3622" y="26716"/>
                  </a:cubicBezTo>
                  <a:lnTo>
                    <a:pt x="3622" y="26716"/>
                  </a:lnTo>
                  <a:cubicBezTo>
                    <a:pt x="3124" y="26795"/>
                    <a:pt x="3522" y="27014"/>
                    <a:pt x="2925" y="27532"/>
                  </a:cubicBezTo>
                  <a:lnTo>
                    <a:pt x="3084" y="27213"/>
                  </a:lnTo>
                  <a:lnTo>
                    <a:pt x="3084" y="27213"/>
                  </a:lnTo>
                  <a:cubicBezTo>
                    <a:pt x="2786" y="27273"/>
                    <a:pt x="2706" y="27551"/>
                    <a:pt x="2368" y="27810"/>
                  </a:cubicBezTo>
                  <a:cubicBezTo>
                    <a:pt x="2438" y="27782"/>
                    <a:pt x="2763" y="27558"/>
                    <a:pt x="2895" y="27558"/>
                  </a:cubicBezTo>
                  <a:cubicBezTo>
                    <a:pt x="2940" y="27558"/>
                    <a:pt x="2963" y="27584"/>
                    <a:pt x="2945" y="27653"/>
                  </a:cubicBezTo>
                  <a:lnTo>
                    <a:pt x="2945" y="27653"/>
                  </a:lnTo>
                  <a:cubicBezTo>
                    <a:pt x="2980" y="27544"/>
                    <a:pt x="3024" y="27389"/>
                    <a:pt x="3124" y="27372"/>
                  </a:cubicBezTo>
                  <a:lnTo>
                    <a:pt x="3124" y="27372"/>
                  </a:lnTo>
                  <a:cubicBezTo>
                    <a:pt x="3164" y="27551"/>
                    <a:pt x="3064" y="27591"/>
                    <a:pt x="2925" y="27711"/>
                  </a:cubicBezTo>
                  <a:cubicBezTo>
                    <a:pt x="2846" y="27790"/>
                    <a:pt x="2746" y="27910"/>
                    <a:pt x="2686" y="28128"/>
                  </a:cubicBezTo>
                  <a:cubicBezTo>
                    <a:pt x="2672" y="28121"/>
                    <a:pt x="2658" y="28118"/>
                    <a:pt x="2644" y="28118"/>
                  </a:cubicBezTo>
                  <a:cubicBezTo>
                    <a:pt x="2547" y="28118"/>
                    <a:pt x="2470" y="28294"/>
                    <a:pt x="2348" y="28487"/>
                  </a:cubicBezTo>
                  <a:lnTo>
                    <a:pt x="2209" y="28387"/>
                  </a:lnTo>
                  <a:cubicBezTo>
                    <a:pt x="2090" y="28646"/>
                    <a:pt x="2169" y="28686"/>
                    <a:pt x="2149" y="28865"/>
                  </a:cubicBezTo>
                  <a:cubicBezTo>
                    <a:pt x="1977" y="29089"/>
                    <a:pt x="1849" y="29104"/>
                    <a:pt x="1728" y="29104"/>
                  </a:cubicBezTo>
                  <a:cubicBezTo>
                    <a:pt x="1709" y="29104"/>
                    <a:pt x="1690" y="29103"/>
                    <a:pt x="1672" y="29103"/>
                  </a:cubicBezTo>
                  <a:cubicBezTo>
                    <a:pt x="1581" y="29230"/>
                    <a:pt x="1580" y="29263"/>
                    <a:pt x="1614" y="29263"/>
                  </a:cubicBezTo>
                  <a:cubicBezTo>
                    <a:pt x="1652" y="29263"/>
                    <a:pt x="1733" y="29222"/>
                    <a:pt x="1781" y="29222"/>
                  </a:cubicBezTo>
                  <a:cubicBezTo>
                    <a:pt x="1832" y="29222"/>
                    <a:pt x="1846" y="29269"/>
                    <a:pt x="1731" y="29461"/>
                  </a:cubicBezTo>
                  <a:cubicBezTo>
                    <a:pt x="1433" y="29780"/>
                    <a:pt x="1333" y="30078"/>
                    <a:pt x="1134" y="30556"/>
                  </a:cubicBezTo>
                  <a:cubicBezTo>
                    <a:pt x="1077" y="30613"/>
                    <a:pt x="1046" y="30634"/>
                    <a:pt x="1029" y="30634"/>
                  </a:cubicBezTo>
                  <a:cubicBezTo>
                    <a:pt x="987" y="30634"/>
                    <a:pt x="1034" y="30508"/>
                    <a:pt x="996" y="30508"/>
                  </a:cubicBezTo>
                  <a:cubicBezTo>
                    <a:pt x="991" y="30508"/>
                    <a:pt x="984" y="30511"/>
                    <a:pt x="975" y="30516"/>
                  </a:cubicBezTo>
                  <a:lnTo>
                    <a:pt x="936" y="30814"/>
                  </a:lnTo>
                  <a:cubicBezTo>
                    <a:pt x="920" y="30838"/>
                    <a:pt x="907" y="30846"/>
                    <a:pt x="898" y="30846"/>
                  </a:cubicBezTo>
                  <a:cubicBezTo>
                    <a:pt x="883" y="30846"/>
                    <a:pt x="876" y="30827"/>
                    <a:pt x="876" y="30814"/>
                  </a:cubicBezTo>
                  <a:lnTo>
                    <a:pt x="876" y="30814"/>
                  </a:lnTo>
                  <a:cubicBezTo>
                    <a:pt x="796" y="31033"/>
                    <a:pt x="995" y="30914"/>
                    <a:pt x="836" y="31232"/>
                  </a:cubicBezTo>
                  <a:cubicBezTo>
                    <a:pt x="936" y="31411"/>
                    <a:pt x="219" y="31690"/>
                    <a:pt x="160" y="32187"/>
                  </a:cubicBezTo>
                  <a:lnTo>
                    <a:pt x="140" y="32187"/>
                  </a:lnTo>
                  <a:lnTo>
                    <a:pt x="359" y="32844"/>
                  </a:lnTo>
                  <a:cubicBezTo>
                    <a:pt x="398" y="32884"/>
                    <a:pt x="359" y="32904"/>
                    <a:pt x="339" y="32923"/>
                  </a:cubicBezTo>
                  <a:lnTo>
                    <a:pt x="319" y="32923"/>
                  </a:lnTo>
                  <a:lnTo>
                    <a:pt x="80" y="32147"/>
                  </a:lnTo>
                  <a:cubicBezTo>
                    <a:pt x="60" y="32108"/>
                    <a:pt x="60" y="32068"/>
                    <a:pt x="20" y="32068"/>
                  </a:cubicBezTo>
                  <a:cubicBezTo>
                    <a:pt x="20" y="32088"/>
                    <a:pt x="0" y="32108"/>
                    <a:pt x="20" y="32108"/>
                  </a:cubicBezTo>
                  <a:lnTo>
                    <a:pt x="319" y="32983"/>
                  </a:lnTo>
                  <a:cubicBezTo>
                    <a:pt x="836" y="33043"/>
                    <a:pt x="936" y="33102"/>
                    <a:pt x="1493" y="33102"/>
                  </a:cubicBezTo>
                  <a:lnTo>
                    <a:pt x="1711" y="33222"/>
                  </a:lnTo>
                  <a:lnTo>
                    <a:pt x="1950" y="33023"/>
                  </a:lnTo>
                  <a:lnTo>
                    <a:pt x="1950" y="33023"/>
                  </a:lnTo>
                  <a:cubicBezTo>
                    <a:pt x="1905" y="33057"/>
                    <a:pt x="1873" y="33071"/>
                    <a:pt x="1851" y="33071"/>
                  </a:cubicBezTo>
                  <a:cubicBezTo>
                    <a:pt x="1794" y="33071"/>
                    <a:pt x="1802" y="32978"/>
                    <a:pt x="1831" y="32864"/>
                  </a:cubicBezTo>
                  <a:cubicBezTo>
                    <a:pt x="1871" y="32685"/>
                    <a:pt x="1970" y="32466"/>
                    <a:pt x="2030" y="32287"/>
                  </a:cubicBezTo>
                  <a:cubicBezTo>
                    <a:pt x="2010" y="32287"/>
                    <a:pt x="1990" y="32287"/>
                    <a:pt x="1970" y="32307"/>
                  </a:cubicBezTo>
                  <a:cubicBezTo>
                    <a:pt x="1990" y="32267"/>
                    <a:pt x="2030" y="32227"/>
                    <a:pt x="2050" y="32207"/>
                  </a:cubicBezTo>
                  <a:lnTo>
                    <a:pt x="2050" y="32207"/>
                  </a:lnTo>
                  <a:cubicBezTo>
                    <a:pt x="2030" y="32227"/>
                    <a:pt x="2030" y="32247"/>
                    <a:pt x="2030" y="32287"/>
                  </a:cubicBezTo>
                  <a:cubicBezTo>
                    <a:pt x="2050" y="32267"/>
                    <a:pt x="2070" y="32267"/>
                    <a:pt x="2090" y="32247"/>
                  </a:cubicBezTo>
                  <a:lnTo>
                    <a:pt x="2090" y="32247"/>
                  </a:lnTo>
                  <a:cubicBezTo>
                    <a:pt x="2090" y="32426"/>
                    <a:pt x="2050" y="32645"/>
                    <a:pt x="2149" y="32685"/>
                  </a:cubicBezTo>
                  <a:cubicBezTo>
                    <a:pt x="2169" y="32645"/>
                    <a:pt x="2209" y="32545"/>
                    <a:pt x="2269" y="32466"/>
                  </a:cubicBezTo>
                  <a:lnTo>
                    <a:pt x="2269" y="32466"/>
                  </a:lnTo>
                  <a:cubicBezTo>
                    <a:pt x="2249" y="32525"/>
                    <a:pt x="2249" y="32565"/>
                    <a:pt x="2288" y="32565"/>
                  </a:cubicBezTo>
                  <a:cubicBezTo>
                    <a:pt x="2308" y="32545"/>
                    <a:pt x="2328" y="32446"/>
                    <a:pt x="2348" y="32366"/>
                  </a:cubicBezTo>
                  <a:lnTo>
                    <a:pt x="2567" y="32366"/>
                  </a:lnTo>
                  <a:lnTo>
                    <a:pt x="2527" y="32307"/>
                  </a:lnTo>
                  <a:lnTo>
                    <a:pt x="3064" y="31809"/>
                  </a:lnTo>
                  <a:cubicBezTo>
                    <a:pt x="3224" y="31272"/>
                    <a:pt x="3283" y="30755"/>
                    <a:pt x="3721" y="30058"/>
                  </a:cubicBezTo>
                  <a:lnTo>
                    <a:pt x="3721" y="30058"/>
                  </a:lnTo>
                  <a:cubicBezTo>
                    <a:pt x="3701" y="30297"/>
                    <a:pt x="3880" y="30237"/>
                    <a:pt x="4000" y="30337"/>
                  </a:cubicBezTo>
                  <a:cubicBezTo>
                    <a:pt x="3727" y="30415"/>
                    <a:pt x="3664" y="30874"/>
                    <a:pt x="3400" y="31173"/>
                  </a:cubicBezTo>
                  <a:lnTo>
                    <a:pt x="3400" y="31173"/>
                  </a:lnTo>
                  <a:cubicBezTo>
                    <a:pt x="3450" y="31120"/>
                    <a:pt x="3485" y="31101"/>
                    <a:pt x="3509" y="31101"/>
                  </a:cubicBezTo>
                  <a:cubicBezTo>
                    <a:pt x="3545" y="31101"/>
                    <a:pt x="3553" y="31147"/>
                    <a:pt x="3542" y="31192"/>
                  </a:cubicBezTo>
                  <a:lnTo>
                    <a:pt x="3880" y="30496"/>
                  </a:lnTo>
                  <a:cubicBezTo>
                    <a:pt x="3899" y="30511"/>
                    <a:pt x="3917" y="30518"/>
                    <a:pt x="3935" y="30518"/>
                  </a:cubicBezTo>
                  <a:cubicBezTo>
                    <a:pt x="4013" y="30518"/>
                    <a:pt x="4093" y="30394"/>
                    <a:pt x="4238" y="30297"/>
                  </a:cubicBezTo>
                  <a:cubicBezTo>
                    <a:pt x="3920" y="30257"/>
                    <a:pt x="4437" y="29740"/>
                    <a:pt x="4557" y="29461"/>
                  </a:cubicBezTo>
                  <a:lnTo>
                    <a:pt x="4557" y="29461"/>
                  </a:lnTo>
                  <a:cubicBezTo>
                    <a:pt x="4636" y="29501"/>
                    <a:pt x="4676" y="29601"/>
                    <a:pt x="4417" y="29899"/>
                  </a:cubicBezTo>
                  <a:cubicBezTo>
                    <a:pt x="4835" y="29680"/>
                    <a:pt x="4497" y="29282"/>
                    <a:pt x="4875" y="29064"/>
                  </a:cubicBezTo>
                  <a:lnTo>
                    <a:pt x="4875" y="29064"/>
                  </a:lnTo>
                  <a:cubicBezTo>
                    <a:pt x="4835" y="29123"/>
                    <a:pt x="4795" y="29163"/>
                    <a:pt x="4795" y="29223"/>
                  </a:cubicBezTo>
                  <a:cubicBezTo>
                    <a:pt x="4863" y="29037"/>
                    <a:pt x="5132" y="28735"/>
                    <a:pt x="5211" y="28735"/>
                  </a:cubicBezTo>
                  <a:cubicBezTo>
                    <a:pt x="5225" y="28735"/>
                    <a:pt x="5233" y="28744"/>
                    <a:pt x="5233" y="28765"/>
                  </a:cubicBezTo>
                  <a:lnTo>
                    <a:pt x="5173" y="28845"/>
                  </a:lnTo>
                  <a:cubicBezTo>
                    <a:pt x="5571" y="28387"/>
                    <a:pt x="6308" y="27372"/>
                    <a:pt x="6188" y="27173"/>
                  </a:cubicBezTo>
                  <a:lnTo>
                    <a:pt x="6188" y="27173"/>
                  </a:lnTo>
                  <a:cubicBezTo>
                    <a:pt x="6208" y="27193"/>
                    <a:pt x="6347" y="27392"/>
                    <a:pt x="6367" y="27452"/>
                  </a:cubicBezTo>
                  <a:lnTo>
                    <a:pt x="6407" y="26537"/>
                  </a:lnTo>
                  <a:cubicBezTo>
                    <a:pt x="6487" y="26457"/>
                    <a:pt x="6546" y="26358"/>
                    <a:pt x="6626" y="26278"/>
                  </a:cubicBezTo>
                  <a:cubicBezTo>
                    <a:pt x="6825" y="26378"/>
                    <a:pt x="7044" y="26457"/>
                    <a:pt x="6885" y="26795"/>
                  </a:cubicBezTo>
                  <a:cubicBezTo>
                    <a:pt x="7004" y="26696"/>
                    <a:pt x="7143" y="26577"/>
                    <a:pt x="7282" y="26278"/>
                  </a:cubicBezTo>
                  <a:lnTo>
                    <a:pt x="7282" y="26278"/>
                  </a:lnTo>
                  <a:cubicBezTo>
                    <a:pt x="7251" y="26297"/>
                    <a:pt x="7200" y="26306"/>
                    <a:pt x="7149" y="26306"/>
                  </a:cubicBezTo>
                  <a:cubicBezTo>
                    <a:pt x="7039" y="26306"/>
                    <a:pt x="6924" y="26266"/>
                    <a:pt x="6964" y="26198"/>
                  </a:cubicBezTo>
                  <a:cubicBezTo>
                    <a:pt x="7355" y="26042"/>
                    <a:pt x="7228" y="26059"/>
                    <a:pt x="7619" y="25814"/>
                  </a:cubicBezTo>
                  <a:lnTo>
                    <a:pt x="7619" y="25814"/>
                  </a:lnTo>
                  <a:cubicBezTo>
                    <a:pt x="7610" y="25818"/>
                    <a:pt x="7602" y="25819"/>
                    <a:pt x="7594" y="25819"/>
                  </a:cubicBezTo>
                  <a:cubicBezTo>
                    <a:pt x="7490" y="25819"/>
                    <a:pt x="7403" y="25558"/>
                    <a:pt x="7541" y="25403"/>
                  </a:cubicBezTo>
                  <a:lnTo>
                    <a:pt x="7541" y="25403"/>
                  </a:lnTo>
                  <a:cubicBezTo>
                    <a:pt x="7561" y="25461"/>
                    <a:pt x="7771" y="25577"/>
                    <a:pt x="7761" y="25656"/>
                  </a:cubicBezTo>
                  <a:lnTo>
                    <a:pt x="7761" y="25656"/>
                  </a:lnTo>
                  <a:lnTo>
                    <a:pt x="7875" y="25048"/>
                  </a:lnTo>
                  <a:lnTo>
                    <a:pt x="7875" y="25048"/>
                  </a:lnTo>
                  <a:cubicBezTo>
                    <a:pt x="7868" y="25130"/>
                    <a:pt x="7960" y="25171"/>
                    <a:pt x="8067" y="25171"/>
                  </a:cubicBezTo>
                  <a:cubicBezTo>
                    <a:pt x="8117" y="25171"/>
                    <a:pt x="8170" y="25162"/>
                    <a:pt x="8218" y="25144"/>
                  </a:cubicBezTo>
                  <a:lnTo>
                    <a:pt x="8218" y="25144"/>
                  </a:lnTo>
                  <a:cubicBezTo>
                    <a:pt x="8216" y="25144"/>
                    <a:pt x="8214" y="25145"/>
                    <a:pt x="8213" y="25145"/>
                  </a:cubicBezTo>
                  <a:cubicBezTo>
                    <a:pt x="8156" y="25145"/>
                    <a:pt x="8537" y="24743"/>
                    <a:pt x="8596" y="24607"/>
                  </a:cubicBezTo>
                  <a:lnTo>
                    <a:pt x="8596" y="24607"/>
                  </a:lnTo>
                  <a:lnTo>
                    <a:pt x="8397" y="24766"/>
                  </a:lnTo>
                  <a:cubicBezTo>
                    <a:pt x="8834" y="24269"/>
                    <a:pt x="8476" y="23990"/>
                    <a:pt x="8874" y="23493"/>
                  </a:cubicBezTo>
                  <a:cubicBezTo>
                    <a:pt x="8874" y="23564"/>
                    <a:pt x="8965" y="23726"/>
                    <a:pt x="9105" y="23726"/>
                  </a:cubicBezTo>
                  <a:cubicBezTo>
                    <a:pt x="9160" y="23726"/>
                    <a:pt x="9224" y="23700"/>
                    <a:pt x="9292" y="23632"/>
                  </a:cubicBezTo>
                  <a:cubicBezTo>
                    <a:pt x="9272" y="23532"/>
                    <a:pt x="9232" y="23254"/>
                    <a:pt x="9232" y="22936"/>
                  </a:cubicBezTo>
                  <a:cubicBezTo>
                    <a:pt x="9391" y="22756"/>
                    <a:pt x="9551" y="22557"/>
                    <a:pt x="9690" y="22359"/>
                  </a:cubicBezTo>
                  <a:lnTo>
                    <a:pt x="9690" y="22359"/>
                  </a:lnTo>
                  <a:cubicBezTo>
                    <a:pt x="9650" y="22737"/>
                    <a:pt x="9590" y="23134"/>
                    <a:pt x="9531" y="23393"/>
                  </a:cubicBezTo>
                  <a:cubicBezTo>
                    <a:pt x="9730" y="23254"/>
                    <a:pt x="9650" y="23413"/>
                    <a:pt x="9869" y="23115"/>
                  </a:cubicBezTo>
                  <a:cubicBezTo>
                    <a:pt x="9881" y="23109"/>
                    <a:pt x="9892" y="23107"/>
                    <a:pt x="9900" y="23107"/>
                  </a:cubicBezTo>
                  <a:cubicBezTo>
                    <a:pt x="9980" y="23107"/>
                    <a:pt x="9844" y="23360"/>
                    <a:pt x="9789" y="23433"/>
                  </a:cubicBezTo>
                  <a:lnTo>
                    <a:pt x="10346" y="22796"/>
                  </a:lnTo>
                  <a:cubicBezTo>
                    <a:pt x="10187" y="22717"/>
                    <a:pt x="10625" y="22160"/>
                    <a:pt x="10486" y="22100"/>
                  </a:cubicBezTo>
                  <a:lnTo>
                    <a:pt x="10486" y="22100"/>
                  </a:lnTo>
                  <a:lnTo>
                    <a:pt x="10048" y="22955"/>
                  </a:lnTo>
                  <a:cubicBezTo>
                    <a:pt x="9889" y="22876"/>
                    <a:pt x="9988" y="22219"/>
                    <a:pt x="10386" y="21762"/>
                  </a:cubicBezTo>
                  <a:cubicBezTo>
                    <a:pt x="10402" y="21754"/>
                    <a:pt x="10417" y="21750"/>
                    <a:pt x="10430" y="21750"/>
                  </a:cubicBezTo>
                  <a:cubicBezTo>
                    <a:pt x="10550" y="21750"/>
                    <a:pt x="10571" y="22042"/>
                    <a:pt x="10625" y="22060"/>
                  </a:cubicBezTo>
                  <a:cubicBezTo>
                    <a:pt x="10625" y="21961"/>
                    <a:pt x="10884" y="21543"/>
                    <a:pt x="10963" y="21523"/>
                  </a:cubicBezTo>
                  <a:lnTo>
                    <a:pt x="10963" y="21523"/>
                  </a:lnTo>
                  <a:lnTo>
                    <a:pt x="10864" y="21782"/>
                  </a:lnTo>
                  <a:cubicBezTo>
                    <a:pt x="11142" y="21563"/>
                    <a:pt x="11043" y="21205"/>
                    <a:pt x="11421" y="21006"/>
                  </a:cubicBezTo>
                  <a:cubicBezTo>
                    <a:pt x="11520" y="20886"/>
                    <a:pt x="11859" y="20807"/>
                    <a:pt x="11799" y="20727"/>
                  </a:cubicBezTo>
                  <a:lnTo>
                    <a:pt x="11799" y="20727"/>
                  </a:lnTo>
                  <a:cubicBezTo>
                    <a:pt x="11775" y="20732"/>
                    <a:pt x="11750" y="20735"/>
                    <a:pt x="11724" y="20735"/>
                  </a:cubicBezTo>
                  <a:cubicBezTo>
                    <a:pt x="11552" y="20735"/>
                    <a:pt x="11335" y="20629"/>
                    <a:pt x="11162" y="20508"/>
                  </a:cubicBezTo>
                  <a:cubicBezTo>
                    <a:pt x="11262" y="20369"/>
                    <a:pt x="11361" y="20250"/>
                    <a:pt x="11461" y="20130"/>
                  </a:cubicBezTo>
                  <a:lnTo>
                    <a:pt x="11520" y="20190"/>
                  </a:lnTo>
                  <a:lnTo>
                    <a:pt x="11560" y="20110"/>
                  </a:lnTo>
                  <a:lnTo>
                    <a:pt x="11520" y="20070"/>
                  </a:lnTo>
                  <a:cubicBezTo>
                    <a:pt x="11620" y="19951"/>
                    <a:pt x="11719" y="19812"/>
                    <a:pt x="11819" y="19692"/>
                  </a:cubicBezTo>
                  <a:cubicBezTo>
                    <a:pt x="11950" y="19730"/>
                    <a:pt x="11852" y="20136"/>
                    <a:pt x="12005" y="20136"/>
                  </a:cubicBezTo>
                  <a:cubicBezTo>
                    <a:pt x="12015" y="20136"/>
                    <a:pt x="12025" y="20134"/>
                    <a:pt x="12038" y="20130"/>
                  </a:cubicBezTo>
                  <a:cubicBezTo>
                    <a:pt x="12018" y="20090"/>
                    <a:pt x="12038" y="19951"/>
                    <a:pt x="12058" y="19891"/>
                  </a:cubicBezTo>
                  <a:cubicBezTo>
                    <a:pt x="12079" y="19879"/>
                    <a:pt x="12096" y="19874"/>
                    <a:pt x="12110" y="19874"/>
                  </a:cubicBezTo>
                  <a:cubicBezTo>
                    <a:pt x="12150" y="19874"/>
                    <a:pt x="12164" y="19911"/>
                    <a:pt x="12193" y="19911"/>
                  </a:cubicBezTo>
                  <a:cubicBezTo>
                    <a:pt x="12219" y="19911"/>
                    <a:pt x="12257" y="19882"/>
                    <a:pt x="12336" y="19772"/>
                  </a:cubicBezTo>
                  <a:cubicBezTo>
                    <a:pt x="12249" y="19657"/>
                    <a:pt x="12509" y="19447"/>
                    <a:pt x="12482" y="19447"/>
                  </a:cubicBezTo>
                  <a:cubicBezTo>
                    <a:pt x="12473" y="19447"/>
                    <a:pt x="12422" y="19477"/>
                    <a:pt x="12296" y="19553"/>
                  </a:cubicBezTo>
                  <a:cubicBezTo>
                    <a:pt x="12455" y="19295"/>
                    <a:pt x="12535" y="19334"/>
                    <a:pt x="12754" y="19036"/>
                  </a:cubicBezTo>
                  <a:lnTo>
                    <a:pt x="12754" y="19036"/>
                  </a:lnTo>
                  <a:cubicBezTo>
                    <a:pt x="12750" y="19037"/>
                    <a:pt x="12746" y="19037"/>
                    <a:pt x="12743" y="19037"/>
                  </a:cubicBezTo>
                  <a:cubicBezTo>
                    <a:pt x="12654" y="19037"/>
                    <a:pt x="12656" y="18808"/>
                    <a:pt x="12694" y="18578"/>
                  </a:cubicBezTo>
                  <a:cubicBezTo>
                    <a:pt x="12774" y="18479"/>
                    <a:pt x="12873" y="18379"/>
                    <a:pt x="12953" y="18280"/>
                  </a:cubicBezTo>
                  <a:cubicBezTo>
                    <a:pt x="12953" y="18280"/>
                    <a:pt x="12973" y="18260"/>
                    <a:pt x="12973" y="18260"/>
                  </a:cubicBezTo>
                  <a:cubicBezTo>
                    <a:pt x="13391" y="17782"/>
                    <a:pt x="13669" y="17564"/>
                    <a:pt x="14047" y="17086"/>
                  </a:cubicBezTo>
                  <a:cubicBezTo>
                    <a:pt x="14105" y="17072"/>
                    <a:pt x="14235" y="16974"/>
                    <a:pt x="14296" y="16974"/>
                  </a:cubicBezTo>
                  <a:cubicBezTo>
                    <a:pt x="14319" y="16974"/>
                    <a:pt x="14331" y="16988"/>
                    <a:pt x="14326" y="17026"/>
                  </a:cubicBezTo>
                  <a:cubicBezTo>
                    <a:pt x="14346" y="16947"/>
                    <a:pt x="14346" y="16847"/>
                    <a:pt x="14465" y="16688"/>
                  </a:cubicBezTo>
                  <a:cubicBezTo>
                    <a:pt x="14516" y="16661"/>
                    <a:pt x="14546" y="16650"/>
                    <a:pt x="14561" y="16650"/>
                  </a:cubicBezTo>
                  <a:cubicBezTo>
                    <a:pt x="14641" y="16650"/>
                    <a:pt x="14348" y="16940"/>
                    <a:pt x="14480" y="16940"/>
                  </a:cubicBezTo>
                  <a:cubicBezTo>
                    <a:pt x="14495" y="16940"/>
                    <a:pt x="14516" y="16936"/>
                    <a:pt x="14545" y="16927"/>
                  </a:cubicBezTo>
                  <a:cubicBezTo>
                    <a:pt x="14485" y="16847"/>
                    <a:pt x="14724" y="16469"/>
                    <a:pt x="14843" y="16230"/>
                  </a:cubicBezTo>
                  <a:cubicBezTo>
                    <a:pt x="14836" y="16229"/>
                    <a:pt x="14829" y="16228"/>
                    <a:pt x="14822" y="16228"/>
                  </a:cubicBezTo>
                  <a:cubicBezTo>
                    <a:pt x="14647" y="16228"/>
                    <a:pt x="14441" y="16697"/>
                    <a:pt x="14326" y="16927"/>
                  </a:cubicBezTo>
                  <a:cubicBezTo>
                    <a:pt x="14266" y="16887"/>
                    <a:pt x="14246" y="16788"/>
                    <a:pt x="14246" y="16668"/>
                  </a:cubicBezTo>
                  <a:cubicBezTo>
                    <a:pt x="14644" y="16171"/>
                    <a:pt x="15042" y="15673"/>
                    <a:pt x="15440" y="15176"/>
                  </a:cubicBezTo>
                  <a:cubicBezTo>
                    <a:pt x="15758" y="14897"/>
                    <a:pt x="16415" y="13982"/>
                    <a:pt x="16912" y="13564"/>
                  </a:cubicBezTo>
                  <a:cubicBezTo>
                    <a:pt x="16952" y="13465"/>
                    <a:pt x="17012" y="13346"/>
                    <a:pt x="16992" y="13286"/>
                  </a:cubicBezTo>
                  <a:cubicBezTo>
                    <a:pt x="17390" y="12808"/>
                    <a:pt x="17768" y="12351"/>
                    <a:pt x="18166" y="11873"/>
                  </a:cubicBezTo>
                  <a:cubicBezTo>
                    <a:pt x="18305" y="11714"/>
                    <a:pt x="18444" y="11555"/>
                    <a:pt x="18564" y="11396"/>
                  </a:cubicBezTo>
                  <a:cubicBezTo>
                    <a:pt x="18584" y="11416"/>
                    <a:pt x="18584" y="11436"/>
                    <a:pt x="18623" y="11436"/>
                  </a:cubicBezTo>
                  <a:lnTo>
                    <a:pt x="18782" y="11137"/>
                  </a:lnTo>
                  <a:cubicBezTo>
                    <a:pt x="18782" y="11137"/>
                    <a:pt x="18782" y="11137"/>
                    <a:pt x="18802" y="11117"/>
                  </a:cubicBezTo>
                  <a:lnTo>
                    <a:pt x="18802" y="11117"/>
                  </a:lnTo>
                  <a:cubicBezTo>
                    <a:pt x="18818" y="11148"/>
                    <a:pt x="18797" y="11215"/>
                    <a:pt x="18825" y="11215"/>
                  </a:cubicBezTo>
                  <a:cubicBezTo>
                    <a:pt x="18833" y="11215"/>
                    <a:pt x="18844" y="11210"/>
                    <a:pt x="18862" y="11197"/>
                  </a:cubicBezTo>
                  <a:cubicBezTo>
                    <a:pt x="18842" y="11177"/>
                    <a:pt x="18842" y="11117"/>
                    <a:pt x="18862" y="11038"/>
                  </a:cubicBezTo>
                  <a:cubicBezTo>
                    <a:pt x="18981" y="10918"/>
                    <a:pt x="19081" y="10779"/>
                    <a:pt x="19180" y="10660"/>
                  </a:cubicBezTo>
                  <a:cubicBezTo>
                    <a:pt x="19200" y="10640"/>
                    <a:pt x="19220" y="10640"/>
                    <a:pt x="19220" y="10640"/>
                  </a:cubicBezTo>
                  <a:cubicBezTo>
                    <a:pt x="19240" y="10620"/>
                    <a:pt x="19240" y="10600"/>
                    <a:pt x="19240" y="10600"/>
                  </a:cubicBezTo>
                  <a:cubicBezTo>
                    <a:pt x="19320" y="10500"/>
                    <a:pt x="19419" y="10381"/>
                    <a:pt x="19499" y="10282"/>
                  </a:cubicBezTo>
                  <a:cubicBezTo>
                    <a:pt x="19519" y="10282"/>
                    <a:pt x="19539" y="10262"/>
                    <a:pt x="19558" y="10242"/>
                  </a:cubicBezTo>
                  <a:cubicBezTo>
                    <a:pt x="19578" y="10202"/>
                    <a:pt x="19618" y="10182"/>
                    <a:pt x="19638" y="10142"/>
                  </a:cubicBezTo>
                  <a:cubicBezTo>
                    <a:pt x="22324" y="6959"/>
                    <a:pt x="24731" y="4293"/>
                    <a:pt x="26323" y="2840"/>
                  </a:cubicBezTo>
                  <a:cubicBezTo>
                    <a:pt x="26338" y="2846"/>
                    <a:pt x="26350" y="2849"/>
                    <a:pt x="26360" y="2849"/>
                  </a:cubicBezTo>
                  <a:cubicBezTo>
                    <a:pt x="26417" y="2849"/>
                    <a:pt x="26420" y="2778"/>
                    <a:pt x="26407" y="2778"/>
                  </a:cubicBezTo>
                  <a:cubicBezTo>
                    <a:pt x="26406" y="2778"/>
                    <a:pt x="26404" y="2779"/>
                    <a:pt x="26403" y="2781"/>
                  </a:cubicBezTo>
                  <a:cubicBezTo>
                    <a:pt x="26562" y="2621"/>
                    <a:pt x="26741" y="2482"/>
                    <a:pt x="26880" y="2363"/>
                  </a:cubicBezTo>
                  <a:lnTo>
                    <a:pt x="26761" y="2243"/>
                  </a:lnTo>
                  <a:cubicBezTo>
                    <a:pt x="26761" y="2243"/>
                    <a:pt x="26482" y="2064"/>
                    <a:pt x="26144" y="1786"/>
                  </a:cubicBezTo>
                  <a:cubicBezTo>
                    <a:pt x="26124" y="1607"/>
                    <a:pt x="26084" y="1428"/>
                    <a:pt x="26184" y="1368"/>
                  </a:cubicBezTo>
                  <a:cubicBezTo>
                    <a:pt x="26045" y="1328"/>
                    <a:pt x="25925" y="1209"/>
                    <a:pt x="25786" y="950"/>
                  </a:cubicBezTo>
                  <a:cubicBezTo>
                    <a:pt x="25667" y="711"/>
                    <a:pt x="25527" y="333"/>
                    <a:pt x="25368" y="15"/>
                  </a:cubicBezTo>
                  <a:cubicBezTo>
                    <a:pt x="25348" y="5"/>
                    <a:pt x="25333" y="0"/>
                    <a:pt x="2531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3" name="Google Shape;1083;p23"/>
            <p:cNvSpPr/>
            <p:nvPr/>
          </p:nvSpPr>
          <p:spPr>
            <a:xfrm>
              <a:off x="600600" y="540000"/>
              <a:ext cx="1034250" cy="1287995"/>
            </a:xfrm>
            <a:custGeom>
              <a:rect b="b" l="l" r="r" t="t"/>
              <a:pathLst>
                <a:path extrusionOk="0" h="32684" w="26245">
                  <a:moveTo>
                    <a:pt x="25587" y="2110"/>
                  </a:moveTo>
                  <a:lnTo>
                    <a:pt x="25289" y="2627"/>
                  </a:lnTo>
                  <a:cubicBezTo>
                    <a:pt x="25275" y="2634"/>
                    <a:pt x="25263" y="2638"/>
                    <a:pt x="25254" y="2638"/>
                  </a:cubicBezTo>
                  <a:cubicBezTo>
                    <a:pt x="25209" y="2638"/>
                    <a:pt x="25209" y="2566"/>
                    <a:pt x="25209" y="2468"/>
                  </a:cubicBezTo>
                  <a:cubicBezTo>
                    <a:pt x="25209" y="2508"/>
                    <a:pt x="25190" y="2548"/>
                    <a:pt x="25170" y="2568"/>
                  </a:cubicBezTo>
                  <a:cubicBezTo>
                    <a:pt x="25132" y="2605"/>
                    <a:pt x="25102" y="2619"/>
                    <a:pt x="25080" y="2619"/>
                  </a:cubicBezTo>
                  <a:cubicBezTo>
                    <a:pt x="25068" y="2619"/>
                    <a:pt x="25058" y="2615"/>
                    <a:pt x="25050" y="2607"/>
                  </a:cubicBezTo>
                  <a:cubicBezTo>
                    <a:pt x="25110" y="2528"/>
                    <a:pt x="25150" y="2468"/>
                    <a:pt x="25209" y="2388"/>
                  </a:cubicBezTo>
                  <a:cubicBezTo>
                    <a:pt x="25209" y="2428"/>
                    <a:pt x="25209" y="2448"/>
                    <a:pt x="25209" y="2468"/>
                  </a:cubicBezTo>
                  <a:cubicBezTo>
                    <a:pt x="25229" y="2428"/>
                    <a:pt x="25229" y="2388"/>
                    <a:pt x="25249" y="2349"/>
                  </a:cubicBezTo>
                  <a:cubicBezTo>
                    <a:pt x="25269" y="2309"/>
                    <a:pt x="25309" y="2269"/>
                    <a:pt x="25329" y="2249"/>
                  </a:cubicBezTo>
                  <a:cubicBezTo>
                    <a:pt x="25428" y="2190"/>
                    <a:pt x="25528" y="2150"/>
                    <a:pt x="25587" y="2110"/>
                  </a:cubicBezTo>
                  <a:close/>
                  <a:moveTo>
                    <a:pt x="20872" y="7820"/>
                  </a:moveTo>
                  <a:lnTo>
                    <a:pt x="20832" y="8218"/>
                  </a:lnTo>
                  <a:cubicBezTo>
                    <a:pt x="20812" y="8158"/>
                    <a:pt x="20733" y="8119"/>
                    <a:pt x="20653" y="8079"/>
                  </a:cubicBezTo>
                  <a:cubicBezTo>
                    <a:pt x="20713" y="7979"/>
                    <a:pt x="20792" y="7900"/>
                    <a:pt x="20872" y="7820"/>
                  </a:cubicBezTo>
                  <a:close/>
                  <a:moveTo>
                    <a:pt x="14784" y="11143"/>
                  </a:moveTo>
                  <a:lnTo>
                    <a:pt x="14784" y="11143"/>
                  </a:lnTo>
                  <a:cubicBezTo>
                    <a:pt x="14776" y="11155"/>
                    <a:pt x="14770" y="11167"/>
                    <a:pt x="14766" y="11177"/>
                  </a:cubicBezTo>
                  <a:lnTo>
                    <a:pt x="14766" y="11177"/>
                  </a:lnTo>
                  <a:cubicBezTo>
                    <a:pt x="14772" y="11166"/>
                    <a:pt x="14778" y="11154"/>
                    <a:pt x="14784" y="11143"/>
                  </a:cubicBezTo>
                  <a:close/>
                  <a:moveTo>
                    <a:pt x="18047" y="11322"/>
                  </a:moveTo>
                  <a:cubicBezTo>
                    <a:pt x="18047" y="11600"/>
                    <a:pt x="18027" y="11879"/>
                    <a:pt x="17888" y="12138"/>
                  </a:cubicBezTo>
                  <a:lnTo>
                    <a:pt x="17768" y="12158"/>
                  </a:lnTo>
                  <a:lnTo>
                    <a:pt x="17569" y="12555"/>
                  </a:lnTo>
                  <a:cubicBezTo>
                    <a:pt x="17569" y="12416"/>
                    <a:pt x="17569" y="12158"/>
                    <a:pt x="17609" y="11899"/>
                  </a:cubicBezTo>
                  <a:cubicBezTo>
                    <a:pt x="17748" y="11700"/>
                    <a:pt x="17908" y="11521"/>
                    <a:pt x="18047" y="11322"/>
                  </a:cubicBezTo>
                  <a:close/>
                  <a:moveTo>
                    <a:pt x="16157" y="13729"/>
                  </a:moveTo>
                  <a:cubicBezTo>
                    <a:pt x="16276" y="13809"/>
                    <a:pt x="16376" y="13928"/>
                    <a:pt x="16376" y="14008"/>
                  </a:cubicBezTo>
                  <a:cubicBezTo>
                    <a:pt x="16336" y="14028"/>
                    <a:pt x="15779" y="14465"/>
                    <a:pt x="15600" y="14525"/>
                  </a:cubicBezTo>
                  <a:lnTo>
                    <a:pt x="15520" y="14525"/>
                  </a:lnTo>
                  <a:cubicBezTo>
                    <a:pt x="15619" y="14386"/>
                    <a:pt x="15719" y="14267"/>
                    <a:pt x="15818" y="14147"/>
                  </a:cubicBezTo>
                  <a:lnTo>
                    <a:pt x="15978" y="14267"/>
                  </a:lnTo>
                  <a:lnTo>
                    <a:pt x="15858" y="14087"/>
                  </a:lnTo>
                  <a:cubicBezTo>
                    <a:pt x="15958" y="13968"/>
                    <a:pt x="16057" y="13849"/>
                    <a:pt x="16157" y="13729"/>
                  </a:cubicBezTo>
                  <a:close/>
                  <a:moveTo>
                    <a:pt x="14664" y="15600"/>
                  </a:moveTo>
                  <a:lnTo>
                    <a:pt x="14664" y="15600"/>
                  </a:lnTo>
                  <a:cubicBezTo>
                    <a:pt x="14645" y="15719"/>
                    <a:pt x="14605" y="15838"/>
                    <a:pt x="14545" y="15938"/>
                  </a:cubicBezTo>
                  <a:cubicBezTo>
                    <a:pt x="14533" y="15915"/>
                    <a:pt x="14508" y="15905"/>
                    <a:pt x="14477" y="15905"/>
                  </a:cubicBezTo>
                  <a:cubicBezTo>
                    <a:pt x="14455" y="15905"/>
                    <a:pt x="14430" y="15910"/>
                    <a:pt x="14406" y="15918"/>
                  </a:cubicBezTo>
                  <a:cubicBezTo>
                    <a:pt x="14485" y="15818"/>
                    <a:pt x="14585" y="15699"/>
                    <a:pt x="14664" y="15600"/>
                  </a:cubicBezTo>
                  <a:close/>
                  <a:moveTo>
                    <a:pt x="9153" y="18723"/>
                  </a:moveTo>
                  <a:cubicBezTo>
                    <a:pt x="9115" y="18809"/>
                    <a:pt x="9095" y="18840"/>
                    <a:pt x="9085" y="18840"/>
                  </a:cubicBezTo>
                  <a:cubicBezTo>
                    <a:pt x="9074" y="18840"/>
                    <a:pt x="9074" y="18804"/>
                    <a:pt x="9074" y="18763"/>
                  </a:cubicBezTo>
                  <a:lnTo>
                    <a:pt x="9153" y="18723"/>
                  </a:lnTo>
                  <a:close/>
                  <a:moveTo>
                    <a:pt x="12098" y="18902"/>
                  </a:moveTo>
                  <a:lnTo>
                    <a:pt x="12098" y="18902"/>
                  </a:lnTo>
                  <a:cubicBezTo>
                    <a:pt x="12088" y="18909"/>
                    <a:pt x="12078" y="18917"/>
                    <a:pt x="12068" y="18925"/>
                  </a:cubicBezTo>
                  <a:lnTo>
                    <a:pt x="12068" y="18925"/>
                  </a:lnTo>
                  <a:cubicBezTo>
                    <a:pt x="12080" y="18917"/>
                    <a:pt x="12090" y="18910"/>
                    <a:pt x="12098" y="18902"/>
                  </a:cubicBezTo>
                  <a:close/>
                  <a:moveTo>
                    <a:pt x="13152" y="17510"/>
                  </a:moveTo>
                  <a:cubicBezTo>
                    <a:pt x="13152" y="17728"/>
                    <a:pt x="13053" y="18067"/>
                    <a:pt x="12854" y="18425"/>
                  </a:cubicBezTo>
                  <a:cubicBezTo>
                    <a:pt x="12750" y="18593"/>
                    <a:pt x="12688" y="18638"/>
                    <a:pt x="12649" y="18638"/>
                  </a:cubicBezTo>
                  <a:cubicBezTo>
                    <a:pt x="12603" y="18638"/>
                    <a:pt x="12591" y="18571"/>
                    <a:pt x="12582" y="18571"/>
                  </a:cubicBezTo>
                  <a:cubicBezTo>
                    <a:pt x="12580" y="18571"/>
                    <a:pt x="12578" y="18575"/>
                    <a:pt x="12575" y="18584"/>
                  </a:cubicBezTo>
                  <a:cubicBezTo>
                    <a:pt x="11978" y="19280"/>
                    <a:pt x="12396" y="19440"/>
                    <a:pt x="11799" y="19937"/>
                  </a:cubicBezTo>
                  <a:cubicBezTo>
                    <a:pt x="11740" y="19969"/>
                    <a:pt x="11694" y="19982"/>
                    <a:pt x="11659" y="19982"/>
                  </a:cubicBezTo>
                  <a:cubicBezTo>
                    <a:pt x="11518" y="19982"/>
                    <a:pt x="11537" y="19778"/>
                    <a:pt x="11441" y="19778"/>
                  </a:cubicBezTo>
                  <a:cubicBezTo>
                    <a:pt x="11640" y="19420"/>
                    <a:pt x="11899" y="19340"/>
                    <a:pt x="12058" y="19121"/>
                  </a:cubicBezTo>
                  <a:lnTo>
                    <a:pt x="12058" y="19121"/>
                  </a:lnTo>
                  <a:lnTo>
                    <a:pt x="11799" y="19360"/>
                  </a:lnTo>
                  <a:cubicBezTo>
                    <a:pt x="11836" y="19232"/>
                    <a:pt x="11956" y="19021"/>
                    <a:pt x="12068" y="18925"/>
                  </a:cubicBezTo>
                  <a:lnTo>
                    <a:pt x="12068" y="18925"/>
                  </a:lnTo>
                  <a:cubicBezTo>
                    <a:pt x="12046" y="18940"/>
                    <a:pt x="12016" y="18957"/>
                    <a:pt x="11978" y="18982"/>
                  </a:cubicBezTo>
                  <a:cubicBezTo>
                    <a:pt x="12376" y="18485"/>
                    <a:pt x="12774" y="18007"/>
                    <a:pt x="13152" y="17510"/>
                  </a:cubicBezTo>
                  <a:close/>
                  <a:moveTo>
                    <a:pt x="8835" y="23001"/>
                  </a:moveTo>
                  <a:lnTo>
                    <a:pt x="8815" y="23041"/>
                  </a:lnTo>
                  <a:cubicBezTo>
                    <a:pt x="8815" y="23021"/>
                    <a:pt x="8815" y="23021"/>
                    <a:pt x="8835" y="23001"/>
                  </a:cubicBezTo>
                  <a:close/>
                  <a:moveTo>
                    <a:pt x="5902" y="23051"/>
                  </a:moveTo>
                  <a:cubicBezTo>
                    <a:pt x="5893" y="23053"/>
                    <a:pt x="5883" y="23056"/>
                    <a:pt x="5870" y="23061"/>
                  </a:cubicBezTo>
                  <a:cubicBezTo>
                    <a:pt x="5881" y="23058"/>
                    <a:pt x="5891" y="23055"/>
                    <a:pt x="5902" y="23051"/>
                  </a:cubicBezTo>
                  <a:close/>
                  <a:moveTo>
                    <a:pt x="8735" y="23120"/>
                  </a:moveTo>
                  <a:lnTo>
                    <a:pt x="8735" y="23120"/>
                  </a:lnTo>
                  <a:cubicBezTo>
                    <a:pt x="8696" y="23260"/>
                    <a:pt x="8596" y="23419"/>
                    <a:pt x="8437" y="23518"/>
                  </a:cubicBezTo>
                  <a:cubicBezTo>
                    <a:pt x="8536" y="23399"/>
                    <a:pt x="8636" y="23260"/>
                    <a:pt x="8735" y="23120"/>
                  </a:cubicBezTo>
                  <a:close/>
                  <a:moveTo>
                    <a:pt x="24632" y="1"/>
                  </a:moveTo>
                  <a:lnTo>
                    <a:pt x="24613" y="21"/>
                  </a:lnTo>
                  <a:cubicBezTo>
                    <a:pt x="24593" y="41"/>
                    <a:pt x="24573" y="61"/>
                    <a:pt x="24553" y="81"/>
                  </a:cubicBezTo>
                  <a:cubicBezTo>
                    <a:pt x="24513" y="120"/>
                    <a:pt x="24473" y="180"/>
                    <a:pt x="24414" y="220"/>
                  </a:cubicBezTo>
                  <a:lnTo>
                    <a:pt x="24533" y="160"/>
                  </a:lnTo>
                  <a:lnTo>
                    <a:pt x="24533" y="160"/>
                  </a:lnTo>
                  <a:cubicBezTo>
                    <a:pt x="24453" y="359"/>
                    <a:pt x="24394" y="459"/>
                    <a:pt x="24294" y="538"/>
                  </a:cubicBezTo>
                  <a:cubicBezTo>
                    <a:pt x="24195" y="598"/>
                    <a:pt x="24055" y="677"/>
                    <a:pt x="23916" y="837"/>
                  </a:cubicBezTo>
                  <a:lnTo>
                    <a:pt x="23916" y="817"/>
                  </a:lnTo>
                  <a:cubicBezTo>
                    <a:pt x="23498" y="1115"/>
                    <a:pt x="23478" y="1155"/>
                    <a:pt x="23419" y="1235"/>
                  </a:cubicBezTo>
                  <a:cubicBezTo>
                    <a:pt x="23379" y="1294"/>
                    <a:pt x="23319" y="1354"/>
                    <a:pt x="22981" y="1573"/>
                  </a:cubicBezTo>
                  <a:lnTo>
                    <a:pt x="23100" y="1632"/>
                  </a:lnTo>
                  <a:cubicBezTo>
                    <a:pt x="23260" y="1871"/>
                    <a:pt x="22523" y="2010"/>
                    <a:pt x="22305" y="2408"/>
                  </a:cubicBezTo>
                  <a:lnTo>
                    <a:pt x="22464" y="2349"/>
                  </a:lnTo>
                  <a:lnTo>
                    <a:pt x="22464" y="2349"/>
                  </a:lnTo>
                  <a:cubicBezTo>
                    <a:pt x="22364" y="2587"/>
                    <a:pt x="21728" y="2607"/>
                    <a:pt x="21549" y="2767"/>
                  </a:cubicBezTo>
                  <a:cubicBezTo>
                    <a:pt x="21544" y="2768"/>
                    <a:pt x="21540" y="2769"/>
                    <a:pt x="21537" y="2769"/>
                  </a:cubicBezTo>
                  <a:cubicBezTo>
                    <a:pt x="21501" y="2769"/>
                    <a:pt x="21571" y="2663"/>
                    <a:pt x="21608" y="2607"/>
                  </a:cubicBezTo>
                  <a:lnTo>
                    <a:pt x="21608" y="2607"/>
                  </a:lnTo>
                  <a:cubicBezTo>
                    <a:pt x="21051" y="2965"/>
                    <a:pt x="21668" y="2767"/>
                    <a:pt x="21369" y="3145"/>
                  </a:cubicBezTo>
                  <a:cubicBezTo>
                    <a:pt x="21365" y="3145"/>
                    <a:pt x="21361" y="3146"/>
                    <a:pt x="21357" y="3146"/>
                  </a:cubicBezTo>
                  <a:cubicBezTo>
                    <a:pt x="21287" y="3146"/>
                    <a:pt x="21277" y="3043"/>
                    <a:pt x="21209" y="3043"/>
                  </a:cubicBezTo>
                  <a:cubicBezTo>
                    <a:pt x="21175" y="3043"/>
                    <a:pt x="21127" y="3068"/>
                    <a:pt x="21051" y="3145"/>
                  </a:cubicBezTo>
                  <a:cubicBezTo>
                    <a:pt x="20892" y="3224"/>
                    <a:pt x="20673" y="4040"/>
                    <a:pt x="20255" y="4259"/>
                  </a:cubicBezTo>
                  <a:cubicBezTo>
                    <a:pt x="20299" y="4251"/>
                    <a:pt x="20340" y="4242"/>
                    <a:pt x="20369" y="4242"/>
                  </a:cubicBezTo>
                  <a:cubicBezTo>
                    <a:pt x="20421" y="4242"/>
                    <a:pt x="20438" y="4272"/>
                    <a:pt x="20375" y="4398"/>
                  </a:cubicBezTo>
                  <a:cubicBezTo>
                    <a:pt x="20176" y="4677"/>
                    <a:pt x="19579" y="4935"/>
                    <a:pt x="19539" y="5313"/>
                  </a:cubicBezTo>
                  <a:cubicBezTo>
                    <a:pt x="19519" y="5323"/>
                    <a:pt x="19504" y="5328"/>
                    <a:pt x="19492" y="5328"/>
                  </a:cubicBezTo>
                  <a:cubicBezTo>
                    <a:pt x="19479" y="5328"/>
                    <a:pt x="19469" y="5323"/>
                    <a:pt x="19459" y="5313"/>
                  </a:cubicBezTo>
                  <a:cubicBezTo>
                    <a:pt x="19340" y="5552"/>
                    <a:pt x="19002" y="6029"/>
                    <a:pt x="19002" y="6228"/>
                  </a:cubicBezTo>
                  <a:cubicBezTo>
                    <a:pt x="18986" y="6225"/>
                    <a:pt x="18969" y="6224"/>
                    <a:pt x="18953" y="6224"/>
                  </a:cubicBezTo>
                  <a:cubicBezTo>
                    <a:pt x="18521" y="6224"/>
                    <a:pt x="18195" y="7373"/>
                    <a:pt x="17906" y="7373"/>
                  </a:cubicBezTo>
                  <a:cubicBezTo>
                    <a:pt x="17880" y="7373"/>
                    <a:pt x="17854" y="7364"/>
                    <a:pt x="17828" y="7343"/>
                  </a:cubicBezTo>
                  <a:cubicBezTo>
                    <a:pt x="17669" y="7542"/>
                    <a:pt x="17510" y="7760"/>
                    <a:pt x="17350" y="7979"/>
                  </a:cubicBezTo>
                  <a:lnTo>
                    <a:pt x="17331" y="7940"/>
                  </a:lnTo>
                  <a:cubicBezTo>
                    <a:pt x="16992" y="8318"/>
                    <a:pt x="16952" y="8517"/>
                    <a:pt x="16933" y="8715"/>
                  </a:cubicBezTo>
                  <a:cubicBezTo>
                    <a:pt x="16905" y="8738"/>
                    <a:pt x="16887" y="8746"/>
                    <a:pt x="16874" y="8746"/>
                  </a:cubicBezTo>
                  <a:cubicBezTo>
                    <a:pt x="16843" y="8746"/>
                    <a:pt x="16853" y="8690"/>
                    <a:pt x="16853" y="8676"/>
                  </a:cubicBezTo>
                  <a:lnTo>
                    <a:pt x="16853" y="8676"/>
                  </a:lnTo>
                  <a:cubicBezTo>
                    <a:pt x="16316" y="9213"/>
                    <a:pt x="16296" y="9273"/>
                    <a:pt x="16057" y="9889"/>
                  </a:cubicBezTo>
                  <a:lnTo>
                    <a:pt x="15918" y="9850"/>
                  </a:lnTo>
                  <a:cubicBezTo>
                    <a:pt x="15878" y="10029"/>
                    <a:pt x="15102" y="10586"/>
                    <a:pt x="14764" y="11242"/>
                  </a:cubicBezTo>
                  <a:cubicBezTo>
                    <a:pt x="14764" y="11242"/>
                    <a:pt x="14751" y="11217"/>
                    <a:pt x="14766" y="11177"/>
                  </a:cubicBezTo>
                  <a:lnTo>
                    <a:pt x="14766" y="11177"/>
                  </a:lnTo>
                  <a:cubicBezTo>
                    <a:pt x="14372" y="11916"/>
                    <a:pt x="13295" y="12484"/>
                    <a:pt x="13491" y="13013"/>
                  </a:cubicBezTo>
                  <a:lnTo>
                    <a:pt x="13252" y="13510"/>
                  </a:lnTo>
                  <a:cubicBezTo>
                    <a:pt x="13376" y="13364"/>
                    <a:pt x="13440" y="13314"/>
                    <a:pt x="13473" y="13314"/>
                  </a:cubicBezTo>
                  <a:cubicBezTo>
                    <a:pt x="13544" y="13314"/>
                    <a:pt x="13457" y="13565"/>
                    <a:pt x="13527" y="13565"/>
                  </a:cubicBezTo>
                  <a:cubicBezTo>
                    <a:pt x="13541" y="13565"/>
                    <a:pt x="13561" y="13555"/>
                    <a:pt x="13590" y="13530"/>
                  </a:cubicBezTo>
                  <a:lnTo>
                    <a:pt x="13590" y="13530"/>
                  </a:lnTo>
                  <a:cubicBezTo>
                    <a:pt x="13496" y="13692"/>
                    <a:pt x="13282" y="13864"/>
                    <a:pt x="13210" y="13864"/>
                  </a:cubicBezTo>
                  <a:cubicBezTo>
                    <a:pt x="13176" y="13864"/>
                    <a:pt x="13174" y="13825"/>
                    <a:pt x="13232" y="13729"/>
                  </a:cubicBezTo>
                  <a:lnTo>
                    <a:pt x="13292" y="13709"/>
                  </a:lnTo>
                  <a:cubicBezTo>
                    <a:pt x="13274" y="13677"/>
                    <a:pt x="13251" y="13662"/>
                    <a:pt x="13224" y="13662"/>
                  </a:cubicBezTo>
                  <a:cubicBezTo>
                    <a:pt x="13055" y="13662"/>
                    <a:pt x="12731" y="14238"/>
                    <a:pt x="12602" y="14238"/>
                  </a:cubicBezTo>
                  <a:cubicBezTo>
                    <a:pt x="12592" y="14238"/>
                    <a:pt x="12583" y="14234"/>
                    <a:pt x="12575" y="14227"/>
                  </a:cubicBezTo>
                  <a:cubicBezTo>
                    <a:pt x="11740" y="15321"/>
                    <a:pt x="10844" y="16316"/>
                    <a:pt x="10068" y="17350"/>
                  </a:cubicBezTo>
                  <a:lnTo>
                    <a:pt x="10307" y="17350"/>
                  </a:lnTo>
                  <a:lnTo>
                    <a:pt x="10029" y="17709"/>
                  </a:lnTo>
                  <a:cubicBezTo>
                    <a:pt x="10000" y="17726"/>
                    <a:pt x="9969" y="17737"/>
                    <a:pt x="9945" y="17737"/>
                  </a:cubicBezTo>
                  <a:cubicBezTo>
                    <a:pt x="9887" y="17737"/>
                    <a:pt x="9868" y="17673"/>
                    <a:pt x="10009" y="17490"/>
                  </a:cubicBezTo>
                  <a:lnTo>
                    <a:pt x="10009" y="17490"/>
                  </a:lnTo>
                  <a:cubicBezTo>
                    <a:pt x="9830" y="17549"/>
                    <a:pt x="9770" y="17967"/>
                    <a:pt x="9790" y="18007"/>
                  </a:cubicBezTo>
                  <a:cubicBezTo>
                    <a:pt x="9690" y="18112"/>
                    <a:pt x="9633" y="18151"/>
                    <a:pt x="9605" y="18151"/>
                  </a:cubicBezTo>
                  <a:cubicBezTo>
                    <a:pt x="9519" y="18151"/>
                    <a:pt x="9675" y="17807"/>
                    <a:pt x="9652" y="17807"/>
                  </a:cubicBezTo>
                  <a:cubicBezTo>
                    <a:pt x="9648" y="17807"/>
                    <a:pt x="9642" y="17813"/>
                    <a:pt x="9631" y="17828"/>
                  </a:cubicBezTo>
                  <a:lnTo>
                    <a:pt x="9491" y="18047"/>
                  </a:lnTo>
                  <a:lnTo>
                    <a:pt x="9551" y="18007"/>
                  </a:lnTo>
                  <a:lnTo>
                    <a:pt x="9551" y="18007"/>
                  </a:lnTo>
                  <a:cubicBezTo>
                    <a:pt x="9491" y="18226"/>
                    <a:pt x="9551" y="18286"/>
                    <a:pt x="9312" y="18604"/>
                  </a:cubicBezTo>
                  <a:cubicBezTo>
                    <a:pt x="9237" y="18670"/>
                    <a:pt x="9194" y="18685"/>
                    <a:pt x="9164" y="18685"/>
                  </a:cubicBezTo>
                  <a:cubicBezTo>
                    <a:pt x="9142" y="18685"/>
                    <a:pt x="9127" y="18677"/>
                    <a:pt x="9113" y="18677"/>
                  </a:cubicBezTo>
                  <a:cubicBezTo>
                    <a:pt x="9101" y="18677"/>
                    <a:pt x="9089" y="18682"/>
                    <a:pt x="9074" y="18703"/>
                  </a:cubicBezTo>
                  <a:cubicBezTo>
                    <a:pt x="9070" y="18700"/>
                    <a:pt x="9067" y="18698"/>
                    <a:pt x="9063" y="18698"/>
                  </a:cubicBezTo>
                  <a:cubicBezTo>
                    <a:pt x="9046" y="18698"/>
                    <a:pt x="9024" y="18740"/>
                    <a:pt x="8974" y="18823"/>
                  </a:cubicBezTo>
                  <a:lnTo>
                    <a:pt x="8636" y="19260"/>
                  </a:lnTo>
                  <a:lnTo>
                    <a:pt x="8895" y="19161"/>
                  </a:lnTo>
                  <a:lnTo>
                    <a:pt x="8895" y="19161"/>
                  </a:lnTo>
                  <a:cubicBezTo>
                    <a:pt x="8817" y="19363"/>
                    <a:pt x="8666" y="19517"/>
                    <a:pt x="8737" y="19517"/>
                  </a:cubicBezTo>
                  <a:cubicBezTo>
                    <a:pt x="8754" y="19517"/>
                    <a:pt x="8783" y="19509"/>
                    <a:pt x="8827" y="19491"/>
                  </a:cubicBezTo>
                  <a:lnTo>
                    <a:pt x="8827" y="19491"/>
                  </a:lnTo>
                  <a:cubicBezTo>
                    <a:pt x="8381" y="19699"/>
                    <a:pt x="7537" y="21134"/>
                    <a:pt x="7343" y="21270"/>
                  </a:cubicBezTo>
                  <a:cubicBezTo>
                    <a:pt x="7223" y="21628"/>
                    <a:pt x="7024" y="21907"/>
                    <a:pt x="6746" y="22245"/>
                  </a:cubicBezTo>
                  <a:cubicBezTo>
                    <a:pt x="6772" y="22224"/>
                    <a:pt x="6804" y="22212"/>
                    <a:pt x="6832" y="22212"/>
                  </a:cubicBezTo>
                  <a:cubicBezTo>
                    <a:pt x="6911" y="22212"/>
                    <a:pt x="6961" y="22299"/>
                    <a:pt x="6786" y="22504"/>
                  </a:cubicBezTo>
                  <a:cubicBezTo>
                    <a:pt x="6749" y="22450"/>
                    <a:pt x="6710" y="22427"/>
                    <a:pt x="6668" y="22427"/>
                  </a:cubicBezTo>
                  <a:cubicBezTo>
                    <a:pt x="6470" y="22427"/>
                    <a:pt x="6218" y="22943"/>
                    <a:pt x="5902" y="23051"/>
                  </a:cubicBezTo>
                  <a:lnTo>
                    <a:pt x="5902" y="23051"/>
                  </a:lnTo>
                  <a:cubicBezTo>
                    <a:pt x="5905" y="23051"/>
                    <a:pt x="5908" y="23051"/>
                    <a:pt x="5910" y="23051"/>
                  </a:cubicBezTo>
                  <a:cubicBezTo>
                    <a:pt x="6058" y="23051"/>
                    <a:pt x="5456" y="23764"/>
                    <a:pt x="5642" y="23764"/>
                  </a:cubicBezTo>
                  <a:cubicBezTo>
                    <a:pt x="5662" y="23764"/>
                    <a:pt x="5691" y="23755"/>
                    <a:pt x="5731" y="23737"/>
                  </a:cubicBezTo>
                  <a:lnTo>
                    <a:pt x="5731" y="23737"/>
                  </a:lnTo>
                  <a:cubicBezTo>
                    <a:pt x="5670" y="23811"/>
                    <a:pt x="5635" y="23833"/>
                    <a:pt x="5610" y="23833"/>
                  </a:cubicBezTo>
                  <a:cubicBezTo>
                    <a:pt x="5571" y="23833"/>
                    <a:pt x="5557" y="23778"/>
                    <a:pt x="5505" y="23778"/>
                  </a:cubicBezTo>
                  <a:cubicBezTo>
                    <a:pt x="5483" y="23778"/>
                    <a:pt x="5454" y="23788"/>
                    <a:pt x="5413" y="23817"/>
                  </a:cubicBezTo>
                  <a:cubicBezTo>
                    <a:pt x="5094" y="24493"/>
                    <a:pt x="4398" y="25090"/>
                    <a:pt x="3901" y="25846"/>
                  </a:cubicBezTo>
                  <a:cubicBezTo>
                    <a:pt x="3940" y="25886"/>
                    <a:pt x="4080" y="25806"/>
                    <a:pt x="4020" y="26005"/>
                  </a:cubicBezTo>
                  <a:lnTo>
                    <a:pt x="3562" y="26264"/>
                  </a:lnTo>
                  <a:cubicBezTo>
                    <a:pt x="3463" y="26423"/>
                    <a:pt x="3682" y="26562"/>
                    <a:pt x="3363" y="26722"/>
                  </a:cubicBezTo>
                  <a:cubicBezTo>
                    <a:pt x="3387" y="26722"/>
                    <a:pt x="3414" y="26715"/>
                    <a:pt x="3434" y="26715"/>
                  </a:cubicBezTo>
                  <a:cubicBezTo>
                    <a:pt x="3464" y="26715"/>
                    <a:pt x="3479" y="26730"/>
                    <a:pt x="3443" y="26801"/>
                  </a:cubicBezTo>
                  <a:cubicBezTo>
                    <a:pt x="2846" y="27438"/>
                    <a:pt x="2369" y="28194"/>
                    <a:pt x="1871" y="28930"/>
                  </a:cubicBezTo>
                  <a:cubicBezTo>
                    <a:pt x="1632" y="29308"/>
                    <a:pt x="1374" y="29686"/>
                    <a:pt x="1095" y="30024"/>
                  </a:cubicBezTo>
                  <a:lnTo>
                    <a:pt x="896" y="30283"/>
                  </a:lnTo>
                  <a:lnTo>
                    <a:pt x="657" y="30581"/>
                  </a:lnTo>
                  <a:cubicBezTo>
                    <a:pt x="459" y="30820"/>
                    <a:pt x="240" y="31059"/>
                    <a:pt x="1" y="31318"/>
                  </a:cubicBezTo>
                  <a:lnTo>
                    <a:pt x="1" y="31457"/>
                  </a:lnTo>
                  <a:cubicBezTo>
                    <a:pt x="21" y="31357"/>
                    <a:pt x="21" y="31318"/>
                    <a:pt x="41" y="31318"/>
                  </a:cubicBezTo>
                  <a:lnTo>
                    <a:pt x="61" y="31318"/>
                  </a:lnTo>
                  <a:cubicBezTo>
                    <a:pt x="80" y="31337"/>
                    <a:pt x="100" y="31457"/>
                    <a:pt x="120" y="31576"/>
                  </a:cubicBezTo>
                  <a:cubicBezTo>
                    <a:pt x="120" y="31527"/>
                    <a:pt x="133" y="31513"/>
                    <a:pt x="151" y="31513"/>
                  </a:cubicBezTo>
                  <a:cubicBezTo>
                    <a:pt x="178" y="31513"/>
                    <a:pt x="219" y="31544"/>
                    <a:pt x="254" y="31544"/>
                  </a:cubicBezTo>
                  <a:cubicBezTo>
                    <a:pt x="263" y="31544"/>
                    <a:pt x="271" y="31542"/>
                    <a:pt x="279" y="31536"/>
                  </a:cubicBezTo>
                  <a:lnTo>
                    <a:pt x="279" y="31536"/>
                  </a:lnTo>
                  <a:cubicBezTo>
                    <a:pt x="240" y="31636"/>
                    <a:pt x="200" y="31716"/>
                    <a:pt x="180" y="31815"/>
                  </a:cubicBezTo>
                  <a:lnTo>
                    <a:pt x="160" y="31875"/>
                  </a:lnTo>
                  <a:lnTo>
                    <a:pt x="160" y="31914"/>
                  </a:lnTo>
                  <a:lnTo>
                    <a:pt x="180" y="31914"/>
                  </a:lnTo>
                  <a:cubicBezTo>
                    <a:pt x="200" y="31914"/>
                    <a:pt x="220" y="31954"/>
                    <a:pt x="260" y="31974"/>
                  </a:cubicBezTo>
                  <a:cubicBezTo>
                    <a:pt x="279" y="32014"/>
                    <a:pt x="319" y="32054"/>
                    <a:pt x="359" y="32094"/>
                  </a:cubicBezTo>
                  <a:cubicBezTo>
                    <a:pt x="459" y="32113"/>
                    <a:pt x="638" y="32253"/>
                    <a:pt x="777" y="32472"/>
                  </a:cubicBezTo>
                  <a:cubicBezTo>
                    <a:pt x="896" y="32531"/>
                    <a:pt x="1016" y="32611"/>
                    <a:pt x="1115" y="32651"/>
                  </a:cubicBezTo>
                  <a:cubicBezTo>
                    <a:pt x="1150" y="32674"/>
                    <a:pt x="1185" y="32684"/>
                    <a:pt x="1216" y="32684"/>
                  </a:cubicBezTo>
                  <a:cubicBezTo>
                    <a:pt x="1238" y="32684"/>
                    <a:pt x="1258" y="32679"/>
                    <a:pt x="1274" y="32671"/>
                  </a:cubicBezTo>
                  <a:lnTo>
                    <a:pt x="1035" y="32551"/>
                  </a:lnTo>
                  <a:lnTo>
                    <a:pt x="1035" y="32551"/>
                  </a:lnTo>
                  <a:cubicBezTo>
                    <a:pt x="1058" y="32555"/>
                    <a:pt x="1078" y="32557"/>
                    <a:pt x="1096" y="32557"/>
                  </a:cubicBezTo>
                  <a:cubicBezTo>
                    <a:pt x="1259" y="32557"/>
                    <a:pt x="1189" y="32397"/>
                    <a:pt x="1135" y="32253"/>
                  </a:cubicBezTo>
                  <a:cubicBezTo>
                    <a:pt x="1135" y="32233"/>
                    <a:pt x="1135" y="32213"/>
                    <a:pt x="1135" y="32193"/>
                  </a:cubicBezTo>
                  <a:cubicBezTo>
                    <a:pt x="1453" y="32392"/>
                    <a:pt x="1752" y="32611"/>
                    <a:pt x="1752" y="32611"/>
                  </a:cubicBezTo>
                  <a:cubicBezTo>
                    <a:pt x="1911" y="32054"/>
                    <a:pt x="4557" y="28512"/>
                    <a:pt x="8039" y="24016"/>
                  </a:cubicBezTo>
                  <a:cubicBezTo>
                    <a:pt x="8039" y="24036"/>
                    <a:pt x="8039" y="24036"/>
                    <a:pt x="8039" y="24055"/>
                  </a:cubicBezTo>
                  <a:lnTo>
                    <a:pt x="8079" y="24075"/>
                  </a:lnTo>
                  <a:cubicBezTo>
                    <a:pt x="8160" y="23978"/>
                    <a:pt x="8201" y="23880"/>
                    <a:pt x="8171" y="23880"/>
                  </a:cubicBezTo>
                  <a:cubicBezTo>
                    <a:pt x="8164" y="23880"/>
                    <a:pt x="8153" y="23885"/>
                    <a:pt x="8138" y="23896"/>
                  </a:cubicBezTo>
                  <a:cubicBezTo>
                    <a:pt x="8218" y="23797"/>
                    <a:pt x="8318" y="23677"/>
                    <a:pt x="8397" y="23558"/>
                  </a:cubicBezTo>
                  <a:lnTo>
                    <a:pt x="8397" y="23558"/>
                  </a:lnTo>
                  <a:cubicBezTo>
                    <a:pt x="8339" y="23747"/>
                    <a:pt x="8525" y="23830"/>
                    <a:pt x="8745" y="23830"/>
                  </a:cubicBezTo>
                  <a:cubicBezTo>
                    <a:pt x="8827" y="23830"/>
                    <a:pt x="8913" y="23818"/>
                    <a:pt x="8994" y="23797"/>
                  </a:cubicBezTo>
                  <a:cubicBezTo>
                    <a:pt x="8954" y="23757"/>
                    <a:pt x="8914" y="23737"/>
                    <a:pt x="9054" y="23459"/>
                  </a:cubicBezTo>
                  <a:lnTo>
                    <a:pt x="9054" y="23459"/>
                  </a:lnTo>
                  <a:cubicBezTo>
                    <a:pt x="8978" y="23504"/>
                    <a:pt x="8716" y="23736"/>
                    <a:pt x="8632" y="23736"/>
                  </a:cubicBezTo>
                  <a:cubicBezTo>
                    <a:pt x="8606" y="23736"/>
                    <a:pt x="8597" y="23714"/>
                    <a:pt x="8616" y="23658"/>
                  </a:cubicBezTo>
                  <a:cubicBezTo>
                    <a:pt x="8835" y="23299"/>
                    <a:pt x="8855" y="23419"/>
                    <a:pt x="9014" y="23299"/>
                  </a:cubicBezTo>
                  <a:lnTo>
                    <a:pt x="9014" y="23299"/>
                  </a:lnTo>
                  <a:cubicBezTo>
                    <a:pt x="9006" y="23301"/>
                    <a:pt x="8999" y="23302"/>
                    <a:pt x="8993" y="23302"/>
                  </a:cubicBezTo>
                  <a:cubicBezTo>
                    <a:pt x="8857" y="23302"/>
                    <a:pt x="9090" y="22895"/>
                    <a:pt x="9014" y="22762"/>
                  </a:cubicBezTo>
                  <a:cubicBezTo>
                    <a:pt x="9511" y="22145"/>
                    <a:pt x="10009" y="21509"/>
                    <a:pt x="10506" y="20852"/>
                  </a:cubicBezTo>
                  <a:cubicBezTo>
                    <a:pt x="10520" y="20866"/>
                    <a:pt x="10524" y="20880"/>
                    <a:pt x="10540" y="20880"/>
                  </a:cubicBezTo>
                  <a:cubicBezTo>
                    <a:pt x="10546" y="20880"/>
                    <a:pt x="10554" y="20878"/>
                    <a:pt x="10566" y="20872"/>
                  </a:cubicBezTo>
                  <a:lnTo>
                    <a:pt x="10685" y="20693"/>
                  </a:lnTo>
                  <a:cubicBezTo>
                    <a:pt x="10705" y="20684"/>
                    <a:pt x="10720" y="20680"/>
                    <a:pt x="10731" y="20680"/>
                  </a:cubicBezTo>
                  <a:cubicBezTo>
                    <a:pt x="10826" y="20680"/>
                    <a:pt x="10647" y="20970"/>
                    <a:pt x="10701" y="20970"/>
                  </a:cubicBezTo>
                  <a:cubicBezTo>
                    <a:pt x="10712" y="20970"/>
                    <a:pt x="10732" y="20959"/>
                    <a:pt x="10765" y="20932"/>
                  </a:cubicBezTo>
                  <a:lnTo>
                    <a:pt x="10765" y="20932"/>
                  </a:lnTo>
                  <a:cubicBezTo>
                    <a:pt x="10645" y="21210"/>
                    <a:pt x="10526" y="21549"/>
                    <a:pt x="10228" y="21847"/>
                  </a:cubicBezTo>
                  <a:lnTo>
                    <a:pt x="10055" y="21809"/>
                  </a:lnTo>
                  <a:lnTo>
                    <a:pt x="10055" y="21809"/>
                  </a:lnTo>
                  <a:cubicBezTo>
                    <a:pt x="10056" y="21809"/>
                    <a:pt x="10056" y="21809"/>
                    <a:pt x="10056" y="21809"/>
                  </a:cubicBezTo>
                  <a:cubicBezTo>
                    <a:pt x="10108" y="21809"/>
                    <a:pt x="10289" y="21642"/>
                    <a:pt x="10327" y="21529"/>
                  </a:cubicBezTo>
                  <a:lnTo>
                    <a:pt x="10327" y="21529"/>
                  </a:lnTo>
                  <a:cubicBezTo>
                    <a:pt x="10267" y="21708"/>
                    <a:pt x="9750" y="21907"/>
                    <a:pt x="9810" y="22185"/>
                  </a:cubicBezTo>
                  <a:lnTo>
                    <a:pt x="10068" y="22026"/>
                  </a:lnTo>
                  <a:lnTo>
                    <a:pt x="10068" y="22026"/>
                  </a:lnTo>
                  <a:cubicBezTo>
                    <a:pt x="9949" y="22305"/>
                    <a:pt x="9850" y="22722"/>
                    <a:pt x="9591" y="22981"/>
                  </a:cubicBezTo>
                  <a:cubicBezTo>
                    <a:pt x="9810" y="22941"/>
                    <a:pt x="9631" y="22901"/>
                    <a:pt x="9929" y="22802"/>
                  </a:cubicBezTo>
                  <a:lnTo>
                    <a:pt x="9929" y="22802"/>
                  </a:lnTo>
                  <a:cubicBezTo>
                    <a:pt x="9921" y="22803"/>
                    <a:pt x="9914" y="22803"/>
                    <a:pt x="9908" y="22803"/>
                  </a:cubicBezTo>
                  <a:cubicBezTo>
                    <a:pt x="9676" y="22803"/>
                    <a:pt x="10381" y="22169"/>
                    <a:pt x="10185" y="22169"/>
                  </a:cubicBezTo>
                  <a:cubicBezTo>
                    <a:pt x="10177" y="22169"/>
                    <a:pt x="10169" y="22170"/>
                    <a:pt x="10160" y="22171"/>
                  </a:cubicBezTo>
                  <a:lnTo>
                    <a:pt x="10160" y="22171"/>
                  </a:lnTo>
                  <a:cubicBezTo>
                    <a:pt x="10452" y="22083"/>
                    <a:pt x="10505" y="21877"/>
                    <a:pt x="10844" y="21708"/>
                  </a:cubicBezTo>
                  <a:cubicBezTo>
                    <a:pt x="10785" y="21688"/>
                    <a:pt x="10685" y="21748"/>
                    <a:pt x="10904" y="21509"/>
                  </a:cubicBezTo>
                  <a:cubicBezTo>
                    <a:pt x="10904" y="21489"/>
                    <a:pt x="10904" y="21449"/>
                    <a:pt x="10904" y="21429"/>
                  </a:cubicBezTo>
                  <a:cubicBezTo>
                    <a:pt x="10844" y="21469"/>
                    <a:pt x="10785" y="21509"/>
                    <a:pt x="10745" y="21509"/>
                  </a:cubicBezTo>
                  <a:cubicBezTo>
                    <a:pt x="10745" y="21310"/>
                    <a:pt x="11043" y="20912"/>
                    <a:pt x="11103" y="20753"/>
                  </a:cubicBezTo>
                  <a:cubicBezTo>
                    <a:pt x="11135" y="20720"/>
                    <a:pt x="11153" y="20708"/>
                    <a:pt x="11161" y="20708"/>
                  </a:cubicBezTo>
                  <a:cubicBezTo>
                    <a:pt x="11186" y="20708"/>
                    <a:pt x="11143" y="20802"/>
                    <a:pt x="11177" y="20802"/>
                  </a:cubicBezTo>
                  <a:cubicBezTo>
                    <a:pt x="11183" y="20802"/>
                    <a:pt x="11191" y="20799"/>
                    <a:pt x="11202" y="20792"/>
                  </a:cubicBezTo>
                  <a:lnTo>
                    <a:pt x="11302" y="20534"/>
                  </a:lnTo>
                  <a:cubicBezTo>
                    <a:pt x="11311" y="20539"/>
                    <a:pt x="11322" y="20542"/>
                    <a:pt x="11335" y="20542"/>
                  </a:cubicBezTo>
                  <a:cubicBezTo>
                    <a:pt x="11408" y="20542"/>
                    <a:pt x="11530" y="20465"/>
                    <a:pt x="11584" y="20465"/>
                  </a:cubicBezTo>
                  <a:cubicBezTo>
                    <a:pt x="11624" y="20465"/>
                    <a:pt x="11625" y="20507"/>
                    <a:pt x="11541" y="20653"/>
                  </a:cubicBezTo>
                  <a:lnTo>
                    <a:pt x="11779" y="20355"/>
                  </a:lnTo>
                  <a:cubicBezTo>
                    <a:pt x="11978" y="20216"/>
                    <a:pt x="12197" y="19977"/>
                    <a:pt x="12277" y="19778"/>
                  </a:cubicBezTo>
                  <a:cubicBezTo>
                    <a:pt x="12387" y="19684"/>
                    <a:pt x="12447" y="19466"/>
                    <a:pt x="12458" y="19466"/>
                  </a:cubicBezTo>
                  <a:cubicBezTo>
                    <a:pt x="12461" y="19466"/>
                    <a:pt x="12460" y="19481"/>
                    <a:pt x="12456" y="19519"/>
                  </a:cubicBezTo>
                  <a:lnTo>
                    <a:pt x="12774" y="18982"/>
                  </a:lnTo>
                  <a:lnTo>
                    <a:pt x="12794" y="19002"/>
                  </a:lnTo>
                  <a:cubicBezTo>
                    <a:pt x="13192" y="18524"/>
                    <a:pt x="13431" y="17888"/>
                    <a:pt x="14028" y="17470"/>
                  </a:cubicBezTo>
                  <a:cubicBezTo>
                    <a:pt x="14127" y="17291"/>
                    <a:pt x="14247" y="17092"/>
                    <a:pt x="14485" y="16853"/>
                  </a:cubicBezTo>
                  <a:lnTo>
                    <a:pt x="14605" y="16853"/>
                  </a:lnTo>
                  <a:cubicBezTo>
                    <a:pt x="14744" y="16634"/>
                    <a:pt x="15182" y="16296"/>
                    <a:pt x="15162" y="16137"/>
                  </a:cubicBezTo>
                  <a:cubicBezTo>
                    <a:pt x="15560" y="16097"/>
                    <a:pt x="16017" y="15182"/>
                    <a:pt x="16336" y="14844"/>
                  </a:cubicBezTo>
                  <a:lnTo>
                    <a:pt x="16256" y="14744"/>
                  </a:lnTo>
                  <a:cubicBezTo>
                    <a:pt x="16455" y="14485"/>
                    <a:pt x="16614" y="14227"/>
                    <a:pt x="16813" y="13889"/>
                  </a:cubicBezTo>
                  <a:lnTo>
                    <a:pt x="16714" y="13829"/>
                  </a:lnTo>
                  <a:cubicBezTo>
                    <a:pt x="16853" y="13491"/>
                    <a:pt x="17331" y="13192"/>
                    <a:pt x="17649" y="12754"/>
                  </a:cubicBezTo>
                  <a:lnTo>
                    <a:pt x="17649" y="12754"/>
                  </a:lnTo>
                  <a:cubicBezTo>
                    <a:pt x="17669" y="12814"/>
                    <a:pt x="17569" y="12914"/>
                    <a:pt x="17490" y="12973"/>
                  </a:cubicBezTo>
                  <a:cubicBezTo>
                    <a:pt x="18106" y="12635"/>
                    <a:pt x="18186" y="11780"/>
                    <a:pt x="18703" y="11441"/>
                  </a:cubicBezTo>
                  <a:cubicBezTo>
                    <a:pt x="18763" y="11302"/>
                    <a:pt x="18843" y="11222"/>
                    <a:pt x="18942" y="11163"/>
                  </a:cubicBezTo>
                  <a:lnTo>
                    <a:pt x="18942" y="11163"/>
                  </a:lnTo>
                  <a:cubicBezTo>
                    <a:pt x="18922" y="11183"/>
                    <a:pt x="18922" y="11183"/>
                    <a:pt x="18922" y="11203"/>
                  </a:cubicBezTo>
                  <a:cubicBezTo>
                    <a:pt x="18922" y="11183"/>
                    <a:pt x="18942" y="11163"/>
                    <a:pt x="18962" y="11143"/>
                  </a:cubicBezTo>
                  <a:cubicBezTo>
                    <a:pt x="19022" y="11103"/>
                    <a:pt x="19081" y="11083"/>
                    <a:pt x="19141" y="11023"/>
                  </a:cubicBezTo>
                  <a:lnTo>
                    <a:pt x="19141" y="11023"/>
                  </a:lnTo>
                  <a:cubicBezTo>
                    <a:pt x="19081" y="11063"/>
                    <a:pt x="19022" y="11083"/>
                    <a:pt x="18982" y="11123"/>
                  </a:cubicBezTo>
                  <a:cubicBezTo>
                    <a:pt x="19042" y="11043"/>
                    <a:pt x="19141" y="10884"/>
                    <a:pt x="19221" y="10745"/>
                  </a:cubicBezTo>
                  <a:lnTo>
                    <a:pt x="19360" y="10765"/>
                  </a:lnTo>
                  <a:cubicBezTo>
                    <a:pt x="19380" y="10745"/>
                    <a:pt x="19380" y="10745"/>
                    <a:pt x="19380" y="10725"/>
                  </a:cubicBezTo>
                  <a:cubicBezTo>
                    <a:pt x="19496" y="10642"/>
                    <a:pt x="19446" y="10601"/>
                    <a:pt x="19357" y="10601"/>
                  </a:cubicBezTo>
                  <a:cubicBezTo>
                    <a:pt x="19339" y="10601"/>
                    <a:pt x="19320" y="10602"/>
                    <a:pt x="19300" y="10606"/>
                  </a:cubicBezTo>
                  <a:cubicBezTo>
                    <a:pt x="19320" y="10526"/>
                    <a:pt x="19360" y="10446"/>
                    <a:pt x="19380" y="10387"/>
                  </a:cubicBezTo>
                  <a:cubicBezTo>
                    <a:pt x="19385" y="10387"/>
                    <a:pt x="19391" y="10387"/>
                    <a:pt x="19396" y="10387"/>
                  </a:cubicBezTo>
                  <a:cubicBezTo>
                    <a:pt x="19618" y="10387"/>
                    <a:pt x="19605" y="9989"/>
                    <a:pt x="19877" y="9989"/>
                  </a:cubicBezTo>
                  <a:cubicBezTo>
                    <a:pt x="19877" y="9850"/>
                    <a:pt x="20275" y="9352"/>
                    <a:pt x="20235" y="9113"/>
                  </a:cubicBezTo>
                  <a:cubicBezTo>
                    <a:pt x="20235" y="9094"/>
                    <a:pt x="20235" y="9074"/>
                    <a:pt x="20215" y="9054"/>
                  </a:cubicBezTo>
                  <a:lnTo>
                    <a:pt x="20215" y="9054"/>
                  </a:lnTo>
                  <a:cubicBezTo>
                    <a:pt x="20255" y="9074"/>
                    <a:pt x="20295" y="9054"/>
                    <a:pt x="20235" y="9113"/>
                  </a:cubicBezTo>
                  <a:cubicBezTo>
                    <a:pt x="20375" y="8994"/>
                    <a:pt x="20514" y="8855"/>
                    <a:pt x="20574" y="8696"/>
                  </a:cubicBezTo>
                  <a:lnTo>
                    <a:pt x="20753" y="8715"/>
                  </a:lnTo>
                  <a:lnTo>
                    <a:pt x="20832" y="8278"/>
                  </a:lnTo>
                  <a:cubicBezTo>
                    <a:pt x="20946" y="8212"/>
                    <a:pt x="21028" y="8168"/>
                    <a:pt x="21076" y="8168"/>
                  </a:cubicBezTo>
                  <a:cubicBezTo>
                    <a:pt x="21130" y="8168"/>
                    <a:pt x="21142" y="8221"/>
                    <a:pt x="21111" y="8357"/>
                  </a:cubicBezTo>
                  <a:cubicBezTo>
                    <a:pt x="21330" y="7780"/>
                    <a:pt x="21369" y="7940"/>
                    <a:pt x="21529" y="7422"/>
                  </a:cubicBezTo>
                  <a:lnTo>
                    <a:pt x="21588" y="7502"/>
                  </a:lnTo>
                  <a:cubicBezTo>
                    <a:pt x="21708" y="7363"/>
                    <a:pt x="21787" y="7044"/>
                    <a:pt x="21907" y="7024"/>
                  </a:cubicBezTo>
                  <a:cubicBezTo>
                    <a:pt x="22324" y="6825"/>
                    <a:pt x="23200" y="5472"/>
                    <a:pt x="23976" y="4776"/>
                  </a:cubicBezTo>
                  <a:cubicBezTo>
                    <a:pt x="23618" y="4736"/>
                    <a:pt x="24394" y="4478"/>
                    <a:pt x="24235" y="4299"/>
                  </a:cubicBezTo>
                  <a:cubicBezTo>
                    <a:pt x="24284" y="4299"/>
                    <a:pt x="24339" y="4279"/>
                    <a:pt x="24374" y="4279"/>
                  </a:cubicBezTo>
                  <a:cubicBezTo>
                    <a:pt x="24409" y="4279"/>
                    <a:pt x="24424" y="4299"/>
                    <a:pt x="24394" y="4378"/>
                  </a:cubicBezTo>
                  <a:cubicBezTo>
                    <a:pt x="24672" y="3920"/>
                    <a:pt x="24991" y="3841"/>
                    <a:pt x="25070" y="3423"/>
                  </a:cubicBezTo>
                  <a:cubicBezTo>
                    <a:pt x="25145" y="3423"/>
                    <a:pt x="25079" y="3564"/>
                    <a:pt x="25137" y="3564"/>
                  </a:cubicBezTo>
                  <a:cubicBezTo>
                    <a:pt x="25141" y="3564"/>
                    <a:pt x="25145" y="3564"/>
                    <a:pt x="25150" y="3562"/>
                  </a:cubicBezTo>
                  <a:cubicBezTo>
                    <a:pt x="25150" y="3523"/>
                    <a:pt x="25190" y="3383"/>
                    <a:pt x="25269" y="3383"/>
                  </a:cubicBezTo>
                  <a:cubicBezTo>
                    <a:pt x="25274" y="3382"/>
                    <a:pt x="25279" y="3381"/>
                    <a:pt x="25282" y="3381"/>
                  </a:cubicBezTo>
                  <a:cubicBezTo>
                    <a:pt x="25319" y="3381"/>
                    <a:pt x="25266" y="3472"/>
                    <a:pt x="25229" y="3562"/>
                  </a:cubicBezTo>
                  <a:cubicBezTo>
                    <a:pt x="25568" y="3125"/>
                    <a:pt x="25428" y="2946"/>
                    <a:pt x="25289" y="2786"/>
                  </a:cubicBezTo>
                  <a:cubicBezTo>
                    <a:pt x="25349" y="2747"/>
                    <a:pt x="25408" y="2707"/>
                    <a:pt x="25468" y="2647"/>
                  </a:cubicBezTo>
                  <a:cubicBezTo>
                    <a:pt x="25508" y="2607"/>
                    <a:pt x="25568" y="2548"/>
                    <a:pt x="25587" y="2508"/>
                  </a:cubicBezTo>
                  <a:cubicBezTo>
                    <a:pt x="25667" y="2408"/>
                    <a:pt x="25687" y="2309"/>
                    <a:pt x="25707" y="2190"/>
                  </a:cubicBezTo>
                  <a:cubicBezTo>
                    <a:pt x="25778" y="2149"/>
                    <a:pt x="25870" y="2087"/>
                    <a:pt x="25908" y="2087"/>
                  </a:cubicBezTo>
                  <a:cubicBezTo>
                    <a:pt x="25945" y="2087"/>
                    <a:pt x="25933" y="2144"/>
                    <a:pt x="25806" y="2329"/>
                  </a:cubicBezTo>
                  <a:cubicBezTo>
                    <a:pt x="25866" y="2249"/>
                    <a:pt x="26065" y="2030"/>
                    <a:pt x="26244" y="1811"/>
                  </a:cubicBezTo>
                  <a:cubicBezTo>
                    <a:pt x="26184" y="1712"/>
                    <a:pt x="26105" y="1632"/>
                    <a:pt x="26025" y="1533"/>
                  </a:cubicBezTo>
                  <a:cubicBezTo>
                    <a:pt x="25985" y="1493"/>
                    <a:pt x="25966" y="1453"/>
                    <a:pt x="25926" y="1394"/>
                  </a:cubicBezTo>
                  <a:cubicBezTo>
                    <a:pt x="25886" y="1354"/>
                    <a:pt x="25826" y="1294"/>
                    <a:pt x="25786" y="1254"/>
                  </a:cubicBezTo>
                  <a:cubicBezTo>
                    <a:pt x="25747" y="1215"/>
                    <a:pt x="25707" y="1155"/>
                    <a:pt x="25667" y="1115"/>
                  </a:cubicBezTo>
                  <a:cubicBezTo>
                    <a:pt x="25607" y="1075"/>
                    <a:pt x="25607" y="1075"/>
                    <a:pt x="25587" y="1055"/>
                  </a:cubicBezTo>
                  <a:cubicBezTo>
                    <a:pt x="25548" y="1036"/>
                    <a:pt x="25528" y="1036"/>
                    <a:pt x="25488" y="1036"/>
                  </a:cubicBezTo>
                  <a:cubicBezTo>
                    <a:pt x="25488" y="1036"/>
                    <a:pt x="25488" y="996"/>
                    <a:pt x="25468" y="976"/>
                  </a:cubicBezTo>
                  <a:cubicBezTo>
                    <a:pt x="25448" y="956"/>
                    <a:pt x="25428" y="936"/>
                    <a:pt x="25389" y="896"/>
                  </a:cubicBezTo>
                  <a:cubicBezTo>
                    <a:pt x="25329" y="817"/>
                    <a:pt x="25249" y="737"/>
                    <a:pt x="25209" y="717"/>
                  </a:cubicBezTo>
                  <a:cubicBezTo>
                    <a:pt x="25030" y="478"/>
                    <a:pt x="24931" y="339"/>
                    <a:pt x="24812" y="220"/>
                  </a:cubicBezTo>
                  <a:cubicBezTo>
                    <a:pt x="24772" y="160"/>
                    <a:pt x="24712" y="100"/>
                    <a:pt x="24652" y="21"/>
                  </a:cubicBezTo>
                  <a:cubicBezTo>
                    <a:pt x="24652" y="21"/>
                    <a:pt x="24652" y="1"/>
                    <a:pt x="24632"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4" name="Google Shape;1084;p23"/>
            <p:cNvSpPr/>
            <p:nvPr/>
          </p:nvSpPr>
          <p:spPr>
            <a:xfrm>
              <a:off x="946406" y="780744"/>
              <a:ext cx="919732" cy="1073381"/>
            </a:xfrm>
            <a:custGeom>
              <a:rect b="b" l="l" r="r" t="t"/>
              <a:pathLst>
                <a:path extrusionOk="0" h="27238" w="23339">
                  <a:moveTo>
                    <a:pt x="7819" y="15440"/>
                  </a:moveTo>
                  <a:cubicBezTo>
                    <a:pt x="7814" y="15449"/>
                    <a:pt x="7810" y="15458"/>
                    <a:pt x="7806" y="15466"/>
                  </a:cubicBezTo>
                  <a:lnTo>
                    <a:pt x="7806" y="15466"/>
                  </a:lnTo>
                  <a:lnTo>
                    <a:pt x="7819" y="15440"/>
                  </a:lnTo>
                  <a:close/>
                  <a:moveTo>
                    <a:pt x="7502" y="21482"/>
                  </a:moveTo>
                  <a:lnTo>
                    <a:pt x="7501" y="21488"/>
                  </a:lnTo>
                  <a:cubicBezTo>
                    <a:pt x="7502" y="21486"/>
                    <a:pt x="7502" y="21484"/>
                    <a:pt x="7502" y="21482"/>
                  </a:cubicBezTo>
                  <a:close/>
                  <a:moveTo>
                    <a:pt x="7402" y="21607"/>
                  </a:moveTo>
                  <a:cubicBezTo>
                    <a:pt x="7400" y="21608"/>
                    <a:pt x="7398" y="21609"/>
                    <a:pt x="7396" y="21610"/>
                  </a:cubicBezTo>
                  <a:lnTo>
                    <a:pt x="7396" y="21610"/>
                  </a:lnTo>
                  <a:cubicBezTo>
                    <a:pt x="7398" y="21609"/>
                    <a:pt x="7400" y="21608"/>
                    <a:pt x="7402" y="21607"/>
                  </a:cubicBezTo>
                  <a:close/>
                  <a:moveTo>
                    <a:pt x="2105" y="22387"/>
                  </a:moveTo>
                  <a:cubicBezTo>
                    <a:pt x="2100" y="22400"/>
                    <a:pt x="2095" y="22413"/>
                    <a:pt x="2089" y="22423"/>
                  </a:cubicBezTo>
                  <a:cubicBezTo>
                    <a:pt x="2096" y="22410"/>
                    <a:pt x="2101" y="22398"/>
                    <a:pt x="2105" y="22387"/>
                  </a:cubicBezTo>
                  <a:close/>
                  <a:moveTo>
                    <a:pt x="2845" y="26522"/>
                  </a:moveTo>
                  <a:lnTo>
                    <a:pt x="2845" y="26522"/>
                  </a:lnTo>
                  <a:cubicBezTo>
                    <a:pt x="2806" y="26621"/>
                    <a:pt x="2706" y="26701"/>
                    <a:pt x="2607" y="26760"/>
                  </a:cubicBezTo>
                  <a:cubicBezTo>
                    <a:pt x="2666" y="26661"/>
                    <a:pt x="2746" y="26581"/>
                    <a:pt x="2845" y="26522"/>
                  </a:cubicBezTo>
                  <a:close/>
                  <a:moveTo>
                    <a:pt x="21627" y="0"/>
                  </a:moveTo>
                  <a:cubicBezTo>
                    <a:pt x="21568" y="40"/>
                    <a:pt x="21508" y="80"/>
                    <a:pt x="21468" y="139"/>
                  </a:cubicBezTo>
                  <a:cubicBezTo>
                    <a:pt x="21349" y="139"/>
                    <a:pt x="21548" y="40"/>
                    <a:pt x="21468" y="20"/>
                  </a:cubicBezTo>
                  <a:lnTo>
                    <a:pt x="21468" y="20"/>
                  </a:lnTo>
                  <a:cubicBezTo>
                    <a:pt x="21409" y="100"/>
                    <a:pt x="21329" y="179"/>
                    <a:pt x="21170" y="239"/>
                  </a:cubicBezTo>
                  <a:cubicBezTo>
                    <a:pt x="21110" y="299"/>
                    <a:pt x="21030" y="378"/>
                    <a:pt x="20931" y="458"/>
                  </a:cubicBezTo>
                  <a:lnTo>
                    <a:pt x="20951" y="418"/>
                  </a:lnTo>
                  <a:lnTo>
                    <a:pt x="20951" y="418"/>
                  </a:lnTo>
                  <a:cubicBezTo>
                    <a:pt x="20851" y="517"/>
                    <a:pt x="20772" y="617"/>
                    <a:pt x="20692" y="716"/>
                  </a:cubicBezTo>
                  <a:cubicBezTo>
                    <a:pt x="20633" y="796"/>
                    <a:pt x="20593" y="856"/>
                    <a:pt x="20533" y="915"/>
                  </a:cubicBezTo>
                  <a:cubicBezTo>
                    <a:pt x="20414" y="1035"/>
                    <a:pt x="20314" y="1134"/>
                    <a:pt x="20215" y="1234"/>
                  </a:cubicBezTo>
                  <a:cubicBezTo>
                    <a:pt x="19996" y="1453"/>
                    <a:pt x="19757" y="1651"/>
                    <a:pt x="19439" y="1990"/>
                  </a:cubicBezTo>
                  <a:lnTo>
                    <a:pt x="19578" y="2010"/>
                  </a:lnTo>
                  <a:cubicBezTo>
                    <a:pt x="19439" y="2149"/>
                    <a:pt x="19379" y="2149"/>
                    <a:pt x="19300" y="2209"/>
                  </a:cubicBezTo>
                  <a:cubicBezTo>
                    <a:pt x="19300" y="2257"/>
                    <a:pt x="19310" y="2276"/>
                    <a:pt x="19328" y="2276"/>
                  </a:cubicBezTo>
                  <a:cubicBezTo>
                    <a:pt x="19395" y="2276"/>
                    <a:pt x="19562" y="2013"/>
                    <a:pt x="19648" y="2013"/>
                  </a:cubicBezTo>
                  <a:cubicBezTo>
                    <a:pt x="19672" y="2013"/>
                    <a:pt x="19690" y="2034"/>
                    <a:pt x="19697" y="2089"/>
                  </a:cubicBezTo>
                  <a:cubicBezTo>
                    <a:pt x="19346" y="2109"/>
                    <a:pt x="18823" y="3085"/>
                    <a:pt x="18502" y="3085"/>
                  </a:cubicBezTo>
                  <a:cubicBezTo>
                    <a:pt x="18496" y="3085"/>
                    <a:pt x="18490" y="3085"/>
                    <a:pt x="18484" y="3084"/>
                  </a:cubicBezTo>
                  <a:lnTo>
                    <a:pt x="18484" y="3084"/>
                  </a:lnTo>
                  <a:cubicBezTo>
                    <a:pt x="18285" y="3303"/>
                    <a:pt x="18643" y="3104"/>
                    <a:pt x="18444" y="3323"/>
                  </a:cubicBezTo>
                  <a:lnTo>
                    <a:pt x="18344" y="3343"/>
                  </a:lnTo>
                  <a:lnTo>
                    <a:pt x="18364" y="3462"/>
                  </a:lnTo>
                  <a:cubicBezTo>
                    <a:pt x="18266" y="3561"/>
                    <a:pt x="18167" y="3600"/>
                    <a:pt x="18104" y="3600"/>
                  </a:cubicBezTo>
                  <a:cubicBezTo>
                    <a:pt x="18078" y="3600"/>
                    <a:pt x="18058" y="3593"/>
                    <a:pt x="18046" y="3581"/>
                  </a:cubicBezTo>
                  <a:cubicBezTo>
                    <a:pt x="18066" y="3542"/>
                    <a:pt x="18106" y="3462"/>
                    <a:pt x="18146" y="3422"/>
                  </a:cubicBezTo>
                  <a:lnTo>
                    <a:pt x="18146" y="3422"/>
                  </a:lnTo>
                  <a:cubicBezTo>
                    <a:pt x="17927" y="3542"/>
                    <a:pt x="17728" y="3940"/>
                    <a:pt x="17648" y="4019"/>
                  </a:cubicBezTo>
                  <a:lnTo>
                    <a:pt x="17847" y="3860"/>
                  </a:lnTo>
                  <a:lnTo>
                    <a:pt x="17847" y="3860"/>
                  </a:lnTo>
                  <a:cubicBezTo>
                    <a:pt x="17389" y="4517"/>
                    <a:pt x="16653" y="5213"/>
                    <a:pt x="16275" y="5929"/>
                  </a:cubicBezTo>
                  <a:lnTo>
                    <a:pt x="16355" y="5909"/>
                  </a:lnTo>
                  <a:lnTo>
                    <a:pt x="16355" y="5909"/>
                  </a:lnTo>
                  <a:cubicBezTo>
                    <a:pt x="16056" y="6446"/>
                    <a:pt x="15997" y="6247"/>
                    <a:pt x="15619" y="6785"/>
                  </a:cubicBezTo>
                  <a:lnTo>
                    <a:pt x="15619" y="6765"/>
                  </a:lnTo>
                  <a:cubicBezTo>
                    <a:pt x="15579" y="6904"/>
                    <a:pt x="15499" y="7043"/>
                    <a:pt x="15360" y="7183"/>
                  </a:cubicBezTo>
                  <a:cubicBezTo>
                    <a:pt x="15374" y="7142"/>
                    <a:pt x="15366" y="7128"/>
                    <a:pt x="15346" y="7128"/>
                  </a:cubicBezTo>
                  <a:cubicBezTo>
                    <a:pt x="15303" y="7128"/>
                    <a:pt x="15200" y="7200"/>
                    <a:pt x="15154" y="7200"/>
                  </a:cubicBezTo>
                  <a:cubicBezTo>
                    <a:pt x="15130" y="7200"/>
                    <a:pt x="15120" y="7181"/>
                    <a:pt x="15141" y="7123"/>
                  </a:cubicBezTo>
                  <a:lnTo>
                    <a:pt x="15141" y="7123"/>
                  </a:lnTo>
                  <a:cubicBezTo>
                    <a:pt x="14823" y="7700"/>
                    <a:pt x="15002" y="7421"/>
                    <a:pt x="14902" y="7899"/>
                  </a:cubicBezTo>
                  <a:lnTo>
                    <a:pt x="14763" y="7919"/>
                  </a:lnTo>
                  <a:cubicBezTo>
                    <a:pt x="14743" y="8078"/>
                    <a:pt x="14763" y="8118"/>
                    <a:pt x="14564" y="8396"/>
                  </a:cubicBezTo>
                  <a:cubicBezTo>
                    <a:pt x="14606" y="8305"/>
                    <a:pt x="14589" y="8286"/>
                    <a:pt x="14553" y="8286"/>
                  </a:cubicBezTo>
                  <a:cubicBezTo>
                    <a:pt x="14527" y="8286"/>
                    <a:pt x="14490" y="8296"/>
                    <a:pt x="14461" y="8296"/>
                  </a:cubicBezTo>
                  <a:cubicBezTo>
                    <a:pt x="14416" y="8296"/>
                    <a:pt x="14386" y="8273"/>
                    <a:pt x="14425" y="8158"/>
                  </a:cubicBezTo>
                  <a:lnTo>
                    <a:pt x="14425" y="8158"/>
                  </a:lnTo>
                  <a:cubicBezTo>
                    <a:pt x="13828" y="8536"/>
                    <a:pt x="13928" y="9073"/>
                    <a:pt x="13490" y="9113"/>
                  </a:cubicBezTo>
                  <a:cubicBezTo>
                    <a:pt x="13490" y="9203"/>
                    <a:pt x="13513" y="9238"/>
                    <a:pt x="13550" y="9238"/>
                  </a:cubicBezTo>
                  <a:cubicBezTo>
                    <a:pt x="13662" y="9238"/>
                    <a:pt x="13897" y="8906"/>
                    <a:pt x="13929" y="8906"/>
                  </a:cubicBezTo>
                  <a:cubicBezTo>
                    <a:pt x="13934" y="8906"/>
                    <a:pt x="13934" y="8914"/>
                    <a:pt x="13928" y="8933"/>
                  </a:cubicBezTo>
                  <a:cubicBezTo>
                    <a:pt x="13939" y="8929"/>
                    <a:pt x="13949" y="8927"/>
                    <a:pt x="13957" y="8927"/>
                  </a:cubicBezTo>
                  <a:cubicBezTo>
                    <a:pt x="14061" y="8927"/>
                    <a:pt x="13896" y="9263"/>
                    <a:pt x="13748" y="9411"/>
                  </a:cubicBezTo>
                  <a:cubicBezTo>
                    <a:pt x="13609" y="9570"/>
                    <a:pt x="13231" y="9471"/>
                    <a:pt x="12893" y="9908"/>
                  </a:cubicBezTo>
                  <a:cubicBezTo>
                    <a:pt x="12913" y="9869"/>
                    <a:pt x="12913" y="9849"/>
                    <a:pt x="12953" y="9809"/>
                  </a:cubicBezTo>
                  <a:lnTo>
                    <a:pt x="12953" y="9809"/>
                  </a:lnTo>
                  <a:cubicBezTo>
                    <a:pt x="12754" y="9928"/>
                    <a:pt x="12754" y="10167"/>
                    <a:pt x="12495" y="10306"/>
                  </a:cubicBezTo>
                  <a:cubicBezTo>
                    <a:pt x="12535" y="10505"/>
                    <a:pt x="12276" y="10545"/>
                    <a:pt x="12415" y="10704"/>
                  </a:cubicBezTo>
                  <a:lnTo>
                    <a:pt x="12714" y="10286"/>
                  </a:lnTo>
                  <a:lnTo>
                    <a:pt x="12714" y="10286"/>
                  </a:lnTo>
                  <a:cubicBezTo>
                    <a:pt x="12555" y="10545"/>
                    <a:pt x="12575" y="10903"/>
                    <a:pt x="12177" y="11202"/>
                  </a:cubicBezTo>
                  <a:cubicBezTo>
                    <a:pt x="12177" y="11142"/>
                    <a:pt x="12216" y="11003"/>
                    <a:pt x="12256" y="10903"/>
                  </a:cubicBezTo>
                  <a:lnTo>
                    <a:pt x="12256" y="10903"/>
                  </a:lnTo>
                  <a:cubicBezTo>
                    <a:pt x="12117" y="10983"/>
                    <a:pt x="12117" y="11142"/>
                    <a:pt x="11978" y="11202"/>
                  </a:cubicBezTo>
                  <a:cubicBezTo>
                    <a:pt x="11838" y="11042"/>
                    <a:pt x="12336" y="10704"/>
                    <a:pt x="12415" y="10366"/>
                  </a:cubicBezTo>
                  <a:lnTo>
                    <a:pt x="12415" y="10366"/>
                  </a:lnTo>
                  <a:cubicBezTo>
                    <a:pt x="12290" y="10413"/>
                    <a:pt x="12201" y="10721"/>
                    <a:pt x="12130" y="10721"/>
                  </a:cubicBezTo>
                  <a:cubicBezTo>
                    <a:pt x="12112" y="10721"/>
                    <a:pt x="12094" y="10699"/>
                    <a:pt x="12077" y="10645"/>
                  </a:cubicBezTo>
                  <a:lnTo>
                    <a:pt x="12077" y="10645"/>
                  </a:lnTo>
                  <a:cubicBezTo>
                    <a:pt x="12157" y="11003"/>
                    <a:pt x="11699" y="11042"/>
                    <a:pt x="11620" y="11480"/>
                  </a:cubicBezTo>
                  <a:lnTo>
                    <a:pt x="11540" y="11381"/>
                  </a:lnTo>
                  <a:cubicBezTo>
                    <a:pt x="11520" y="11421"/>
                    <a:pt x="11480" y="11560"/>
                    <a:pt x="11421" y="11639"/>
                  </a:cubicBezTo>
                  <a:lnTo>
                    <a:pt x="11421" y="11381"/>
                  </a:lnTo>
                  <a:cubicBezTo>
                    <a:pt x="11321" y="11719"/>
                    <a:pt x="10943" y="11759"/>
                    <a:pt x="10824" y="12037"/>
                  </a:cubicBezTo>
                  <a:cubicBezTo>
                    <a:pt x="10961" y="11864"/>
                    <a:pt x="11025" y="11814"/>
                    <a:pt x="11062" y="11814"/>
                  </a:cubicBezTo>
                  <a:cubicBezTo>
                    <a:pt x="11112" y="11814"/>
                    <a:pt x="11113" y="11906"/>
                    <a:pt x="11182" y="11906"/>
                  </a:cubicBezTo>
                  <a:cubicBezTo>
                    <a:pt x="11202" y="11906"/>
                    <a:pt x="11227" y="11898"/>
                    <a:pt x="11261" y="11878"/>
                  </a:cubicBezTo>
                  <a:lnTo>
                    <a:pt x="11261" y="11878"/>
                  </a:lnTo>
                  <a:cubicBezTo>
                    <a:pt x="10903" y="12555"/>
                    <a:pt x="10744" y="12037"/>
                    <a:pt x="10267" y="12654"/>
                  </a:cubicBezTo>
                  <a:cubicBezTo>
                    <a:pt x="10320" y="12587"/>
                    <a:pt x="10428" y="12511"/>
                    <a:pt x="10474" y="12511"/>
                  </a:cubicBezTo>
                  <a:cubicBezTo>
                    <a:pt x="10497" y="12511"/>
                    <a:pt x="10505" y="12529"/>
                    <a:pt x="10485" y="12574"/>
                  </a:cubicBezTo>
                  <a:cubicBezTo>
                    <a:pt x="10366" y="12694"/>
                    <a:pt x="10187" y="12813"/>
                    <a:pt x="10088" y="12853"/>
                  </a:cubicBezTo>
                  <a:cubicBezTo>
                    <a:pt x="9948" y="13024"/>
                    <a:pt x="9938" y="13064"/>
                    <a:pt x="9974" y="13064"/>
                  </a:cubicBezTo>
                  <a:cubicBezTo>
                    <a:pt x="10006" y="13064"/>
                    <a:pt x="10075" y="13032"/>
                    <a:pt x="10118" y="13032"/>
                  </a:cubicBezTo>
                  <a:cubicBezTo>
                    <a:pt x="10150" y="13032"/>
                    <a:pt x="10168" y="13050"/>
                    <a:pt x="10147" y="13112"/>
                  </a:cubicBezTo>
                  <a:cubicBezTo>
                    <a:pt x="9908" y="13151"/>
                    <a:pt x="10008" y="13350"/>
                    <a:pt x="9889" y="13569"/>
                  </a:cubicBezTo>
                  <a:lnTo>
                    <a:pt x="9789" y="13490"/>
                  </a:lnTo>
                  <a:lnTo>
                    <a:pt x="9789" y="13490"/>
                  </a:lnTo>
                  <a:cubicBezTo>
                    <a:pt x="9312" y="13927"/>
                    <a:pt x="9889" y="13788"/>
                    <a:pt x="9431" y="14166"/>
                  </a:cubicBezTo>
                  <a:lnTo>
                    <a:pt x="9451" y="13868"/>
                  </a:lnTo>
                  <a:lnTo>
                    <a:pt x="9292" y="14126"/>
                  </a:lnTo>
                  <a:lnTo>
                    <a:pt x="9232" y="13987"/>
                  </a:lnTo>
                  <a:cubicBezTo>
                    <a:pt x="9093" y="14305"/>
                    <a:pt x="9013" y="14365"/>
                    <a:pt x="8774" y="14584"/>
                  </a:cubicBezTo>
                  <a:cubicBezTo>
                    <a:pt x="8894" y="14584"/>
                    <a:pt x="8934" y="14763"/>
                    <a:pt x="8735" y="14982"/>
                  </a:cubicBezTo>
                  <a:cubicBezTo>
                    <a:pt x="8702" y="15000"/>
                    <a:pt x="8681" y="15006"/>
                    <a:pt x="8666" y="15006"/>
                  </a:cubicBezTo>
                  <a:cubicBezTo>
                    <a:pt x="8634" y="15006"/>
                    <a:pt x="8634" y="14976"/>
                    <a:pt x="8620" y="14976"/>
                  </a:cubicBezTo>
                  <a:cubicBezTo>
                    <a:pt x="8606" y="14976"/>
                    <a:pt x="8575" y="15009"/>
                    <a:pt x="8476" y="15141"/>
                  </a:cubicBezTo>
                  <a:cubicBezTo>
                    <a:pt x="8476" y="15022"/>
                    <a:pt x="8456" y="14882"/>
                    <a:pt x="8655" y="14823"/>
                  </a:cubicBezTo>
                  <a:cubicBezTo>
                    <a:pt x="8635" y="14783"/>
                    <a:pt x="8655" y="14703"/>
                    <a:pt x="8635" y="14664"/>
                  </a:cubicBezTo>
                  <a:cubicBezTo>
                    <a:pt x="8436" y="14763"/>
                    <a:pt x="8297" y="15042"/>
                    <a:pt x="8197" y="15161"/>
                  </a:cubicBezTo>
                  <a:cubicBezTo>
                    <a:pt x="8237" y="15121"/>
                    <a:pt x="8277" y="15062"/>
                    <a:pt x="8317" y="15062"/>
                  </a:cubicBezTo>
                  <a:lnTo>
                    <a:pt x="8078" y="15619"/>
                  </a:lnTo>
                  <a:cubicBezTo>
                    <a:pt x="8068" y="15621"/>
                    <a:pt x="8058" y="15622"/>
                    <a:pt x="8050" y="15622"/>
                  </a:cubicBezTo>
                  <a:cubicBezTo>
                    <a:pt x="7983" y="15622"/>
                    <a:pt x="8001" y="15551"/>
                    <a:pt x="8018" y="15479"/>
                  </a:cubicBezTo>
                  <a:lnTo>
                    <a:pt x="8018" y="15479"/>
                  </a:lnTo>
                  <a:cubicBezTo>
                    <a:pt x="7959" y="15579"/>
                    <a:pt x="7939" y="15678"/>
                    <a:pt x="7839" y="15818"/>
                  </a:cubicBezTo>
                  <a:cubicBezTo>
                    <a:pt x="7801" y="15722"/>
                    <a:pt x="7708" y="15663"/>
                    <a:pt x="7806" y="15466"/>
                  </a:cubicBezTo>
                  <a:lnTo>
                    <a:pt x="7806" y="15466"/>
                  </a:lnTo>
                  <a:lnTo>
                    <a:pt x="7561" y="15937"/>
                  </a:lnTo>
                  <a:cubicBezTo>
                    <a:pt x="7514" y="15937"/>
                    <a:pt x="7372" y="16021"/>
                    <a:pt x="7320" y="16021"/>
                  </a:cubicBezTo>
                  <a:cubicBezTo>
                    <a:pt x="7305" y="16021"/>
                    <a:pt x="7298" y="16014"/>
                    <a:pt x="7302" y="15997"/>
                  </a:cubicBezTo>
                  <a:lnTo>
                    <a:pt x="7302" y="15997"/>
                  </a:lnTo>
                  <a:cubicBezTo>
                    <a:pt x="7043" y="16196"/>
                    <a:pt x="6964" y="16693"/>
                    <a:pt x="6626" y="16952"/>
                  </a:cubicBezTo>
                  <a:cubicBezTo>
                    <a:pt x="6626" y="16991"/>
                    <a:pt x="6626" y="17031"/>
                    <a:pt x="6566" y="17111"/>
                  </a:cubicBezTo>
                  <a:cubicBezTo>
                    <a:pt x="6307" y="17389"/>
                    <a:pt x="5989" y="17549"/>
                    <a:pt x="5810" y="17986"/>
                  </a:cubicBezTo>
                  <a:lnTo>
                    <a:pt x="5492" y="18066"/>
                  </a:lnTo>
                  <a:cubicBezTo>
                    <a:pt x="5424" y="18167"/>
                    <a:pt x="5450" y="18186"/>
                    <a:pt x="5502" y="18186"/>
                  </a:cubicBezTo>
                  <a:cubicBezTo>
                    <a:pt x="5532" y="18186"/>
                    <a:pt x="5570" y="18180"/>
                    <a:pt x="5603" y="18180"/>
                  </a:cubicBezTo>
                  <a:cubicBezTo>
                    <a:pt x="5680" y="18180"/>
                    <a:pt x="5727" y="18214"/>
                    <a:pt x="5571" y="18444"/>
                  </a:cubicBezTo>
                  <a:cubicBezTo>
                    <a:pt x="5485" y="18574"/>
                    <a:pt x="5432" y="18612"/>
                    <a:pt x="5394" y="18612"/>
                  </a:cubicBezTo>
                  <a:cubicBezTo>
                    <a:pt x="5338" y="18612"/>
                    <a:pt x="5312" y="18531"/>
                    <a:pt x="5254" y="18531"/>
                  </a:cubicBezTo>
                  <a:cubicBezTo>
                    <a:pt x="5242" y="18531"/>
                    <a:pt x="5229" y="18534"/>
                    <a:pt x="5213" y="18543"/>
                  </a:cubicBezTo>
                  <a:cubicBezTo>
                    <a:pt x="5153" y="18762"/>
                    <a:pt x="5054" y="19160"/>
                    <a:pt x="4696" y="19359"/>
                  </a:cubicBezTo>
                  <a:cubicBezTo>
                    <a:pt x="4755" y="19240"/>
                    <a:pt x="4835" y="19180"/>
                    <a:pt x="4895" y="19081"/>
                  </a:cubicBezTo>
                  <a:lnTo>
                    <a:pt x="4895" y="19081"/>
                  </a:lnTo>
                  <a:lnTo>
                    <a:pt x="4636" y="19220"/>
                  </a:lnTo>
                  <a:cubicBezTo>
                    <a:pt x="4716" y="18932"/>
                    <a:pt x="4873" y="18773"/>
                    <a:pt x="4777" y="18773"/>
                  </a:cubicBezTo>
                  <a:cubicBezTo>
                    <a:pt x="4753" y="18773"/>
                    <a:pt x="4715" y="18782"/>
                    <a:pt x="4656" y="18802"/>
                  </a:cubicBezTo>
                  <a:cubicBezTo>
                    <a:pt x="4895" y="19081"/>
                    <a:pt x="3940" y="19697"/>
                    <a:pt x="4178" y="19956"/>
                  </a:cubicBezTo>
                  <a:lnTo>
                    <a:pt x="3999" y="20055"/>
                  </a:lnTo>
                  <a:cubicBezTo>
                    <a:pt x="4039" y="20016"/>
                    <a:pt x="4039" y="19996"/>
                    <a:pt x="4079" y="19956"/>
                  </a:cubicBezTo>
                  <a:lnTo>
                    <a:pt x="4079" y="19956"/>
                  </a:lnTo>
                  <a:cubicBezTo>
                    <a:pt x="3701" y="20135"/>
                    <a:pt x="4079" y="20334"/>
                    <a:pt x="3721" y="20672"/>
                  </a:cubicBezTo>
                  <a:cubicBezTo>
                    <a:pt x="3648" y="20733"/>
                    <a:pt x="3576" y="20778"/>
                    <a:pt x="3539" y="20778"/>
                  </a:cubicBezTo>
                  <a:cubicBezTo>
                    <a:pt x="3515" y="20778"/>
                    <a:pt x="3506" y="20759"/>
                    <a:pt x="3522" y="20712"/>
                  </a:cubicBezTo>
                  <a:lnTo>
                    <a:pt x="3522" y="20712"/>
                  </a:lnTo>
                  <a:lnTo>
                    <a:pt x="3343" y="21050"/>
                  </a:lnTo>
                  <a:cubicBezTo>
                    <a:pt x="3319" y="21082"/>
                    <a:pt x="3298" y="21095"/>
                    <a:pt x="3284" y="21095"/>
                  </a:cubicBezTo>
                  <a:cubicBezTo>
                    <a:pt x="3264" y="21095"/>
                    <a:pt x="3259" y="21066"/>
                    <a:pt x="3283" y="21030"/>
                  </a:cubicBezTo>
                  <a:lnTo>
                    <a:pt x="3283" y="21030"/>
                  </a:lnTo>
                  <a:lnTo>
                    <a:pt x="2965" y="21448"/>
                  </a:lnTo>
                  <a:lnTo>
                    <a:pt x="2945" y="21428"/>
                  </a:lnTo>
                  <a:cubicBezTo>
                    <a:pt x="2945" y="21528"/>
                    <a:pt x="2885" y="21727"/>
                    <a:pt x="2845" y="21826"/>
                  </a:cubicBezTo>
                  <a:cubicBezTo>
                    <a:pt x="2821" y="21842"/>
                    <a:pt x="2808" y="21849"/>
                    <a:pt x="2801" y="21849"/>
                  </a:cubicBezTo>
                  <a:cubicBezTo>
                    <a:pt x="2774" y="21849"/>
                    <a:pt x="2853" y="21747"/>
                    <a:pt x="2806" y="21747"/>
                  </a:cubicBezTo>
                  <a:lnTo>
                    <a:pt x="2666" y="22045"/>
                  </a:lnTo>
                  <a:cubicBezTo>
                    <a:pt x="2660" y="22046"/>
                    <a:pt x="2654" y="22046"/>
                    <a:pt x="2649" y="22046"/>
                  </a:cubicBezTo>
                  <a:cubicBezTo>
                    <a:pt x="2517" y="22046"/>
                    <a:pt x="2633" y="21820"/>
                    <a:pt x="2786" y="21667"/>
                  </a:cubicBezTo>
                  <a:cubicBezTo>
                    <a:pt x="2769" y="21666"/>
                    <a:pt x="2754" y="21666"/>
                    <a:pt x="2740" y="21666"/>
                  </a:cubicBezTo>
                  <a:cubicBezTo>
                    <a:pt x="2331" y="21666"/>
                    <a:pt x="2647" y="21937"/>
                    <a:pt x="2089" y="22264"/>
                  </a:cubicBezTo>
                  <a:lnTo>
                    <a:pt x="2248" y="22005"/>
                  </a:lnTo>
                  <a:cubicBezTo>
                    <a:pt x="1970" y="22005"/>
                    <a:pt x="1870" y="22244"/>
                    <a:pt x="1552" y="22403"/>
                  </a:cubicBezTo>
                  <a:cubicBezTo>
                    <a:pt x="1629" y="22390"/>
                    <a:pt x="1893" y="22271"/>
                    <a:pt x="2031" y="22271"/>
                  </a:cubicBezTo>
                  <a:cubicBezTo>
                    <a:pt x="2100" y="22271"/>
                    <a:pt x="2137" y="22301"/>
                    <a:pt x="2105" y="22387"/>
                  </a:cubicBezTo>
                  <a:lnTo>
                    <a:pt x="2105" y="22387"/>
                  </a:lnTo>
                  <a:cubicBezTo>
                    <a:pt x="2141" y="22299"/>
                    <a:pt x="2182" y="22164"/>
                    <a:pt x="2268" y="22164"/>
                  </a:cubicBezTo>
                  <a:cubicBezTo>
                    <a:pt x="2328" y="22344"/>
                    <a:pt x="2229" y="22344"/>
                    <a:pt x="2089" y="22423"/>
                  </a:cubicBezTo>
                  <a:cubicBezTo>
                    <a:pt x="2010" y="22483"/>
                    <a:pt x="1910" y="22562"/>
                    <a:pt x="1831" y="22761"/>
                  </a:cubicBezTo>
                  <a:cubicBezTo>
                    <a:pt x="1811" y="22746"/>
                    <a:pt x="1792" y="22738"/>
                    <a:pt x="1773" y="22738"/>
                  </a:cubicBezTo>
                  <a:cubicBezTo>
                    <a:pt x="1697" y="22738"/>
                    <a:pt x="1620" y="22856"/>
                    <a:pt x="1492" y="23000"/>
                  </a:cubicBezTo>
                  <a:lnTo>
                    <a:pt x="1393" y="22881"/>
                  </a:lnTo>
                  <a:cubicBezTo>
                    <a:pt x="1254" y="23100"/>
                    <a:pt x="1333" y="23139"/>
                    <a:pt x="1293" y="23299"/>
                  </a:cubicBezTo>
                  <a:cubicBezTo>
                    <a:pt x="1179" y="23401"/>
                    <a:pt x="1085" y="23432"/>
                    <a:pt x="1002" y="23432"/>
                  </a:cubicBezTo>
                  <a:cubicBezTo>
                    <a:pt x="941" y="23432"/>
                    <a:pt x="887" y="23415"/>
                    <a:pt x="836" y="23398"/>
                  </a:cubicBezTo>
                  <a:cubicBezTo>
                    <a:pt x="727" y="23514"/>
                    <a:pt x="745" y="23535"/>
                    <a:pt x="796" y="23535"/>
                  </a:cubicBezTo>
                  <a:cubicBezTo>
                    <a:pt x="826" y="23535"/>
                    <a:pt x="866" y="23528"/>
                    <a:pt x="900" y="23528"/>
                  </a:cubicBezTo>
                  <a:cubicBezTo>
                    <a:pt x="969" y="23528"/>
                    <a:pt x="1012" y="23557"/>
                    <a:pt x="876" y="23736"/>
                  </a:cubicBezTo>
                  <a:cubicBezTo>
                    <a:pt x="796" y="23776"/>
                    <a:pt x="736" y="23836"/>
                    <a:pt x="677" y="23895"/>
                  </a:cubicBezTo>
                  <a:cubicBezTo>
                    <a:pt x="657" y="23935"/>
                    <a:pt x="637" y="23955"/>
                    <a:pt x="597" y="23995"/>
                  </a:cubicBezTo>
                  <a:cubicBezTo>
                    <a:pt x="557" y="24035"/>
                    <a:pt x="517" y="24075"/>
                    <a:pt x="478" y="24134"/>
                  </a:cubicBezTo>
                  <a:cubicBezTo>
                    <a:pt x="398" y="24234"/>
                    <a:pt x="318" y="24333"/>
                    <a:pt x="239" y="24453"/>
                  </a:cubicBezTo>
                  <a:cubicBezTo>
                    <a:pt x="219" y="24512"/>
                    <a:pt x="120" y="24552"/>
                    <a:pt x="239" y="24651"/>
                  </a:cubicBezTo>
                  <a:cubicBezTo>
                    <a:pt x="279" y="24691"/>
                    <a:pt x="318" y="24731"/>
                    <a:pt x="358" y="24771"/>
                  </a:cubicBezTo>
                  <a:cubicBezTo>
                    <a:pt x="378" y="24811"/>
                    <a:pt x="338" y="24831"/>
                    <a:pt x="338" y="24850"/>
                  </a:cubicBezTo>
                  <a:cubicBezTo>
                    <a:pt x="288" y="24926"/>
                    <a:pt x="266" y="24949"/>
                    <a:pt x="257" y="24949"/>
                  </a:cubicBezTo>
                  <a:cubicBezTo>
                    <a:pt x="240" y="24949"/>
                    <a:pt x="265" y="24875"/>
                    <a:pt x="254" y="24875"/>
                  </a:cubicBezTo>
                  <a:cubicBezTo>
                    <a:pt x="252" y="24875"/>
                    <a:pt x="247" y="24880"/>
                    <a:pt x="239" y="24890"/>
                  </a:cubicBezTo>
                  <a:cubicBezTo>
                    <a:pt x="219" y="24970"/>
                    <a:pt x="199" y="25030"/>
                    <a:pt x="179" y="25089"/>
                  </a:cubicBezTo>
                  <a:cubicBezTo>
                    <a:pt x="168" y="25113"/>
                    <a:pt x="156" y="25122"/>
                    <a:pt x="148" y="25122"/>
                  </a:cubicBezTo>
                  <a:cubicBezTo>
                    <a:pt x="143" y="25122"/>
                    <a:pt x="139" y="25117"/>
                    <a:pt x="139" y="25109"/>
                  </a:cubicBezTo>
                  <a:lnTo>
                    <a:pt x="139" y="25109"/>
                  </a:lnTo>
                  <a:cubicBezTo>
                    <a:pt x="80" y="25248"/>
                    <a:pt x="179" y="25149"/>
                    <a:pt x="80" y="25288"/>
                  </a:cubicBezTo>
                  <a:cubicBezTo>
                    <a:pt x="80" y="25308"/>
                    <a:pt x="60" y="25308"/>
                    <a:pt x="40" y="25328"/>
                  </a:cubicBezTo>
                  <a:cubicBezTo>
                    <a:pt x="40" y="25348"/>
                    <a:pt x="40" y="25348"/>
                    <a:pt x="40" y="25348"/>
                  </a:cubicBezTo>
                  <a:cubicBezTo>
                    <a:pt x="20" y="25368"/>
                    <a:pt x="20" y="25368"/>
                    <a:pt x="20" y="25368"/>
                  </a:cubicBezTo>
                  <a:lnTo>
                    <a:pt x="0" y="25368"/>
                  </a:lnTo>
                  <a:lnTo>
                    <a:pt x="20" y="25388"/>
                  </a:lnTo>
                  <a:cubicBezTo>
                    <a:pt x="40" y="25427"/>
                    <a:pt x="60" y="25467"/>
                    <a:pt x="80" y="25527"/>
                  </a:cubicBezTo>
                  <a:cubicBezTo>
                    <a:pt x="120" y="25646"/>
                    <a:pt x="100" y="25825"/>
                    <a:pt x="159" y="25965"/>
                  </a:cubicBezTo>
                  <a:cubicBezTo>
                    <a:pt x="259" y="26004"/>
                    <a:pt x="358" y="26044"/>
                    <a:pt x="458" y="26064"/>
                  </a:cubicBezTo>
                  <a:cubicBezTo>
                    <a:pt x="537" y="26164"/>
                    <a:pt x="318" y="26104"/>
                    <a:pt x="279" y="26164"/>
                  </a:cubicBezTo>
                  <a:cubicBezTo>
                    <a:pt x="1094" y="26442"/>
                    <a:pt x="995" y="26422"/>
                    <a:pt x="1453" y="26462"/>
                  </a:cubicBezTo>
                  <a:cubicBezTo>
                    <a:pt x="1512" y="26542"/>
                    <a:pt x="1671" y="26661"/>
                    <a:pt x="1811" y="26780"/>
                  </a:cubicBezTo>
                  <a:cubicBezTo>
                    <a:pt x="1652" y="26621"/>
                    <a:pt x="1711" y="26581"/>
                    <a:pt x="1831" y="26562"/>
                  </a:cubicBezTo>
                  <a:cubicBezTo>
                    <a:pt x="1950" y="26542"/>
                    <a:pt x="2109" y="26542"/>
                    <a:pt x="2229" y="26542"/>
                  </a:cubicBezTo>
                  <a:cubicBezTo>
                    <a:pt x="2229" y="26542"/>
                    <a:pt x="2209" y="26522"/>
                    <a:pt x="2209" y="26502"/>
                  </a:cubicBezTo>
                  <a:lnTo>
                    <a:pt x="2209" y="26502"/>
                  </a:lnTo>
                  <a:lnTo>
                    <a:pt x="2288" y="26542"/>
                  </a:lnTo>
                  <a:lnTo>
                    <a:pt x="2229" y="26542"/>
                  </a:lnTo>
                  <a:cubicBezTo>
                    <a:pt x="2248" y="26562"/>
                    <a:pt x="2268" y="26601"/>
                    <a:pt x="2288" y="26621"/>
                  </a:cubicBezTo>
                  <a:cubicBezTo>
                    <a:pt x="2308" y="26601"/>
                    <a:pt x="2328" y="26581"/>
                    <a:pt x="2348" y="26581"/>
                  </a:cubicBezTo>
                  <a:lnTo>
                    <a:pt x="2408" y="26621"/>
                  </a:lnTo>
                  <a:cubicBezTo>
                    <a:pt x="2408" y="26621"/>
                    <a:pt x="2447" y="26562"/>
                    <a:pt x="2507" y="26502"/>
                  </a:cubicBezTo>
                  <a:lnTo>
                    <a:pt x="2507" y="26502"/>
                  </a:lnTo>
                  <a:cubicBezTo>
                    <a:pt x="2527" y="26562"/>
                    <a:pt x="2507" y="26661"/>
                    <a:pt x="2467" y="26800"/>
                  </a:cubicBezTo>
                  <a:lnTo>
                    <a:pt x="2447" y="26800"/>
                  </a:lnTo>
                  <a:cubicBezTo>
                    <a:pt x="2447" y="26800"/>
                    <a:pt x="2427" y="26780"/>
                    <a:pt x="2427" y="26780"/>
                  </a:cubicBezTo>
                  <a:lnTo>
                    <a:pt x="2368" y="26721"/>
                  </a:lnTo>
                  <a:lnTo>
                    <a:pt x="2288" y="26621"/>
                  </a:lnTo>
                  <a:cubicBezTo>
                    <a:pt x="2189" y="26681"/>
                    <a:pt x="2069" y="26741"/>
                    <a:pt x="2089" y="26860"/>
                  </a:cubicBezTo>
                  <a:cubicBezTo>
                    <a:pt x="2109" y="26860"/>
                    <a:pt x="2189" y="26880"/>
                    <a:pt x="2268" y="26900"/>
                  </a:cubicBezTo>
                  <a:cubicBezTo>
                    <a:pt x="2229" y="26920"/>
                    <a:pt x="2209" y="26940"/>
                    <a:pt x="2229" y="26959"/>
                  </a:cubicBezTo>
                  <a:cubicBezTo>
                    <a:pt x="2238" y="26979"/>
                    <a:pt x="2258" y="26984"/>
                    <a:pt x="2286" y="26984"/>
                  </a:cubicBezTo>
                  <a:cubicBezTo>
                    <a:pt x="2313" y="26984"/>
                    <a:pt x="2348" y="26979"/>
                    <a:pt x="2388" y="26979"/>
                  </a:cubicBezTo>
                  <a:lnTo>
                    <a:pt x="2467" y="27139"/>
                  </a:lnTo>
                  <a:lnTo>
                    <a:pt x="2507" y="27218"/>
                  </a:lnTo>
                  <a:cubicBezTo>
                    <a:pt x="2527" y="27238"/>
                    <a:pt x="2547" y="27238"/>
                    <a:pt x="2547" y="27238"/>
                  </a:cubicBezTo>
                  <a:lnTo>
                    <a:pt x="2547" y="27119"/>
                  </a:lnTo>
                  <a:cubicBezTo>
                    <a:pt x="2766" y="26959"/>
                    <a:pt x="2985" y="26760"/>
                    <a:pt x="3203" y="26542"/>
                  </a:cubicBezTo>
                  <a:cubicBezTo>
                    <a:pt x="3243" y="26462"/>
                    <a:pt x="3283" y="26382"/>
                    <a:pt x="3323" y="26323"/>
                  </a:cubicBezTo>
                  <a:lnTo>
                    <a:pt x="3363" y="26144"/>
                  </a:lnTo>
                  <a:cubicBezTo>
                    <a:pt x="3382" y="26024"/>
                    <a:pt x="3422" y="25905"/>
                    <a:pt x="3462" y="25786"/>
                  </a:cubicBezTo>
                  <a:cubicBezTo>
                    <a:pt x="3542" y="25527"/>
                    <a:pt x="3641" y="25268"/>
                    <a:pt x="3840" y="24990"/>
                  </a:cubicBezTo>
                  <a:cubicBezTo>
                    <a:pt x="3840" y="25209"/>
                    <a:pt x="3979" y="25169"/>
                    <a:pt x="4099" y="25268"/>
                  </a:cubicBezTo>
                  <a:cubicBezTo>
                    <a:pt x="3860" y="25308"/>
                    <a:pt x="3800" y="25726"/>
                    <a:pt x="3542" y="25985"/>
                  </a:cubicBezTo>
                  <a:cubicBezTo>
                    <a:pt x="3599" y="25927"/>
                    <a:pt x="3639" y="25907"/>
                    <a:pt x="3666" y="25907"/>
                  </a:cubicBezTo>
                  <a:cubicBezTo>
                    <a:pt x="3704" y="25907"/>
                    <a:pt x="3713" y="25949"/>
                    <a:pt x="3701" y="25985"/>
                  </a:cubicBezTo>
                  <a:lnTo>
                    <a:pt x="3999" y="25388"/>
                  </a:lnTo>
                  <a:cubicBezTo>
                    <a:pt x="4024" y="25412"/>
                    <a:pt x="4047" y="25422"/>
                    <a:pt x="4070" y="25422"/>
                  </a:cubicBezTo>
                  <a:cubicBezTo>
                    <a:pt x="4142" y="25422"/>
                    <a:pt x="4213" y="25328"/>
                    <a:pt x="4318" y="25268"/>
                  </a:cubicBezTo>
                  <a:cubicBezTo>
                    <a:pt x="4039" y="25189"/>
                    <a:pt x="4497" y="24791"/>
                    <a:pt x="4616" y="24532"/>
                  </a:cubicBezTo>
                  <a:lnTo>
                    <a:pt x="4616" y="24532"/>
                  </a:lnTo>
                  <a:cubicBezTo>
                    <a:pt x="4696" y="24592"/>
                    <a:pt x="4716" y="24691"/>
                    <a:pt x="4497" y="24910"/>
                  </a:cubicBezTo>
                  <a:cubicBezTo>
                    <a:pt x="4875" y="24791"/>
                    <a:pt x="4556" y="24373"/>
                    <a:pt x="4895" y="24214"/>
                  </a:cubicBezTo>
                  <a:lnTo>
                    <a:pt x="4895" y="24214"/>
                  </a:lnTo>
                  <a:cubicBezTo>
                    <a:pt x="4855" y="24273"/>
                    <a:pt x="4815" y="24313"/>
                    <a:pt x="4835" y="24353"/>
                  </a:cubicBezTo>
                  <a:cubicBezTo>
                    <a:pt x="4885" y="24202"/>
                    <a:pt x="5132" y="23968"/>
                    <a:pt x="5198" y="23968"/>
                  </a:cubicBezTo>
                  <a:cubicBezTo>
                    <a:pt x="5210" y="23968"/>
                    <a:pt x="5216" y="23976"/>
                    <a:pt x="5213" y="23995"/>
                  </a:cubicBezTo>
                  <a:lnTo>
                    <a:pt x="5173" y="24055"/>
                  </a:lnTo>
                  <a:cubicBezTo>
                    <a:pt x="5531" y="23696"/>
                    <a:pt x="6188" y="22881"/>
                    <a:pt x="6068" y="22662"/>
                  </a:cubicBezTo>
                  <a:lnTo>
                    <a:pt x="6068" y="22662"/>
                  </a:lnTo>
                  <a:cubicBezTo>
                    <a:pt x="6108" y="22682"/>
                    <a:pt x="6228" y="22901"/>
                    <a:pt x="6248" y="22940"/>
                  </a:cubicBezTo>
                  <a:lnTo>
                    <a:pt x="6267" y="22125"/>
                  </a:lnTo>
                  <a:cubicBezTo>
                    <a:pt x="6327" y="22045"/>
                    <a:pt x="6387" y="21985"/>
                    <a:pt x="6447" y="21906"/>
                  </a:cubicBezTo>
                  <a:cubicBezTo>
                    <a:pt x="6645" y="22005"/>
                    <a:pt x="6864" y="22125"/>
                    <a:pt x="6725" y="22403"/>
                  </a:cubicBezTo>
                  <a:cubicBezTo>
                    <a:pt x="6825" y="22324"/>
                    <a:pt x="6944" y="22224"/>
                    <a:pt x="7063" y="21985"/>
                  </a:cubicBezTo>
                  <a:lnTo>
                    <a:pt x="7063" y="21985"/>
                  </a:lnTo>
                  <a:cubicBezTo>
                    <a:pt x="7044" y="22000"/>
                    <a:pt x="7015" y="22006"/>
                    <a:pt x="6982" y="22006"/>
                  </a:cubicBezTo>
                  <a:cubicBezTo>
                    <a:pt x="6878" y="22006"/>
                    <a:pt x="6739" y="21942"/>
                    <a:pt x="6785" y="21866"/>
                  </a:cubicBezTo>
                  <a:cubicBezTo>
                    <a:pt x="7141" y="21767"/>
                    <a:pt x="7005" y="21786"/>
                    <a:pt x="7396" y="21610"/>
                  </a:cubicBezTo>
                  <a:lnTo>
                    <a:pt x="7396" y="21610"/>
                  </a:lnTo>
                  <a:cubicBezTo>
                    <a:pt x="7387" y="21614"/>
                    <a:pt x="7378" y="21615"/>
                    <a:pt x="7369" y="21615"/>
                  </a:cubicBezTo>
                  <a:cubicBezTo>
                    <a:pt x="7260" y="21615"/>
                    <a:pt x="7155" y="21356"/>
                    <a:pt x="7282" y="21229"/>
                  </a:cubicBezTo>
                  <a:lnTo>
                    <a:pt x="7282" y="21229"/>
                  </a:lnTo>
                  <a:cubicBezTo>
                    <a:pt x="7302" y="21268"/>
                    <a:pt x="7510" y="21401"/>
                    <a:pt x="7502" y="21482"/>
                  </a:cubicBezTo>
                  <a:lnTo>
                    <a:pt x="7502" y="21482"/>
                  </a:lnTo>
                  <a:lnTo>
                    <a:pt x="7595" y="20940"/>
                  </a:lnTo>
                  <a:lnTo>
                    <a:pt x="7595" y="20940"/>
                  </a:lnTo>
                  <a:cubicBezTo>
                    <a:pt x="7591" y="21036"/>
                    <a:pt x="7714" y="21075"/>
                    <a:pt x="7829" y="21075"/>
                  </a:cubicBezTo>
                  <a:cubicBezTo>
                    <a:pt x="7853" y="21075"/>
                    <a:pt x="7877" y="21073"/>
                    <a:pt x="7899" y="21070"/>
                  </a:cubicBezTo>
                  <a:cubicBezTo>
                    <a:pt x="7819" y="21070"/>
                    <a:pt x="8177" y="20752"/>
                    <a:pt x="8257" y="20632"/>
                  </a:cubicBezTo>
                  <a:lnTo>
                    <a:pt x="8257" y="20632"/>
                  </a:lnTo>
                  <a:lnTo>
                    <a:pt x="8058" y="20732"/>
                  </a:lnTo>
                  <a:cubicBezTo>
                    <a:pt x="8456" y="20334"/>
                    <a:pt x="8098" y="20055"/>
                    <a:pt x="8476" y="19638"/>
                  </a:cubicBezTo>
                  <a:cubicBezTo>
                    <a:pt x="8476" y="19712"/>
                    <a:pt x="8576" y="19887"/>
                    <a:pt x="8710" y="19887"/>
                  </a:cubicBezTo>
                  <a:cubicBezTo>
                    <a:pt x="8755" y="19887"/>
                    <a:pt x="8804" y="19867"/>
                    <a:pt x="8854" y="19817"/>
                  </a:cubicBezTo>
                  <a:cubicBezTo>
                    <a:pt x="8854" y="19717"/>
                    <a:pt x="8794" y="19459"/>
                    <a:pt x="8794" y="19180"/>
                  </a:cubicBezTo>
                  <a:cubicBezTo>
                    <a:pt x="8914" y="19021"/>
                    <a:pt x="9053" y="18862"/>
                    <a:pt x="9192" y="18703"/>
                  </a:cubicBezTo>
                  <a:lnTo>
                    <a:pt x="9192" y="18703"/>
                  </a:lnTo>
                  <a:cubicBezTo>
                    <a:pt x="9172" y="19041"/>
                    <a:pt x="9133" y="19399"/>
                    <a:pt x="9073" y="19618"/>
                  </a:cubicBezTo>
                  <a:cubicBezTo>
                    <a:pt x="9272" y="19518"/>
                    <a:pt x="9192" y="19658"/>
                    <a:pt x="9391" y="19399"/>
                  </a:cubicBezTo>
                  <a:cubicBezTo>
                    <a:pt x="9396" y="19398"/>
                    <a:pt x="9400" y="19398"/>
                    <a:pt x="9404" y="19398"/>
                  </a:cubicBezTo>
                  <a:cubicBezTo>
                    <a:pt x="9500" y="19398"/>
                    <a:pt x="9369" y="19621"/>
                    <a:pt x="9312" y="19697"/>
                  </a:cubicBezTo>
                  <a:lnTo>
                    <a:pt x="9829" y="19160"/>
                  </a:lnTo>
                  <a:cubicBezTo>
                    <a:pt x="9670" y="19081"/>
                    <a:pt x="10048" y="18623"/>
                    <a:pt x="9928" y="18563"/>
                  </a:cubicBezTo>
                  <a:lnTo>
                    <a:pt x="9928" y="18563"/>
                  </a:lnTo>
                  <a:lnTo>
                    <a:pt x="9550" y="19280"/>
                  </a:lnTo>
                  <a:cubicBezTo>
                    <a:pt x="9391" y="19180"/>
                    <a:pt x="9471" y="18603"/>
                    <a:pt x="9829" y="18225"/>
                  </a:cubicBezTo>
                  <a:cubicBezTo>
                    <a:pt x="9837" y="18223"/>
                    <a:pt x="9845" y="18222"/>
                    <a:pt x="9852" y="18222"/>
                  </a:cubicBezTo>
                  <a:cubicBezTo>
                    <a:pt x="9971" y="18222"/>
                    <a:pt x="9992" y="18506"/>
                    <a:pt x="10048" y="18543"/>
                  </a:cubicBezTo>
                  <a:cubicBezTo>
                    <a:pt x="10048" y="18444"/>
                    <a:pt x="10286" y="18086"/>
                    <a:pt x="10346" y="18086"/>
                  </a:cubicBezTo>
                  <a:lnTo>
                    <a:pt x="10267" y="18305"/>
                  </a:lnTo>
                  <a:cubicBezTo>
                    <a:pt x="10505" y="18126"/>
                    <a:pt x="10406" y="17807"/>
                    <a:pt x="10744" y="17648"/>
                  </a:cubicBezTo>
                  <a:cubicBezTo>
                    <a:pt x="10844" y="17568"/>
                    <a:pt x="11162" y="17529"/>
                    <a:pt x="11082" y="17449"/>
                  </a:cubicBezTo>
                  <a:cubicBezTo>
                    <a:pt x="10923" y="17449"/>
                    <a:pt x="10665" y="17330"/>
                    <a:pt x="10485" y="17171"/>
                  </a:cubicBezTo>
                  <a:cubicBezTo>
                    <a:pt x="10585" y="17071"/>
                    <a:pt x="10665" y="16972"/>
                    <a:pt x="10764" y="16852"/>
                  </a:cubicBezTo>
                  <a:lnTo>
                    <a:pt x="10804" y="16912"/>
                  </a:lnTo>
                  <a:lnTo>
                    <a:pt x="10844" y="16852"/>
                  </a:lnTo>
                  <a:lnTo>
                    <a:pt x="10804" y="16812"/>
                  </a:lnTo>
                  <a:cubicBezTo>
                    <a:pt x="10883" y="16713"/>
                    <a:pt x="10983" y="16613"/>
                    <a:pt x="11062" y="16494"/>
                  </a:cubicBezTo>
                  <a:cubicBezTo>
                    <a:pt x="11198" y="16572"/>
                    <a:pt x="11126" y="16933"/>
                    <a:pt x="11288" y="16933"/>
                  </a:cubicBezTo>
                  <a:cubicBezTo>
                    <a:pt x="11292" y="16933"/>
                    <a:pt x="11297" y="16932"/>
                    <a:pt x="11301" y="16932"/>
                  </a:cubicBezTo>
                  <a:cubicBezTo>
                    <a:pt x="11261" y="16892"/>
                    <a:pt x="11281" y="16773"/>
                    <a:pt x="11301" y="16713"/>
                  </a:cubicBezTo>
                  <a:cubicBezTo>
                    <a:pt x="11318" y="16704"/>
                    <a:pt x="11332" y="16701"/>
                    <a:pt x="11343" y="16701"/>
                  </a:cubicBezTo>
                  <a:cubicBezTo>
                    <a:pt x="11383" y="16701"/>
                    <a:pt x="11397" y="16739"/>
                    <a:pt x="11426" y="16739"/>
                  </a:cubicBezTo>
                  <a:cubicBezTo>
                    <a:pt x="11448" y="16739"/>
                    <a:pt x="11480" y="16716"/>
                    <a:pt x="11540" y="16633"/>
                  </a:cubicBezTo>
                  <a:cubicBezTo>
                    <a:pt x="11468" y="16518"/>
                    <a:pt x="11699" y="16350"/>
                    <a:pt x="11680" y="16350"/>
                  </a:cubicBezTo>
                  <a:cubicBezTo>
                    <a:pt x="11673" y="16350"/>
                    <a:pt x="11629" y="16374"/>
                    <a:pt x="11520" y="16434"/>
                  </a:cubicBezTo>
                  <a:cubicBezTo>
                    <a:pt x="11639" y="16196"/>
                    <a:pt x="11719" y="16255"/>
                    <a:pt x="11918" y="15997"/>
                  </a:cubicBezTo>
                  <a:cubicBezTo>
                    <a:pt x="11819" y="15997"/>
                    <a:pt x="11799" y="15798"/>
                    <a:pt x="11838" y="15599"/>
                  </a:cubicBezTo>
                  <a:cubicBezTo>
                    <a:pt x="11898" y="15499"/>
                    <a:pt x="11978" y="15420"/>
                    <a:pt x="12057" y="15320"/>
                  </a:cubicBezTo>
                  <a:lnTo>
                    <a:pt x="12077" y="15320"/>
                  </a:lnTo>
                  <a:cubicBezTo>
                    <a:pt x="12435" y="14922"/>
                    <a:pt x="12694" y="14743"/>
                    <a:pt x="13012" y="14365"/>
                  </a:cubicBezTo>
                  <a:cubicBezTo>
                    <a:pt x="13068" y="14351"/>
                    <a:pt x="13184" y="14278"/>
                    <a:pt x="13240" y="14278"/>
                  </a:cubicBezTo>
                  <a:cubicBezTo>
                    <a:pt x="13264" y="14278"/>
                    <a:pt x="13277" y="14290"/>
                    <a:pt x="13271" y="14325"/>
                  </a:cubicBezTo>
                  <a:cubicBezTo>
                    <a:pt x="13291" y="14246"/>
                    <a:pt x="13291" y="14166"/>
                    <a:pt x="13390" y="14047"/>
                  </a:cubicBezTo>
                  <a:cubicBezTo>
                    <a:pt x="13436" y="14027"/>
                    <a:pt x="13465" y="14018"/>
                    <a:pt x="13481" y="14018"/>
                  </a:cubicBezTo>
                  <a:cubicBezTo>
                    <a:pt x="13568" y="14018"/>
                    <a:pt x="13283" y="14272"/>
                    <a:pt x="13424" y="14272"/>
                  </a:cubicBezTo>
                  <a:cubicBezTo>
                    <a:pt x="13436" y="14272"/>
                    <a:pt x="13451" y="14270"/>
                    <a:pt x="13470" y="14266"/>
                  </a:cubicBezTo>
                  <a:cubicBezTo>
                    <a:pt x="13410" y="14186"/>
                    <a:pt x="13629" y="13868"/>
                    <a:pt x="13729" y="13649"/>
                  </a:cubicBezTo>
                  <a:cubicBezTo>
                    <a:pt x="13721" y="13647"/>
                    <a:pt x="13712" y="13646"/>
                    <a:pt x="13704" y="13646"/>
                  </a:cubicBezTo>
                  <a:cubicBezTo>
                    <a:pt x="13534" y="13646"/>
                    <a:pt x="13366" y="14037"/>
                    <a:pt x="13271" y="14246"/>
                  </a:cubicBezTo>
                  <a:cubicBezTo>
                    <a:pt x="13211" y="14186"/>
                    <a:pt x="13191" y="14107"/>
                    <a:pt x="13171" y="13987"/>
                  </a:cubicBezTo>
                  <a:cubicBezTo>
                    <a:pt x="13530" y="13569"/>
                    <a:pt x="13888" y="13151"/>
                    <a:pt x="14226" y="12754"/>
                  </a:cubicBezTo>
                  <a:cubicBezTo>
                    <a:pt x="14524" y="12515"/>
                    <a:pt x="15062" y="11759"/>
                    <a:pt x="15479" y="11401"/>
                  </a:cubicBezTo>
                  <a:cubicBezTo>
                    <a:pt x="15499" y="11321"/>
                    <a:pt x="15559" y="11222"/>
                    <a:pt x="15539" y="11162"/>
                  </a:cubicBezTo>
                  <a:cubicBezTo>
                    <a:pt x="15997" y="10625"/>
                    <a:pt x="16454" y="10087"/>
                    <a:pt x="16872" y="9570"/>
                  </a:cubicBezTo>
                  <a:cubicBezTo>
                    <a:pt x="16892" y="9590"/>
                    <a:pt x="16912" y="9590"/>
                    <a:pt x="16932" y="9610"/>
                  </a:cubicBezTo>
                  <a:lnTo>
                    <a:pt x="17051" y="9351"/>
                  </a:lnTo>
                  <a:cubicBezTo>
                    <a:pt x="17051" y="9351"/>
                    <a:pt x="17071" y="9331"/>
                    <a:pt x="17071" y="9331"/>
                  </a:cubicBezTo>
                  <a:cubicBezTo>
                    <a:pt x="17088" y="9348"/>
                    <a:pt x="17077" y="9420"/>
                    <a:pt x="17107" y="9420"/>
                  </a:cubicBezTo>
                  <a:cubicBezTo>
                    <a:pt x="17113" y="9420"/>
                    <a:pt x="17121" y="9418"/>
                    <a:pt x="17131" y="9411"/>
                  </a:cubicBezTo>
                  <a:cubicBezTo>
                    <a:pt x="17111" y="9371"/>
                    <a:pt x="17111" y="9331"/>
                    <a:pt x="17131" y="9272"/>
                  </a:cubicBezTo>
                  <a:cubicBezTo>
                    <a:pt x="17230" y="9152"/>
                    <a:pt x="17310" y="9033"/>
                    <a:pt x="17409" y="8914"/>
                  </a:cubicBezTo>
                  <a:lnTo>
                    <a:pt x="17429" y="8914"/>
                  </a:lnTo>
                  <a:cubicBezTo>
                    <a:pt x="17429" y="8894"/>
                    <a:pt x="17429" y="8894"/>
                    <a:pt x="17429" y="8894"/>
                  </a:cubicBezTo>
                  <a:cubicBezTo>
                    <a:pt x="17509" y="8794"/>
                    <a:pt x="17588" y="8695"/>
                    <a:pt x="17668" y="8615"/>
                  </a:cubicBezTo>
                  <a:cubicBezTo>
                    <a:pt x="17668" y="8595"/>
                    <a:pt x="17688" y="8595"/>
                    <a:pt x="17708" y="8575"/>
                  </a:cubicBezTo>
                  <a:cubicBezTo>
                    <a:pt x="17708" y="8555"/>
                    <a:pt x="17748" y="8536"/>
                    <a:pt x="17748" y="8496"/>
                  </a:cubicBezTo>
                  <a:cubicBezTo>
                    <a:pt x="20255" y="5472"/>
                    <a:pt x="22264" y="2905"/>
                    <a:pt x="23040" y="1711"/>
                  </a:cubicBezTo>
                  <a:lnTo>
                    <a:pt x="23179" y="1651"/>
                  </a:lnTo>
                  <a:cubicBezTo>
                    <a:pt x="23159" y="1651"/>
                    <a:pt x="23120" y="1632"/>
                    <a:pt x="23100" y="1632"/>
                  </a:cubicBezTo>
                  <a:cubicBezTo>
                    <a:pt x="23199" y="1453"/>
                    <a:pt x="23279" y="1313"/>
                    <a:pt x="23338" y="1214"/>
                  </a:cubicBezTo>
                  <a:cubicBezTo>
                    <a:pt x="23338" y="1214"/>
                    <a:pt x="23060" y="1114"/>
                    <a:pt x="22742" y="975"/>
                  </a:cubicBezTo>
                  <a:cubicBezTo>
                    <a:pt x="22662" y="836"/>
                    <a:pt x="22602" y="677"/>
                    <a:pt x="22682" y="577"/>
                  </a:cubicBezTo>
                  <a:lnTo>
                    <a:pt x="22682" y="577"/>
                  </a:lnTo>
                  <a:cubicBezTo>
                    <a:pt x="22664" y="583"/>
                    <a:pt x="22647" y="585"/>
                    <a:pt x="22629" y="585"/>
                  </a:cubicBezTo>
                  <a:cubicBezTo>
                    <a:pt x="22587" y="585"/>
                    <a:pt x="22545" y="571"/>
                    <a:pt x="22503" y="557"/>
                  </a:cubicBezTo>
                  <a:cubicBezTo>
                    <a:pt x="22483" y="537"/>
                    <a:pt x="22463" y="537"/>
                    <a:pt x="22423" y="517"/>
                  </a:cubicBezTo>
                  <a:lnTo>
                    <a:pt x="22403" y="497"/>
                  </a:lnTo>
                  <a:lnTo>
                    <a:pt x="22383" y="478"/>
                  </a:lnTo>
                  <a:lnTo>
                    <a:pt x="22324" y="438"/>
                  </a:lnTo>
                  <a:cubicBezTo>
                    <a:pt x="22145" y="338"/>
                    <a:pt x="21906" y="179"/>
                    <a:pt x="21747" y="80"/>
                  </a:cubicBezTo>
                  <a:cubicBezTo>
                    <a:pt x="21727" y="60"/>
                    <a:pt x="21687" y="60"/>
                    <a:pt x="21667" y="40"/>
                  </a:cubicBezTo>
                  <a:cubicBezTo>
                    <a:pt x="21647" y="20"/>
                    <a:pt x="21647" y="0"/>
                    <a:pt x="2162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85" name="Google Shape;1085;p23"/>
          <p:cNvGrpSpPr/>
          <p:nvPr/>
        </p:nvGrpSpPr>
        <p:grpSpPr>
          <a:xfrm>
            <a:off x="600600" y="519300"/>
            <a:ext cx="7942800" cy="494700"/>
            <a:chOff x="600600" y="519300"/>
            <a:chExt cx="7942800" cy="494700"/>
          </a:xfrm>
        </p:grpSpPr>
        <p:sp>
          <p:nvSpPr>
            <p:cNvPr id="1086" name="Google Shape;1086;p23"/>
            <p:cNvSpPr/>
            <p:nvPr/>
          </p:nvSpPr>
          <p:spPr>
            <a:xfrm>
              <a:off x="600600" y="519300"/>
              <a:ext cx="7942800" cy="494700"/>
            </a:xfrm>
            <a:prstGeom prst="rect">
              <a:avLst/>
            </a:prstGeom>
            <a:solidFill>
              <a:schemeClr val="accent4"/>
            </a:solid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87" name="Google Shape;1087;p23"/>
            <p:cNvGrpSpPr/>
            <p:nvPr/>
          </p:nvGrpSpPr>
          <p:grpSpPr>
            <a:xfrm>
              <a:off x="7542569" y="681111"/>
              <a:ext cx="789243" cy="171052"/>
              <a:chOff x="733775" y="310686"/>
              <a:chExt cx="789243" cy="171052"/>
            </a:xfrm>
          </p:grpSpPr>
          <p:sp>
            <p:nvSpPr>
              <p:cNvPr id="1088" name="Google Shape;1088;p23"/>
              <p:cNvSpPr/>
              <p:nvPr/>
            </p:nvSpPr>
            <p:spPr>
              <a:xfrm>
                <a:off x="1364945" y="310686"/>
                <a:ext cx="158072" cy="171052"/>
              </a:xfrm>
              <a:prstGeom prst="rect">
                <a:avLst/>
              </a:prstGeom>
            </p:spPr>
            <p:txBody>
              <a:bodyPr>
                <a:prstTxWarp prst="textPlain"/>
              </a:bodyPr>
              <a:lstStyle/>
              <a:p>
                <a:pPr lvl="0" algn="ctr"/>
                <a:r>
                  <a:rPr b="0" i="0">
                    <a:ln>
                      <a:noFill/>
                    </a:ln>
                    <a:solidFill>
                      <a:schemeClr val="lt2"/>
                    </a:solidFill>
                    <a:latin typeface="Gaegu;300"/>
                  </a:rPr>
                  <a:t>x</a:t>
                </a:r>
              </a:p>
            </p:txBody>
          </p:sp>
          <p:sp>
            <p:nvSpPr>
              <p:cNvPr id="1089" name="Google Shape;1089;p23"/>
              <p:cNvSpPr/>
              <p:nvPr/>
            </p:nvSpPr>
            <p:spPr>
              <a:xfrm>
                <a:off x="733775" y="385383"/>
                <a:ext cx="155474" cy="21652"/>
              </a:xfrm>
              <a:prstGeom prst="rect">
                <a:avLst/>
              </a:prstGeom>
            </p:spPr>
            <p:txBody>
              <a:bodyPr>
                <a:prstTxWarp prst="textPlain"/>
              </a:bodyPr>
              <a:lstStyle/>
              <a:p>
                <a:pPr lvl="0" algn="ctr"/>
                <a:r>
                  <a:rPr b="0" i="0">
                    <a:ln>
                      <a:noFill/>
                    </a:ln>
                    <a:solidFill>
                      <a:schemeClr val="lt2"/>
                    </a:solidFill>
                    <a:latin typeface="Gaegu;300"/>
                  </a:rPr>
                  <a:t>-</a:t>
                </a:r>
              </a:p>
            </p:txBody>
          </p:sp>
          <p:grpSp>
            <p:nvGrpSpPr>
              <p:cNvPr id="1090" name="Google Shape;1090;p23"/>
              <p:cNvGrpSpPr/>
              <p:nvPr/>
            </p:nvGrpSpPr>
            <p:grpSpPr>
              <a:xfrm>
                <a:off x="1015525" y="313175"/>
                <a:ext cx="184510" cy="164017"/>
                <a:chOff x="7228702" y="774508"/>
                <a:chExt cx="285046" cy="253347"/>
              </a:xfrm>
            </p:grpSpPr>
            <p:grpSp>
              <p:nvGrpSpPr>
                <p:cNvPr id="1091" name="Google Shape;1091;p23"/>
                <p:cNvGrpSpPr/>
                <p:nvPr/>
              </p:nvGrpSpPr>
              <p:grpSpPr>
                <a:xfrm>
                  <a:off x="7313001" y="774508"/>
                  <a:ext cx="200747" cy="228523"/>
                  <a:chOff x="7313001" y="774508"/>
                  <a:chExt cx="200747" cy="228523"/>
                </a:xfrm>
              </p:grpSpPr>
              <p:sp>
                <p:nvSpPr>
                  <p:cNvPr id="1092" name="Google Shape;1092;p23"/>
                  <p:cNvSpPr/>
                  <p:nvPr/>
                </p:nvSpPr>
                <p:spPr>
                  <a:xfrm>
                    <a:off x="7315737" y="774508"/>
                    <a:ext cx="198011" cy="228523"/>
                  </a:xfrm>
                  <a:custGeom>
                    <a:rect b="b" l="l" r="r" t="t"/>
                    <a:pathLst>
                      <a:path extrusionOk="0" h="9811" w="9360">
                        <a:moveTo>
                          <a:pt x="0" y="0"/>
                        </a:moveTo>
                        <a:lnTo>
                          <a:pt x="9360" y="0"/>
                        </a:lnTo>
                        <a:lnTo>
                          <a:pt x="9135" y="9811"/>
                        </a:lnTo>
                        <a:lnTo>
                          <a:pt x="57" y="9699"/>
                        </a:lnTo>
                        <a:close/>
                      </a:path>
                    </a:pathLst>
                  </a:custGeom>
                  <a:solidFill>
                    <a:schemeClr val="accent4"/>
                  </a:solidFill>
                  <a:ln>
                    <a:noFill/>
                  </a:ln>
                </p:spPr>
              </p:sp>
              <p:sp>
                <p:nvSpPr>
                  <p:cNvPr id="1093" name="Google Shape;1093;p23"/>
                  <p:cNvSpPr/>
                  <p:nvPr/>
                </p:nvSpPr>
                <p:spPr>
                  <a:xfrm>
                    <a:off x="7313001" y="778289"/>
                    <a:ext cx="200743" cy="217215"/>
                  </a:xfrm>
                  <a:custGeom>
                    <a:rect b="b" l="l" r="r" t="t"/>
                    <a:pathLst>
                      <a:path extrusionOk="0" h="32566" w="46930">
                        <a:moveTo>
                          <a:pt x="30399" y="659"/>
                        </a:moveTo>
                        <a:cubicBezTo>
                          <a:pt x="35696" y="659"/>
                          <a:pt x="40992" y="748"/>
                          <a:pt x="46287" y="1032"/>
                        </a:cubicBezTo>
                        <a:cubicBezTo>
                          <a:pt x="46271" y="11283"/>
                          <a:pt x="46004" y="21534"/>
                          <a:pt x="46114" y="31801"/>
                        </a:cubicBezTo>
                        <a:cubicBezTo>
                          <a:pt x="40818" y="31890"/>
                          <a:pt x="35523" y="31916"/>
                          <a:pt x="30230" y="31916"/>
                        </a:cubicBezTo>
                        <a:cubicBezTo>
                          <a:pt x="22733" y="31916"/>
                          <a:pt x="15238" y="31864"/>
                          <a:pt x="7744" y="31864"/>
                        </a:cubicBezTo>
                        <a:cubicBezTo>
                          <a:pt x="5560" y="31864"/>
                          <a:pt x="3376" y="31868"/>
                          <a:pt x="1192" y="31879"/>
                        </a:cubicBezTo>
                        <a:cubicBezTo>
                          <a:pt x="925" y="21566"/>
                          <a:pt x="706" y="11252"/>
                          <a:pt x="659" y="923"/>
                        </a:cubicBezTo>
                        <a:lnTo>
                          <a:pt x="659" y="923"/>
                        </a:lnTo>
                        <a:cubicBezTo>
                          <a:pt x="1402" y="926"/>
                          <a:pt x="2145" y="928"/>
                          <a:pt x="2887" y="928"/>
                        </a:cubicBezTo>
                        <a:cubicBezTo>
                          <a:pt x="12055" y="928"/>
                          <a:pt x="21228" y="659"/>
                          <a:pt x="30399" y="659"/>
                        </a:cubicBezTo>
                        <a:close/>
                        <a:moveTo>
                          <a:pt x="30451" y="1"/>
                        </a:moveTo>
                        <a:cubicBezTo>
                          <a:pt x="21100" y="1"/>
                          <a:pt x="11743" y="284"/>
                          <a:pt x="2391" y="284"/>
                        </a:cubicBezTo>
                        <a:cubicBezTo>
                          <a:pt x="1792" y="284"/>
                          <a:pt x="1194" y="282"/>
                          <a:pt x="596" y="280"/>
                        </a:cubicBezTo>
                        <a:cubicBezTo>
                          <a:pt x="535" y="195"/>
                          <a:pt x="431" y="152"/>
                          <a:pt x="327" y="152"/>
                        </a:cubicBezTo>
                        <a:cubicBezTo>
                          <a:pt x="164" y="152"/>
                          <a:pt x="0" y="257"/>
                          <a:pt x="0" y="468"/>
                        </a:cubicBezTo>
                        <a:cubicBezTo>
                          <a:pt x="47" y="10986"/>
                          <a:pt x="267" y="21487"/>
                          <a:pt x="533" y="31989"/>
                        </a:cubicBezTo>
                        <a:cubicBezTo>
                          <a:pt x="533" y="32005"/>
                          <a:pt x="533" y="32020"/>
                          <a:pt x="549" y="32020"/>
                        </a:cubicBezTo>
                        <a:cubicBezTo>
                          <a:pt x="424" y="32224"/>
                          <a:pt x="518" y="32538"/>
                          <a:pt x="800" y="32538"/>
                        </a:cubicBezTo>
                        <a:cubicBezTo>
                          <a:pt x="3274" y="32522"/>
                          <a:pt x="5749" y="32517"/>
                          <a:pt x="8223" y="32517"/>
                        </a:cubicBezTo>
                        <a:cubicBezTo>
                          <a:pt x="15481" y="32517"/>
                          <a:pt x="22739" y="32566"/>
                          <a:pt x="29996" y="32566"/>
                        </a:cubicBezTo>
                        <a:cubicBezTo>
                          <a:pt x="35390" y="32566"/>
                          <a:pt x="40783" y="32539"/>
                          <a:pt x="46177" y="32444"/>
                        </a:cubicBezTo>
                        <a:cubicBezTo>
                          <a:pt x="46365" y="32444"/>
                          <a:pt x="46459" y="32318"/>
                          <a:pt x="46490" y="32162"/>
                        </a:cubicBezTo>
                        <a:cubicBezTo>
                          <a:pt x="46631" y="32146"/>
                          <a:pt x="46773" y="32052"/>
                          <a:pt x="46757" y="31848"/>
                        </a:cubicBezTo>
                        <a:cubicBezTo>
                          <a:pt x="46663" y="21409"/>
                          <a:pt x="46929" y="10954"/>
                          <a:pt x="46929" y="515"/>
                        </a:cubicBezTo>
                        <a:cubicBezTo>
                          <a:pt x="46929" y="300"/>
                          <a:pt x="46765" y="193"/>
                          <a:pt x="46602" y="193"/>
                        </a:cubicBezTo>
                        <a:cubicBezTo>
                          <a:pt x="46479" y="193"/>
                          <a:pt x="46356" y="253"/>
                          <a:pt x="46302" y="374"/>
                        </a:cubicBezTo>
                        <a:cubicBezTo>
                          <a:pt x="41022" y="91"/>
                          <a:pt x="35737" y="1"/>
                          <a:pt x="30451"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94" name="Google Shape;1094;p23"/>
                <p:cNvGrpSpPr/>
                <p:nvPr/>
              </p:nvGrpSpPr>
              <p:grpSpPr>
                <a:xfrm>
                  <a:off x="7228702" y="809455"/>
                  <a:ext cx="200757" cy="218400"/>
                  <a:chOff x="7269477" y="781280"/>
                  <a:chExt cx="200757" cy="218400"/>
                </a:xfrm>
              </p:grpSpPr>
              <p:sp>
                <p:nvSpPr>
                  <p:cNvPr id="1095" name="Google Shape;1095;p23"/>
                  <p:cNvSpPr/>
                  <p:nvPr/>
                </p:nvSpPr>
                <p:spPr>
                  <a:xfrm>
                    <a:off x="7269477" y="781280"/>
                    <a:ext cx="200749" cy="217216"/>
                  </a:xfrm>
                  <a:custGeom>
                    <a:rect b="b" l="l" r="r" t="t"/>
                    <a:pathLst>
                      <a:path extrusionOk="0" h="9811" w="9360">
                        <a:moveTo>
                          <a:pt x="0" y="0"/>
                        </a:moveTo>
                        <a:lnTo>
                          <a:pt x="9360" y="0"/>
                        </a:lnTo>
                        <a:lnTo>
                          <a:pt x="9135" y="9811"/>
                        </a:lnTo>
                        <a:lnTo>
                          <a:pt x="57" y="9699"/>
                        </a:lnTo>
                        <a:close/>
                      </a:path>
                    </a:pathLst>
                  </a:custGeom>
                  <a:solidFill>
                    <a:schemeClr val="accent4"/>
                  </a:solidFill>
                  <a:ln>
                    <a:noFill/>
                  </a:ln>
                </p:spPr>
              </p:sp>
              <p:sp>
                <p:nvSpPr>
                  <p:cNvPr id="1096" name="Google Shape;1096;p23"/>
                  <p:cNvSpPr/>
                  <p:nvPr/>
                </p:nvSpPr>
                <p:spPr>
                  <a:xfrm>
                    <a:off x="7269491" y="782465"/>
                    <a:ext cx="200743" cy="217215"/>
                  </a:xfrm>
                  <a:custGeom>
                    <a:rect b="b" l="l" r="r" t="t"/>
                    <a:pathLst>
                      <a:path extrusionOk="0" h="32566" w="46930">
                        <a:moveTo>
                          <a:pt x="30399" y="659"/>
                        </a:moveTo>
                        <a:cubicBezTo>
                          <a:pt x="35696" y="659"/>
                          <a:pt x="40992" y="748"/>
                          <a:pt x="46287" y="1032"/>
                        </a:cubicBezTo>
                        <a:cubicBezTo>
                          <a:pt x="46271" y="11283"/>
                          <a:pt x="46004" y="21534"/>
                          <a:pt x="46114" y="31801"/>
                        </a:cubicBezTo>
                        <a:cubicBezTo>
                          <a:pt x="40818" y="31890"/>
                          <a:pt x="35523" y="31916"/>
                          <a:pt x="30230" y="31916"/>
                        </a:cubicBezTo>
                        <a:cubicBezTo>
                          <a:pt x="22733" y="31916"/>
                          <a:pt x="15238" y="31864"/>
                          <a:pt x="7744" y="31864"/>
                        </a:cubicBezTo>
                        <a:cubicBezTo>
                          <a:pt x="5560" y="31864"/>
                          <a:pt x="3376" y="31868"/>
                          <a:pt x="1192" y="31879"/>
                        </a:cubicBezTo>
                        <a:cubicBezTo>
                          <a:pt x="925" y="21566"/>
                          <a:pt x="706" y="11252"/>
                          <a:pt x="659" y="923"/>
                        </a:cubicBezTo>
                        <a:lnTo>
                          <a:pt x="659" y="923"/>
                        </a:lnTo>
                        <a:cubicBezTo>
                          <a:pt x="1402" y="926"/>
                          <a:pt x="2145" y="928"/>
                          <a:pt x="2887" y="928"/>
                        </a:cubicBezTo>
                        <a:cubicBezTo>
                          <a:pt x="12055" y="928"/>
                          <a:pt x="21228" y="659"/>
                          <a:pt x="30399" y="659"/>
                        </a:cubicBezTo>
                        <a:close/>
                        <a:moveTo>
                          <a:pt x="30451" y="1"/>
                        </a:moveTo>
                        <a:cubicBezTo>
                          <a:pt x="21100" y="1"/>
                          <a:pt x="11743" y="284"/>
                          <a:pt x="2391" y="284"/>
                        </a:cubicBezTo>
                        <a:cubicBezTo>
                          <a:pt x="1792" y="284"/>
                          <a:pt x="1194" y="282"/>
                          <a:pt x="596" y="280"/>
                        </a:cubicBezTo>
                        <a:cubicBezTo>
                          <a:pt x="535" y="195"/>
                          <a:pt x="431" y="152"/>
                          <a:pt x="327" y="152"/>
                        </a:cubicBezTo>
                        <a:cubicBezTo>
                          <a:pt x="164" y="152"/>
                          <a:pt x="0" y="257"/>
                          <a:pt x="0" y="468"/>
                        </a:cubicBezTo>
                        <a:cubicBezTo>
                          <a:pt x="47" y="10986"/>
                          <a:pt x="267" y="21487"/>
                          <a:pt x="533" y="31989"/>
                        </a:cubicBezTo>
                        <a:cubicBezTo>
                          <a:pt x="533" y="32005"/>
                          <a:pt x="533" y="32020"/>
                          <a:pt x="549" y="32020"/>
                        </a:cubicBezTo>
                        <a:cubicBezTo>
                          <a:pt x="424" y="32224"/>
                          <a:pt x="518" y="32538"/>
                          <a:pt x="800" y="32538"/>
                        </a:cubicBezTo>
                        <a:cubicBezTo>
                          <a:pt x="3274" y="32522"/>
                          <a:pt x="5749" y="32517"/>
                          <a:pt x="8223" y="32517"/>
                        </a:cubicBezTo>
                        <a:cubicBezTo>
                          <a:pt x="15481" y="32517"/>
                          <a:pt x="22739" y="32566"/>
                          <a:pt x="29996" y="32566"/>
                        </a:cubicBezTo>
                        <a:cubicBezTo>
                          <a:pt x="35390" y="32566"/>
                          <a:pt x="40783" y="32539"/>
                          <a:pt x="46177" y="32444"/>
                        </a:cubicBezTo>
                        <a:cubicBezTo>
                          <a:pt x="46365" y="32444"/>
                          <a:pt x="46459" y="32318"/>
                          <a:pt x="46490" y="32162"/>
                        </a:cubicBezTo>
                        <a:cubicBezTo>
                          <a:pt x="46631" y="32146"/>
                          <a:pt x="46773" y="32052"/>
                          <a:pt x="46757" y="31848"/>
                        </a:cubicBezTo>
                        <a:cubicBezTo>
                          <a:pt x="46663" y="21409"/>
                          <a:pt x="46929" y="10954"/>
                          <a:pt x="46929" y="515"/>
                        </a:cubicBezTo>
                        <a:cubicBezTo>
                          <a:pt x="46929" y="300"/>
                          <a:pt x="46765" y="193"/>
                          <a:pt x="46602" y="193"/>
                        </a:cubicBezTo>
                        <a:cubicBezTo>
                          <a:pt x="46479" y="193"/>
                          <a:pt x="46356" y="253"/>
                          <a:pt x="46302" y="374"/>
                        </a:cubicBezTo>
                        <a:cubicBezTo>
                          <a:pt x="41022" y="91"/>
                          <a:pt x="35737" y="1"/>
                          <a:pt x="30451"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grpSp>
          <p:nvGrpSpPr>
            <p:cNvPr id="1097" name="Google Shape;1097;p23"/>
            <p:cNvGrpSpPr/>
            <p:nvPr/>
          </p:nvGrpSpPr>
          <p:grpSpPr>
            <a:xfrm>
              <a:off x="812189" y="664537"/>
              <a:ext cx="800559" cy="204209"/>
              <a:chOff x="747420" y="664537"/>
              <a:chExt cx="800559" cy="204209"/>
            </a:xfrm>
          </p:grpSpPr>
          <p:grpSp>
            <p:nvGrpSpPr>
              <p:cNvPr id="1098" name="Google Shape;1098;p23"/>
              <p:cNvGrpSpPr/>
              <p:nvPr/>
            </p:nvGrpSpPr>
            <p:grpSpPr>
              <a:xfrm>
                <a:off x="1339984" y="664537"/>
                <a:ext cx="207995" cy="204209"/>
                <a:chOff x="1541700" y="658850"/>
                <a:chExt cx="253838" cy="249218"/>
              </a:xfrm>
            </p:grpSpPr>
            <p:sp>
              <p:nvSpPr>
                <p:cNvPr id="1099" name="Google Shape;1099;p23"/>
                <p:cNvSpPr/>
                <p:nvPr/>
              </p:nvSpPr>
              <p:spPr>
                <a:xfrm>
                  <a:off x="1541700" y="658850"/>
                  <a:ext cx="253838" cy="249218"/>
                </a:xfrm>
                <a:custGeom>
                  <a:rect b="b" l="l" r="r" t="t"/>
                  <a:pathLst>
                    <a:path extrusionOk="0" h="16128" w="16427">
                      <a:moveTo>
                        <a:pt x="6489" y="697"/>
                      </a:moveTo>
                      <a:cubicBezTo>
                        <a:pt x="6850" y="1277"/>
                        <a:pt x="7179" y="1857"/>
                        <a:pt x="7524" y="2437"/>
                      </a:cubicBezTo>
                      <a:cubicBezTo>
                        <a:pt x="7595" y="2553"/>
                        <a:pt x="7692" y="2598"/>
                        <a:pt x="7788" y="2598"/>
                      </a:cubicBezTo>
                      <a:cubicBezTo>
                        <a:pt x="7861" y="2598"/>
                        <a:pt x="7933" y="2572"/>
                        <a:pt x="7994" y="2531"/>
                      </a:cubicBezTo>
                      <a:lnTo>
                        <a:pt x="8088" y="2531"/>
                      </a:lnTo>
                      <a:cubicBezTo>
                        <a:pt x="8274" y="2499"/>
                        <a:pt x="8456" y="2485"/>
                        <a:pt x="8637" y="2485"/>
                      </a:cubicBezTo>
                      <a:cubicBezTo>
                        <a:pt x="9083" y="2485"/>
                        <a:pt x="9518" y="2574"/>
                        <a:pt x="9953" y="2719"/>
                      </a:cubicBezTo>
                      <a:cubicBezTo>
                        <a:pt x="9987" y="2730"/>
                        <a:pt x="10020" y="2741"/>
                        <a:pt x="10053" y="2741"/>
                      </a:cubicBezTo>
                      <a:cubicBezTo>
                        <a:pt x="10067" y="2741"/>
                        <a:pt x="10081" y="2739"/>
                        <a:pt x="10094" y="2735"/>
                      </a:cubicBezTo>
                      <a:cubicBezTo>
                        <a:pt x="10116" y="2738"/>
                        <a:pt x="10137" y="2740"/>
                        <a:pt x="10158" y="2740"/>
                      </a:cubicBezTo>
                      <a:cubicBezTo>
                        <a:pt x="10230" y="2740"/>
                        <a:pt x="10300" y="2717"/>
                        <a:pt x="10361" y="2656"/>
                      </a:cubicBezTo>
                      <a:cubicBezTo>
                        <a:pt x="10847" y="2186"/>
                        <a:pt x="11348" y="1747"/>
                        <a:pt x="11881" y="1340"/>
                      </a:cubicBezTo>
                      <a:cubicBezTo>
                        <a:pt x="12054" y="1434"/>
                        <a:pt x="12242" y="1528"/>
                        <a:pt x="12414" y="1638"/>
                      </a:cubicBezTo>
                      <a:cubicBezTo>
                        <a:pt x="12242" y="2249"/>
                        <a:pt x="12069" y="2845"/>
                        <a:pt x="11897" y="3456"/>
                      </a:cubicBezTo>
                      <a:cubicBezTo>
                        <a:pt x="11756" y="3581"/>
                        <a:pt x="11725" y="3848"/>
                        <a:pt x="11928" y="3973"/>
                      </a:cubicBezTo>
                      <a:cubicBezTo>
                        <a:pt x="12477" y="4334"/>
                        <a:pt x="12869" y="4820"/>
                        <a:pt x="13167" y="5399"/>
                      </a:cubicBezTo>
                      <a:cubicBezTo>
                        <a:pt x="13198" y="5431"/>
                        <a:pt x="13214" y="5462"/>
                        <a:pt x="13245" y="5494"/>
                      </a:cubicBezTo>
                      <a:cubicBezTo>
                        <a:pt x="13292" y="5572"/>
                        <a:pt x="13386" y="5635"/>
                        <a:pt x="13511" y="5635"/>
                      </a:cubicBezTo>
                      <a:cubicBezTo>
                        <a:pt x="14185" y="5635"/>
                        <a:pt x="14859" y="5650"/>
                        <a:pt x="15518" y="5697"/>
                      </a:cubicBezTo>
                      <a:cubicBezTo>
                        <a:pt x="15596" y="5901"/>
                        <a:pt x="15659" y="6089"/>
                        <a:pt x="15706" y="6293"/>
                      </a:cubicBezTo>
                      <a:cubicBezTo>
                        <a:pt x="15126" y="6653"/>
                        <a:pt x="14546" y="6983"/>
                        <a:pt x="13966" y="7343"/>
                      </a:cubicBezTo>
                      <a:cubicBezTo>
                        <a:pt x="13935" y="7359"/>
                        <a:pt x="13903" y="7374"/>
                        <a:pt x="13888" y="7406"/>
                      </a:cubicBezTo>
                      <a:cubicBezTo>
                        <a:pt x="13778" y="7469"/>
                        <a:pt x="13700" y="7594"/>
                        <a:pt x="13731" y="7766"/>
                      </a:cubicBezTo>
                      <a:cubicBezTo>
                        <a:pt x="13888" y="8393"/>
                        <a:pt x="13856" y="9005"/>
                        <a:pt x="13684" y="9632"/>
                      </a:cubicBezTo>
                      <a:cubicBezTo>
                        <a:pt x="13684" y="9663"/>
                        <a:pt x="13684" y="9694"/>
                        <a:pt x="13684" y="9726"/>
                      </a:cubicBezTo>
                      <a:cubicBezTo>
                        <a:pt x="13653" y="9835"/>
                        <a:pt x="13668" y="9945"/>
                        <a:pt x="13762" y="10039"/>
                      </a:cubicBezTo>
                      <a:cubicBezTo>
                        <a:pt x="14264" y="10494"/>
                        <a:pt x="14750" y="10980"/>
                        <a:pt x="15220" y="11465"/>
                      </a:cubicBezTo>
                      <a:cubicBezTo>
                        <a:pt x="15126" y="11669"/>
                        <a:pt x="15048" y="11842"/>
                        <a:pt x="14938" y="12030"/>
                      </a:cubicBezTo>
                      <a:cubicBezTo>
                        <a:pt x="14280" y="11904"/>
                        <a:pt x="13637" y="11748"/>
                        <a:pt x="12979" y="11622"/>
                      </a:cubicBezTo>
                      <a:cubicBezTo>
                        <a:pt x="12947" y="11614"/>
                        <a:pt x="12916" y="11610"/>
                        <a:pt x="12886" y="11610"/>
                      </a:cubicBezTo>
                      <a:cubicBezTo>
                        <a:pt x="12857" y="11610"/>
                        <a:pt x="12830" y="11614"/>
                        <a:pt x="12806" y="11622"/>
                      </a:cubicBezTo>
                      <a:cubicBezTo>
                        <a:pt x="12777" y="11615"/>
                        <a:pt x="12748" y="11611"/>
                        <a:pt x="12718" y="11611"/>
                      </a:cubicBezTo>
                      <a:cubicBezTo>
                        <a:pt x="12618" y="11611"/>
                        <a:pt x="12518" y="11655"/>
                        <a:pt x="12446" y="11763"/>
                      </a:cubicBezTo>
                      <a:cubicBezTo>
                        <a:pt x="12069" y="12281"/>
                        <a:pt x="11552" y="12672"/>
                        <a:pt x="10972" y="12939"/>
                      </a:cubicBezTo>
                      <a:cubicBezTo>
                        <a:pt x="10925" y="12970"/>
                        <a:pt x="10878" y="13002"/>
                        <a:pt x="10863" y="13033"/>
                      </a:cubicBezTo>
                      <a:cubicBezTo>
                        <a:pt x="10784" y="13080"/>
                        <a:pt x="10737" y="13158"/>
                        <a:pt x="10737" y="13268"/>
                      </a:cubicBezTo>
                      <a:cubicBezTo>
                        <a:pt x="10706" y="13942"/>
                        <a:pt x="10674" y="14616"/>
                        <a:pt x="10596" y="15274"/>
                      </a:cubicBezTo>
                      <a:cubicBezTo>
                        <a:pt x="10392" y="15337"/>
                        <a:pt x="10189" y="15384"/>
                        <a:pt x="9985" y="15431"/>
                      </a:cubicBezTo>
                      <a:cubicBezTo>
                        <a:pt x="9687" y="14882"/>
                        <a:pt x="9389" y="14334"/>
                        <a:pt x="9091" y="13785"/>
                      </a:cubicBezTo>
                      <a:cubicBezTo>
                        <a:pt x="9091" y="13616"/>
                        <a:pt x="8951" y="13434"/>
                        <a:pt x="8752" y="13434"/>
                      </a:cubicBezTo>
                      <a:cubicBezTo>
                        <a:pt x="8730" y="13434"/>
                        <a:pt x="8707" y="13436"/>
                        <a:pt x="8684" y="13440"/>
                      </a:cubicBezTo>
                      <a:cubicBezTo>
                        <a:pt x="8460" y="13484"/>
                        <a:pt x="8240" y="13505"/>
                        <a:pt x="8021" y="13505"/>
                      </a:cubicBezTo>
                      <a:cubicBezTo>
                        <a:pt x="7613" y="13505"/>
                        <a:pt x="7211" y="13432"/>
                        <a:pt x="6803" y="13299"/>
                      </a:cubicBezTo>
                      <a:cubicBezTo>
                        <a:pt x="6772" y="13284"/>
                        <a:pt x="6724" y="13284"/>
                        <a:pt x="6693" y="13284"/>
                      </a:cubicBezTo>
                      <a:cubicBezTo>
                        <a:pt x="6673" y="13280"/>
                        <a:pt x="6652" y="13278"/>
                        <a:pt x="6631" y="13278"/>
                      </a:cubicBezTo>
                      <a:cubicBezTo>
                        <a:pt x="6553" y="13278"/>
                        <a:pt x="6472" y="13304"/>
                        <a:pt x="6411" y="13378"/>
                      </a:cubicBezTo>
                      <a:cubicBezTo>
                        <a:pt x="5925" y="13848"/>
                        <a:pt x="5439" y="14303"/>
                        <a:pt x="4922" y="14741"/>
                      </a:cubicBezTo>
                      <a:cubicBezTo>
                        <a:pt x="4734" y="14663"/>
                        <a:pt x="4546" y="14553"/>
                        <a:pt x="4373" y="14444"/>
                      </a:cubicBezTo>
                      <a:cubicBezTo>
                        <a:pt x="4530" y="13801"/>
                        <a:pt x="4718" y="13143"/>
                        <a:pt x="4875" y="12500"/>
                      </a:cubicBezTo>
                      <a:cubicBezTo>
                        <a:pt x="4922" y="12312"/>
                        <a:pt x="4828" y="12186"/>
                        <a:pt x="4702" y="12124"/>
                      </a:cubicBezTo>
                      <a:cubicBezTo>
                        <a:pt x="4687" y="12092"/>
                        <a:pt x="4655" y="12077"/>
                        <a:pt x="4624" y="12061"/>
                      </a:cubicBezTo>
                      <a:cubicBezTo>
                        <a:pt x="4060" y="11716"/>
                        <a:pt x="3637" y="11262"/>
                        <a:pt x="3323" y="10697"/>
                      </a:cubicBezTo>
                      <a:cubicBezTo>
                        <a:pt x="3307" y="10666"/>
                        <a:pt x="3276" y="10635"/>
                        <a:pt x="3260" y="10619"/>
                      </a:cubicBezTo>
                      <a:cubicBezTo>
                        <a:pt x="3213" y="10525"/>
                        <a:pt x="3119" y="10462"/>
                        <a:pt x="2978" y="10462"/>
                      </a:cubicBezTo>
                      <a:cubicBezTo>
                        <a:pt x="2562" y="10482"/>
                        <a:pt x="2145" y="10495"/>
                        <a:pt x="1725" y="10495"/>
                      </a:cubicBezTo>
                      <a:cubicBezTo>
                        <a:pt x="1465" y="10495"/>
                        <a:pt x="1204" y="10490"/>
                        <a:pt x="941" y="10478"/>
                      </a:cubicBezTo>
                      <a:cubicBezTo>
                        <a:pt x="862" y="10290"/>
                        <a:pt x="800" y="10086"/>
                        <a:pt x="737" y="9898"/>
                      </a:cubicBezTo>
                      <a:cubicBezTo>
                        <a:pt x="1301" y="9522"/>
                        <a:pt x="1865" y="9161"/>
                        <a:pt x="2430" y="8785"/>
                      </a:cubicBezTo>
                      <a:cubicBezTo>
                        <a:pt x="2477" y="8754"/>
                        <a:pt x="2524" y="8707"/>
                        <a:pt x="2539" y="8660"/>
                      </a:cubicBezTo>
                      <a:cubicBezTo>
                        <a:pt x="2649" y="8581"/>
                        <a:pt x="2728" y="8456"/>
                        <a:pt x="2696" y="8299"/>
                      </a:cubicBezTo>
                      <a:cubicBezTo>
                        <a:pt x="2602" y="7672"/>
                        <a:pt x="2681" y="7045"/>
                        <a:pt x="2900" y="6450"/>
                      </a:cubicBezTo>
                      <a:cubicBezTo>
                        <a:pt x="2916" y="6387"/>
                        <a:pt x="2931" y="6340"/>
                        <a:pt x="2916" y="6293"/>
                      </a:cubicBezTo>
                      <a:cubicBezTo>
                        <a:pt x="2931" y="6215"/>
                        <a:pt x="2916" y="6121"/>
                        <a:pt x="2837" y="6042"/>
                      </a:cubicBezTo>
                      <a:cubicBezTo>
                        <a:pt x="2383" y="5541"/>
                        <a:pt x="1944" y="5039"/>
                        <a:pt x="1521" y="4522"/>
                      </a:cubicBezTo>
                      <a:cubicBezTo>
                        <a:pt x="1615" y="4334"/>
                        <a:pt x="1724" y="4161"/>
                        <a:pt x="1834" y="3973"/>
                      </a:cubicBezTo>
                      <a:cubicBezTo>
                        <a:pt x="2430" y="4146"/>
                        <a:pt x="3025" y="4334"/>
                        <a:pt x="3637" y="4506"/>
                      </a:cubicBezTo>
                      <a:cubicBezTo>
                        <a:pt x="3698" y="4575"/>
                        <a:pt x="3793" y="4618"/>
                        <a:pt x="3891" y="4618"/>
                      </a:cubicBezTo>
                      <a:cubicBezTo>
                        <a:pt x="3993" y="4618"/>
                        <a:pt x="4097" y="4571"/>
                        <a:pt x="4170" y="4459"/>
                      </a:cubicBezTo>
                      <a:cubicBezTo>
                        <a:pt x="4514" y="3926"/>
                        <a:pt x="5016" y="3534"/>
                        <a:pt x="5580" y="3236"/>
                      </a:cubicBezTo>
                      <a:cubicBezTo>
                        <a:pt x="5627" y="3205"/>
                        <a:pt x="5659" y="3189"/>
                        <a:pt x="5690" y="3158"/>
                      </a:cubicBezTo>
                      <a:cubicBezTo>
                        <a:pt x="5768" y="3111"/>
                        <a:pt x="5815" y="3017"/>
                        <a:pt x="5815" y="2892"/>
                      </a:cubicBezTo>
                      <a:cubicBezTo>
                        <a:pt x="5815" y="2218"/>
                        <a:pt x="5847" y="1559"/>
                        <a:pt x="5894" y="885"/>
                      </a:cubicBezTo>
                      <a:cubicBezTo>
                        <a:pt x="6098" y="807"/>
                        <a:pt x="6286" y="744"/>
                        <a:pt x="6489" y="697"/>
                      </a:cubicBezTo>
                      <a:close/>
                      <a:moveTo>
                        <a:pt x="6651" y="1"/>
                      </a:moveTo>
                      <a:cubicBezTo>
                        <a:pt x="6629" y="1"/>
                        <a:pt x="6607" y="3"/>
                        <a:pt x="6583" y="8"/>
                      </a:cubicBezTo>
                      <a:cubicBezTo>
                        <a:pt x="6223" y="86"/>
                        <a:pt x="5862" y="180"/>
                        <a:pt x="5518" y="321"/>
                      </a:cubicBezTo>
                      <a:cubicBezTo>
                        <a:pt x="5424" y="368"/>
                        <a:pt x="5345" y="431"/>
                        <a:pt x="5298" y="525"/>
                      </a:cubicBezTo>
                      <a:cubicBezTo>
                        <a:pt x="5298" y="525"/>
                        <a:pt x="5298" y="540"/>
                        <a:pt x="5298" y="540"/>
                      </a:cubicBezTo>
                      <a:cubicBezTo>
                        <a:pt x="5282" y="572"/>
                        <a:pt x="5267" y="619"/>
                        <a:pt x="5267" y="666"/>
                      </a:cubicBezTo>
                      <a:cubicBezTo>
                        <a:pt x="5204" y="1356"/>
                        <a:pt x="5173" y="2030"/>
                        <a:pt x="5173" y="2719"/>
                      </a:cubicBezTo>
                      <a:cubicBezTo>
                        <a:pt x="4640" y="3017"/>
                        <a:pt x="4170" y="3393"/>
                        <a:pt x="3809" y="3879"/>
                      </a:cubicBezTo>
                      <a:cubicBezTo>
                        <a:pt x="3166" y="3691"/>
                        <a:pt x="2524" y="3487"/>
                        <a:pt x="1881" y="3315"/>
                      </a:cubicBezTo>
                      <a:cubicBezTo>
                        <a:pt x="1881" y="3315"/>
                        <a:pt x="1865" y="3299"/>
                        <a:pt x="1865" y="3299"/>
                      </a:cubicBezTo>
                      <a:cubicBezTo>
                        <a:pt x="1813" y="3271"/>
                        <a:pt x="1761" y="3258"/>
                        <a:pt x="1711" y="3258"/>
                      </a:cubicBezTo>
                      <a:cubicBezTo>
                        <a:pt x="1595" y="3258"/>
                        <a:pt x="1488" y="3326"/>
                        <a:pt x="1411" y="3425"/>
                      </a:cubicBezTo>
                      <a:cubicBezTo>
                        <a:pt x="1207" y="3722"/>
                        <a:pt x="1019" y="4036"/>
                        <a:pt x="862" y="4381"/>
                      </a:cubicBezTo>
                      <a:cubicBezTo>
                        <a:pt x="815" y="4475"/>
                        <a:pt x="815" y="4569"/>
                        <a:pt x="847" y="4663"/>
                      </a:cubicBezTo>
                      <a:cubicBezTo>
                        <a:pt x="862" y="4710"/>
                        <a:pt x="878" y="4757"/>
                        <a:pt x="909" y="4804"/>
                      </a:cubicBezTo>
                      <a:cubicBezTo>
                        <a:pt x="1333" y="5337"/>
                        <a:pt x="1787" y="5854"/>
                        <a:pt x="2242" y="6356"/>
                      </a:cubicBezTo>
                      <a:cubicBezTo>
                        <a:pt x="2038" y="6983"/>
                        <a:pt x="1959" y="7610"/>
                        <a:pt x="2038" y="8252"/>
                      </a:cubicBezTo>
                      <a:cubicBezTo>
                        <a:pt x="1442" y="8660"/>
                        <a:pt x="831" y="9052"/>
                        <a:pt x="235" y="9443"/>
                      </a:cubicBezTo>
                      <a:cubicBezTo>
                        <a:pt x="94" y="9506"/>
                        <a:pt x="0" y="9647"/>
                        <a:pt x="47" y="9820"/>
                      </a:cubicBezTo>
                      <a:cubicBezTo>
                        <a:pt x="141" y="10212"/>
                        <a:pt x="267" y="10588"/>
                        <a:pt x="439" y="10948"/>
                      </a:cubicBezTo>
                      <a:cubicBezTo>
                        <a:pt x="470" y="11011"/>
                        <a:pt x="517" y="11058"/>
                        <a:pt x="596" y="11089"/>
                      </a:cubicBezTo>
                      <a:cubicBezTo>
                        <a:pt x="643" y="11105"/>
                        <a:pt x="690" y="11121"/>
                        <a:pt x="753" y="11121"/>
                      </a:cubicBezTo>
                      <a:cubicBezTo>
                        <a:pt x="1097" y="11136"/>
                        <a:pt x="1442" y="11144"/>
                        <a:pt x="1787" y="11144"/>
                      </a:cubicBezTo>
                      <a:cubicBezTo>
                        <a:pt x="2132" y="11144"/>
                        <a:pt x="2477" y="11136"/>
                        <a:pt x="2822" y="11121"/>
                      </a:cubicBezTo>
                      <a:cubicBezTo>
                        <a:pt x="3166" y="11701"/>
                        <a:pt x="3621" y="12186"/>
                        <a:pt x="4185" y="12547"/>
                      </a:cubicBezTo>
                      <a:cubicBezTo>
                        <a:pt x="4028" y="13190"/>
                        <a:pt x="3840" y="13832"/>
                        <a:pt x="3684" y="14491"/>
                      </a:cubicBezTo>
                      <a:cubicBezTo>
                        <a:pt x="3684" y="14491"/>
                        <a:pt x="3684" y="14491"/>
                        <a:pt x="3684" y="14506"/>
                      </a:cubicBezTo>
                      <a:cubicBezTo>
                        <a:pt x="3652" y="14632"/>
                        <a:pt x="3684" y="14773"/>
                        <a:pt x="3825" y="14882"/>
                      </a:cubicBezTo>
                      <a:cubicBezTo>
                        <a:pt x="4123" y="15086"/>
                        <a:pt x="4452" y="15259"/>
                        <a:pt x="4797" y="15400"/>
                      </a:cubicBezTo>
                      <a:cubicBezTo>
                        <a:pt x="4840" y="15426"/>
                        <a:pt x="4892" y="15437"/>
                        <a:pt x="4944" y="15437"/>
                      </a:cubicBezTo>
                      <a:cubicBezTo>
                        <a:pt x="4986" y="15437"/>
                        <a:pt x="5028" y="15429"/>
                        <a:pt x="5063" y="15415"/>
                      </a:cubicBezTo>
                      <a:cubicBezTo>
                        <a:pt x="5126" y="15415"/>
                        <a:pt x="5173" y="15384"/>
                        <a:pt x="5220" y="15353"/>
                      </a:cubicBezTo>
                      <a:cubicBezTo>
                        <a:pt x="5753" y="14914"/>
                        <a:pt x="6254" y="14444"/>
                        <a:pt x="6740" y="13958"/>
                      </a:cubicBezTo>
                      <a:cubicBezTo>
                        <a:pt x="7154" y="14081"/>
                        <a:pt x="7575" y="14148"/>
                        <a:pt x="8005" y="14148"/>
                      </a:cubicBezTo>
                      <a:cubicBezTo>
                        <a:pt x="8178" y="14148"/>
                        <a:pt x="8352" y="14137"/>
                        <a:pt x="8527" y="14114"/>
                      </a:cubicBezTo>
                      <a:cubicBezTo>
                        <a:pt x="8841" y="14710"/>
                        <a:pt x="9154" y="15290"/>
                        <a:pt x="9483" y="15870"/>
                      </a:cubicBezTo>
                      <a:cubicBezTo>
                        <a:pt x="9483" y="15886"/>
                        <a:pt x="9483" y="15886"/>
                        <a:pt x="9483" y="15886"/>
                      </a:cubicBezTo>
                      <a:cubicBezTo>
                        <a:pt x="9537" y="16047"/>
                        <a:pt x="9671" y="16127"/>
                        <a:pt x="9817" y="16127"/>
                      </a:cubicBezTo>
                      <a:cubicBezTo>
                        <a:pt x="9841" y="16127"/>
                        <a:pt x="9866" y="16125"/>
                        <a:pt x="9891" y="16121"/>
                      </a:cubicBezTo>
                      <a:cubicBezTo>
                        <a:pt x="10251" y="16058"/>
                        <a:pt x="10612" y="15964"/>
                        <a:pt x="10957" y="15839"/>
                      </a:cubicBezTo>
                      <a:cubicBezTo>
                        <a:pt x="11051" y="15807"/>
                        <a:pt x="11113" y="15745"/>
                        <a:pt x="11145" y="15666"/>
                      </a:cubicBezTo>
                      <a:cubicBezTo>
                        <a:pt x="11192" y="15619"/>
                        <a:pt x="11207" y="15572"/>
                        <a:pt x="11223" y="15509"/>
                      </a:cubicBezTo>
                      <a:cubicBezTo>
                        <a:pt x="11301" y="14820"/>
                        <a:pt x="11348" y="14146"/>
                        <a:pt x="11380" y="13456"/>
                      </a:cubicBezTo>
                      <a:cubicBezTo>
                        <a:pt x="11960" y="13174"/>
                        <a:pt x="12461" y="12766"/>
                        <a:pt x="12869" y="12265"/>
                      </a:cubicBezTo>
                      <a:cubicBezTo>
                        <a:pt x="13574" y="12406"/>
                        <a:pt x="14280" y="12563"/>
                        <a:pt x="14985" y="12704"/>
                      </a:cubicBezTo>
                      <a:cubicBezTo>
                        <a:pt x="15029" y="12718"/>
                        <a:pt x="15075" y="12727"/>
                        <a:pt x="15120" y="12727"/>
                      </a:cubicBezTo>
                      <a:cubicBezTo>
                        <a:pt x="15220" y="12727"/>
                        <a:pt x="15317" y="12686"/>
                        <a:pt x="15392" y="12578"/>
                      </a:cubicBezTo>
                      <a:cubicBezTo>
                        <a:pt x="15596" y="12233"/>
                        <a:pt x="15769" y="11873"/>
                        <a:pt x="15910" y="11512"/>
                      </a:cubicBezTo>
                      <a:cubicBezTo>
                        <a:pt x="15925" y="11434"/>
                        <a:pt x="15925" y="11356"/>
                        <a:pt x="15894" y="11293"/>
                      </a:cubicBezTo>
                      <a:cubicBezTo>
                        <a:pt x="15878" y="11246"/>
                        <a:pt x="15847" y="11199"/>
                        <a:pt x="15816" y="11152"/>
                      </a:cubicBezTo>
                      <a:cubicBezTo>
                        <a:pt x="15345" y="10650"/>
                        <a:pt x="14859" y="10164"/>
                        <a:pt x="14342" y="9694"/>
                      </a:cubicBezTo>
                      <a:cubicBezTo>
                        <a:pt x="14499" y="9067"/>
                        <a:pt x="14530" y="8456"/>
                        <a:pt x="14421" y="7829"/>
                      </a:cubicBezTo>
                      <a:cubicBezTo>
                        <a:pt x="15016" y="7469"/>
                        <a:pt x="15627" y="7124"/>
                        <a:pt x="16223" y="6747"/>
                      </a:cubicBezTo>
                      <a:lnTo>
                        <a:pt x="16239" y="6747"/>
                      </a:lnTo>
                      <a:cubicBezTo>
                        <a:pt x="16349" y="6669"/>
                        <a:pt x="16427" y="6544"/>
                        <a:pt x="16396" y="6387"/>
                      </a:cubicBezTo>
                      <a:cubicBezTo>
                        <a:pt x="16333" y="6026"/>
                        <a:pt x="16223" y="5666"/>
                        <a:pt x="16082" y="5321"/>
                      </a:cubicBezTo>
                      <a:cubicBezTo>
                        <a:pt x="16035" y="5227"/>
                        <a:pt x="15972" y="5149"/>
                        <a:pt x="15878" y="5102"/>
                      </a:cubicBezTo>
                      <a:cubicBezTo>
                        <a:pt x="15847" y="5086"/>
                        <a:pt x="15800" y="5070"/>
                        <a:pt x="15737" y="5070"/>
                      </a:cubicBezTo>
                      <a:cubicBezTo>
                        <a:pt x="15048" y="5008"/>
                        <a:pt x="14374" y="4976"/>
                        <a:pt x="13684" y="4976"/>
                      </a:cubicBezTo>
                      <a:cubicBezTo>
                        <a:pt x="13386" y="4443"/>
                        <a:pt x="13010" y="3989"/>
                        <a:pt x="12524" y="3613"/>
                      </a:cubicBezTo>
                      <a:cubicBezTo>
                        <a:pt x="12712" y="2970"/>
                        <a:pt x="12900" y="2327"/>
                        <a:pt x="13073" y="1685"/>
                      </a:cubicBezTo>
                      <a:lnTo>
                        <a:pt x="13088" y="1685"/>
                      </a:lnTo>
                      <a:cubicBezTo>
                        <a:pt x="13182" y="1512"/>
                        <a:pt x="13120" y="1340"/>
                        <a:pt x="12979" y="1230"/>
                      </a:cubicBezTo>
                      <a:cubicBezTo>
                        <a:pt x="12681" y="1011"/>
                        <a:pt x="12352" y="823"/>
                        <a:pt x="12022" y="666"/>
                      </a:cubicBezTo>
                      <a:cubicBezTo>
                        <a:pt x="11971" y="649"/>
                        <a:pt x="11914" y="636"/>
                        <a:pt x="11859" y="636"/>
                      </a:cubicBezTo>
                      <a:cubicBezTo>
                        <a:pt x="11813" y="636"/>
                        <a:pt x="11767" y="645"/>
                        <a:pt x="11725" y="666"/>
                      </a:cubicBezTo>
                      <a:cubicBezTo>
                        <a:pt x="11678" y="666"/>
                        <a:pt x="11631" y="697"/>
                        <a:pt x="11584" y="729"/>
                      </a:cubicBezTo>
                      <a:cubicBezTo>
                        <a:pt x="11051" y="1152"/>
                        <a:pt x="10533" y="1591"/>
                        <a:pt x="10032" y="2061"/>
                      </a:cubicBezTo>
                      <a:cubicBezTo>
                        <a:pt x="9575" y="1912"/>
                        <a:pt x="9112" y="1836"/>
                        <a:pt x="8641" y="1836"/>
                      </a:cubicBezTo>
                      <a:cubicBezTo>
                        <a:pt x="8417" y="1836"/>
                        <a:pt x="8191" y="1853"/>
                        <a:pt x="7963" y="1888"/>
                      </a:cubicBezTo>
                      <a:cubicBezTo>
                        <a:pt x="7618" y="1324"/>
                        <a:pt x="7289" y="760"/>
                        <a:pt x="6944" y="196"/>
                      </a:cubicBezTo>
                      <a:cubicBezTo>
                        <a:pt x="6944" y="180"/>
                        <a:pt x="6944" y="180"/>
                        <a:pt x="6944" y="180"/>
                      </a:cubicBezTo>
                      <a:cubicBezTo>
                        <a:pt x="6877" y="73"/>
                        <a:pt x="6777" y="1"/>
                        <a:pt x="6651"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0" name="Google Shape;1100;p23"/>
                <p:cNvSpPr/>
                <p:nvPr/>
              </p:nvSpPr>
              <p:spPr>
                <a:xfrm>
                  <a:off x="1610522" y="731473"/>
                  <a:ext cx="118892" cy="100998"/>
                </a:xfrm>
                <a:custGeom>
                  <a:rect b="b" l="l" r="r" t="t"/>
                  <a:pathLst>
                    <a:path extrusionOk="0" h="6536" w="7694">
                      <a:moveTo>
                        <a:pt x="3911" y="632"/>
                      </a:moveTo>
                      <a:cubicBezTo>
                        <a:pt x="4113" y="632"/>
                        <a:pt x="4324" y="653"/>
                        <a:pt x="4543" y="699"/>
                      </a:cubicBezTo>
                      <a:cubicBezTo>
                        <a:pt x="4575" y="715"/>
                        <a:pt x="4590" y="715"/>
                        <a:pt x="4622" y="715"/>
                      </a:cubicBezTo>
                      <a:cubicBezTo>
                        <a:pt x="5923" y="1044"/>
                        <a:pt x="6910" y="2345"/>
                        <a:pt x="6659" y="3709"/>
                      </a:cubicBezTo>
                      <a:cubicBezTo>
                        <a:pt x="6424" y="5030"/>
                        <a:pt x="5141" y="5882"/>
                        <a:pt x="3857" y="5882"/>
                      </a:cubicBezTo>
                      <a:cubicBezTo>
                        <a:pt x="3603" y="5882"/>
                        <a:pt x="3348" y="5848"/>
                        <a:pt x="3101" y="5778"/>
                      </a:cubicBezTo>
                      <a:cubicBezTo>
                        <a:pt x="0" y="4856"/>
                        <a:pt x="1090" y="632"/>
                        <a:pt x="3911" y="632"/>
                      </a:cubicBezTo>
                      <a:close/>
                      <a:moveTo>
                        <a:pt x="3944" y="0"/>
                      </a:moveTo>
                      <a:cubicBezTo>
                        <a:pt x="2477" y="0"/>
                        <a:pt x="1085" y="880"/>
                        <a:pt x="640" y="2361"/>
                      </a:cubicBezTo>
                      <a:cubicBezTo>
                        <a:pt x="107" y="4132"/>
                        <a:pt x="1189" y="5888"/>
                        <a:pt x="2929" y="6405"/>
                      </a:cubicBezTo>
                      <a:cubicBezTo>
                        <a:pt x="3234" y="6493"/>
                        <a:pt x="3548" y="6535"/>
                        <a:pt x="3860" y="6535"/>
                      </a:cubicBezTo>
                      <a:cubicBezTo>
                        <a:pt x="5380" y="6535"/>
                        <a:pt x="6878" y="5541"/>
                        <a:pt x="7255" y="4007"/>
                      </a:cubicBezTo>
                      <a:cubicBezTo>
                        <a:pt x="7694" y="2267"/>
                        <a:pt x="6471" y="496"/>
                        <a:pt x="4778" y="73"/>
                      </a:cubicBezTo>
                      <a:lnTo>
                        <a:pt x="4669" y="73"/>
                      </a:lnTo>
                      <a:cubicBezTo>
                        <a:pt x="4428" y="24"/>
                        <a:pt x="4185" y="0"/>
                        <a:pt x="3944"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01" name="Google Shape;1101;p23"/>
              <p:cNvSpPr/>
              <p:nvPr/>
            </p:nvSpPr>
            <p:spPr>
              <a:xfrm rot="-5400000">
                <a:off x="715100" y="702546"/>
                <a:ext cx="192827" cy="128187"/>
              </a:xfrm>
              <a:prstGeom prst="rect">
                <a:avLst/>
              </a:prstGeom>
            </p:spPr>
            <p:txBody>
              <a:bodyPr>
                <a:prstTxWarp prst="textPlain"/>
              </a:bodyPr>
              <a:lstStyle/>
              <a:p>
                <a:pPr lvl="0" algn="ctr"/>
                <a:r>
                  <a:rPr b="0" i="0">
                    <a:ln>
                      <a:noFill/>
                    </a:ln>
                    <a:solidFill>
                      <a:schemeClr val="lt2"/>
                    </a:solidFill>
                    <a:latin typeface="Gaegu;300"/>
                  </a:rPr>
                  <a:t>^</a:t>
                </a:r>
              </a:p>
            </p:txBody>
          </p:sp>
          <p:sp>
            <p:nvSpPr>
              <p:cNvPr id="1102" name="Google Shape;1102;p23"/>
              <p:cNvSpPr/>
              <p:nvPr/>
            </p:nvSpPr>
            <p:spPr>
              <a:xfrm flipH="1" rot="5400000">
                <a:off x="1011380" y="702546"/>
                <a:ext cx="192827" cy="128187"/>
              </a:xfrm>
              <a:prstGeom prst="rect">
                <a:avLst/>
              </a:prstGeom>
            </p:spPr>
            <p:txBody>
              <a:bodyPr>
                <a:prstTxWarp prst="textPlain"/>
              </a:bodyPr>
              <a:lstStyle/>
              <a:p>
                <a:pPr lvl="0" algn="ctr"/>
                <a:r>
                  <a:rPr b="0" i="0">
                    <a:ln>
                      <a:noFill/>
                    </a:ln>
                    <a:solidFill>
                      <a:schemeClr val="lt2"/>
                    </a:solidFill>
                    <a:latin typeface="Gaegu;300"/>
                  </a:rPr>
                  <a:t>^</a:t>
                </a:r>
              </a:p>
            </p:txBody>
          </p:sp>
        </p:grpSp>
      </p:grpSp>
      <p:sp>
        <p:nvSpPr>
          <p:cNvPr id="1103" name="Google Shape;1103;p23"/>
          <p:cNvSpPr/>
          <p:nvPr/>
        </p:nvSpPr>
        <p:spPr>
          <a:xfrm>
            <a:off x="7499500" y="4196474"/>
            <a:ext cx="540148" cy="434668"/>
          </a:xfrm>
          <a:custGeom>
            <a:rect b="b" l="l" r="r" t="t"/>
            <a:pathLst>
              <a:path extrusionOk="0" h="19280" w="23956">
                <a:moveTo>
                  <a:pt x="14843" y="0"/>
                </a:moveTo>
                <a:lnTo>
                  <a:pt x="10546" y="7402"/>
                </a:lnTo>
                <a:lnTo>
                  <a:pt x="4119" y="995"/>
                </a:lnTo>
                <a:lnTo>
                  <a:pt x="8795" y="7402"/>
                </a:lnTo>
                <a:lnTo>
                  <a:pt x="1" y="7163"/>
                </a:lnTo>
                <a:lnTo>
                  <a:pt x="7999" y="9551"/>
                </a:lnTo>
                <a:lnTo>
                  <a:pt x="637" y="14942"/>
                </a:lnTo>
                <a:lnTo>
                  <a:pt x="8854" y="12356"/>
                </a:lnTo>
                <a:lnTo>
                  <a:pt x="8854" y="12356"/>
                </a:lnTo>
                <a:cubicBezTo>
                  <a:pt x="8854" y="12356"/>
                  <a:pt x="8158" y="19240"/>
                  <a:pt x="8417" y="19280"/>
                </a:cubicBezTo>
                <a:cubicBezTo>
                  <a:pt x="8417" y="19280"/>
                  <a:pt x="8418" y="19280"/>
                  <a:pt x="8418" y="19280"/>
                </a:cubicBezTo>
                <a:cubicBezTo>
                  <a:pt x="8702" y="19280"/>
                  <a:pt x="11063" y="12436"/>
                  <a:pt x="11063" y="12436"/>
                </a:cubicBezTo>
                <a:lnTo>
                  <a:pt x="19220" y="17867"/>
                </a:lnTo>
                <a:lnTo>
                  <a:pt x="19220" y="17867"/>
                </a:lnTo>
                <a:lnTo>
                  <a:pt x="13252" y="10824"/>
                </a:lnTo>
                <a:lnTo>
                  <a:pt x="23956" y="10864"/>
                </a:lnTo>
                <a:lnTo>
                  <a:pt x="13351" y="8337"/>
                </a:lnTo>
                <a:lnTo>
                  <a:pt x="14843"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4" name="Google Shape;1104;p23"/>
          <p:cNvSpPr/>
          <p:nvPr/>
        </p:nvSpPr>
        <p:spPr>
          <a:xfrm>
            <a:off x="600600" y="1014000"/>
            <a:ext cx="7942800" cy="3748500"/>
          </a:xfrm>
          <a:prstGeom prst="rect">
            <a:avLst/>
          </a:prstGeom>
          <a:no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5" name="Google Shape;1105;p23"/>
          <p:cNvSpPr txBox="1"/>
          <p:nvPr>
            <p:ph type="title"/>
          </p:nvPr>
        </p:nvSpPr>
        <p:spPr>
          <a:xfrm>
            <a:off x="720000" y="445025"/>
            <a:ext cx="77040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5">
    <p:spTree>
      <p:nvGrpSpPr>
        <p:cNvPr id="1106" name="Shape 1106"/>
        <p:cNvGrpSpPr/>
        <p:nvPr/>
      </p:nvGrpSpPr>
      <p:grpSpPr>
        <a:xfrm>
          <a:off x="0" y="0"/>
          <a:ext cx="0" cy="0"/>
          <a:chOff x="0" y="0"/>
          <a:chExt cx="0" cy="0"/>
        </a:xfrm>
      </p:grpSpPr>
      <p:grpSp>
        <p:nvGrpSpPr>
          <p:cNvPr id="1107" name="Google Shape;1107;p24"/>
          <p:cNvGrpSpPr/>
          <p:nvPr/>
        </p:nvGrpSpPr>
        <p:grpSpPr>
          <a:xfrm>
            <a:off x="-23004" y="-1"/>
            <a:ext cx="9177565" cy="5143390"/>
            <a:chOff x="-23004" y="-1"/>
            <a:chExt cx="9177565" cy="5143390"/>
          </a:xfrm>
        </p:grpSpPr>
        <p:sp>
          <p:nvSpPr>
            <p:cNvPr id="1108" name="Google Shape;1108;p24"/>
            <p:cNvSpPr/>
            <p:nvPr/>
          </p:nvSpPr>
          <p:spPr>
            <a:xfrm>
              <a:off x="-22991"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9" name="Google Shape;1109;p24"/>
            <p:cNvSpPr/>
            <p:nvPr/>
          </p:nvSpPr>
          <p:spPr>
            <a:xfrm>
              <a:off x="32459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0" name="Google Shape;1110;p24"/>
            <p:cNvSpPr/>
            <p:nvPr/>
          </p:nvSpPr>
          <p:spPr>
            <a:xfrm>
              <a:off x="650686"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1" name="Google Shape;1111;p24"/>
            <p:cNvSpPr/>
            <p:nvPr/>
          </p:nvSpPr>
          <p:spPr>
            <a:xfrm>
              <a:off x="998608"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2" name="Google Shape;1112;p24"/>
            <p:cNvSpPr/>
            <p:nvPr/>
          </p:nvSpPr>
          <p:spPr>
            <a:xfrm>
              <a:off x="1346531"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3" name="Google Shape;1113;p24"/>
            <p:cNvSpPr/>
            <p:nvPr/>
          </p:nvSpPr>
          <p:spPr>
            <a:xfrm>
              <a:off x="1672285"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4" name="Google Shape;1114;p24"/>
            <p:cNvSpPr/>
            <p:nvPr/>
          </p:nvSpPr>
          <p:spPr>
            <a:xfrm>
              <a:off x="2020208"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5" name="Google Shape;1115;p24"/>
            <p:cNvSpPr/>
            <p:nvPr/>
          </p:nvSpPr>
          <p:spPr>
            <a:xfrm>
              <a:off x="2368130"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6" name="Google Shape;1116;p24"/>
            <p:cNvSpPr/>
            <p:nvPr/>
          </p:nvSpPr>
          <p:spPr>
            <a:xfrm>
              <a:off x="2694152"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7" name="Google Shape;1117;p24"/>
            <p:cNvSpPr/>
            <p:nvPr/>
          </p:nvSpPr>
          <p:spPr>
            <a:xfrm>
              <a:off x="3041740"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8" name="Google Shape;1118;p24"/>
            <p:cNvSpPr/>
            <p:nvPr/>
          </p:nvSpPr>
          <p:spPr>
            <a:xfrm>
              <a:off x="3389662"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9" name="Google Shape;1119;p24"/>
            <p:cNvSpPr/>
            <p:nvPr/>
          </p:nvSpPr>
          <p:spPr>
            <a:xfrm>
              <a:off x="3715752"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0" name="Google Shape;1120;p24"/>
            <p:cNvSpPr/>
            <p:nvPr/>
          </p:nvSpPr>
          <p:spPr>
            <a:xfrm>
              <a:off x="4063339"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1" name="Google Shape;1121;p24"/>
            <p:cNvSpPr/>
            <p:nvPr/>
          </p:nvSpPr>
          <p:spPr>
            <a:xfrm>
              <a:off x="4411262"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2" name="Google Shape;1122;p24"/>
            <p:cNvSpPr/>
            <p:nvPr/>
          </p:nvSpPr>
          <p:spPr>
            <a:xfrm>
              <a:off x="-23004" y="176275"/>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3" name="Google Shape;1123;p24"/>
            <p:cNvSpPr/>
            <p:nvPr/>
          </p:nvSpPr>
          <p:spPr>
            <a:xfrm>
              <a:off x="-23004" y="523862"/>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4" name="Google Shape;1124;p24"/>
            <p:cNvSpPr/>
            <p:nvPr/>
          </p:nvSpPr>
          <p:spPr>
            <a:xfrm>
              <a:off x="-23004" y="849884"/>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5" name="Google Shape;1125;p24"/>
            <p:cNvSpPr/>
            <p:nvPr/>
          </p:nvSpPr>
          <p:spPr>
            <a:xfrm>
              <a:off x="-23004" y="1197806"/>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6" name="Google Shape;1126;p24"/>
            <p:cNvSpPr/>
            <p:nvPr/>
          </p:nvSpPr>
          <p:spPr>
            <a:xfrm>
              <a:off x="-23004" y="1554501"/>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7" name="Google Shape;1127;p24"/>
            <p:cNvSpPr/>
            <p:nvPr/>
          </p:nvSpPr>
          <p:spPr>
            <a:xfrm>
              <a:off x="-23004" y="1880590"/>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8" name="Google Shape;1128;p24"/>
            <p:cNvSpPr/>
            <p:nvPr/>
          </p:nvSpPr>
          <p:spPr>
            <a:xfrm>
              <a:off x="-23004" y="2228511"/>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9" name="Google Shape;1129;p24"/>
            <p:cNvSpPr/>
            <p:nvPr/>
          </p:nvSpPr>
          <p:spPr>
            <a:xfrm>
              <a:off x="-23004" y="2576366"/>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0" name="Google Shape;1130;p24"/>
            <p:cNvSpPr/>
            <p:nvPr/>
          </p:nvSpPr>
          <p:spPr>
            <a:xfrm>
              <a:off x="-23004" y="2902455"/>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1" name="Google Shape;1131;p24"/>
            <p:cNvSpPr/>
            <p:nvPr/>
          </p:nvSpPr>
          <p:spPr>
            <a:xfrm>
              <a:off x="-23004" y="3250042"/>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2" name="Google Shape;1132;p24"/>
            <p:cNvSpPr/>
            <p:nvPr/>
          </p:nvSpPr>
          <p:spPr>
            <a:xfrm>
              <a:off x="-23004" y="3597964"/>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3" name="Google Shape;1133;p24"/>
            <p:cNvSpPr/>
            <p:nvPr/>
          </p:nvSpPr>
          <p:spPr>
            <a:xfrm>
              <a:off x="-23004" y="3924052"/>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4" name="Google Shape;1134;p24"/>
            <p:cNvSpPr/>
            <p:nvPr/>
          </p:nvSpPr>
          <p:spPr>
            <a:xfrm>
              <a:off x="-23004" y="4271639"/>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5" name="Google Shape;1135;p24"/>
            <p:cNvSpPr/>
            <p:nvPr/>
          </p:nvSpPr>
          <p:spPr>
            <a:xfrm>
              <a:off x="-23004" y="4619561"/>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6" name="Google Shape;1136;p24"/>
            <p:cNvSpPr/>
            <p:nvPr/>
          </p:nvSpPr>
          <p:spPr>
            <a:xfrm>
              <a:off x="-23004" y="4945583"/>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7" name="Google Shape;1137;p24"/>
            <p:cNvSpPr/>
            <p:nvPr/>
          </p:nvSpPr>
          <p:spPr>
            <a:xfrm>
              <a:off x="473259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8" name="Google Shape;1138;p24"/>
            <p:cNvSpPr/>
            <p:nvPr/>
          </p:nvSpPr>
          <p:spPr>
            <a:xfrm>
              <a:off x="505868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9" name="Google Shape;1139;p24"/>
            <p:cNvSpPr/>
            <p:nvPr/>
          </p:nvSpPr>
          <p:spPr>
            <a:xfrm>
              <a:off x="5406608"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0" name="Google Shape;1140;p24"/>
            <p:cNvSpPr/>
            <p:nvPr/>
          </p:nvSpPr>
          <p:spPr>
            <a:xfrm>
              <a:off x="575419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1" name="Google Shape;1141;p24"/>
            <p:cNvSpPr/>
            <p:nvPr/>
          </p:nvSpPr>
          <p:spPr>
            <a:xfrm>
              <a:off x="6080285"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2" name="Google Shape;1142;p24"/>
            <p:cNvSpPr/>
            <p:nvPr/>
          </p:nvSpPr>
          <p:spPr>
            <a:xfrm>
              <a:off x="6428207"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3" name="Google Shape;1143;p24"/>
            <p:cNvSpPr/>
            <p:nvPr/>
          </p:nvSpPr>
          <p:spPr>
            <a:xfrm>
              <a:off x="6775795"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4" name="Google Shape;1144;p24"/>
            <p:cNvSpPr/>
            <p:nvPr/>
          </p:nvSpPr>
          <p:spPr>
            <a:xfrm>
              <a:off x="7101884"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5" name="Google Shape;1145;p24"/>
            <p:cNvSpPr/>
            <p:nvPr/>
          </p:nvSpPr>
          <p:spPr>
            <a:xfrm>
              <a:off x="7449807"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6" name="Google Shape;1146;p24"/>
            <p:cNvSpPr/>
            <p:nvPr/>
          </p:nvSpPr>
          <p:spPr>
            <a:xfrm>
              <a:off x="7797394"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7" name="Google Shape;1147;p24"/>
            <p:cNvSpPr/>
            <p:nvPr/>
          </p:nvSpPr>
          <p:spPr>
            <a:xfrm>
              <a:off x="8123417"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8" name="Google Shape;1148;p24"/>
            <p:cNvSpPr/>
            <p:nvPr/>
          </p:nvSpPr>
          <p:spPr>
            <a:xfrm>
              <a:off x="8471339"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9" name="Google Shape;1149;p24"/>
            <p:cNvSpPr/>
            <p:nvPr/>
          </p:nvSpPr>
          <p:spPr>
            <a:xfrm>
              <a:off x="8828370"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0" name="Google Shape;1150;p24"/>
            <p:cNvSpPr/>
            <p:nvPr/>
          </p:nvSpPr>
          <p:spPr>
            <a:xfrm>
              <a:off x="9154459"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1" name="Google Shape;1151;p24"/>
            <p:cNvSpPr/>
            <p:nvPr/>
          </p:nvSpPr>
          <p:spPr>
            <a:xfrm>
              <a:off x="4732600" y="176275"/>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2" name="Google Shape;1152;p24"/>
            <p:cNvSpPr/>
            <p:nvPr/>
          </p:nvSpPr>
          <p:spPr>
            <a:xfrm>
              <a:off x="4732600" y="523862"/>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3" name="Google Shape;1153;p24"/>
            <p:cNvSpPr/>
            <p:nvPr/>
          </p:nvSpPr>
          <p:spPr>
            <a:xfrm>
              <a:off x="4732600" y="849884"/>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4" name="Google Shape;1154;p24"/>
            <p:cNvSpPr/>
            <p:nvPr/>
          </p:nvSpPr>
          <p:spPr>
            <a:xfrm>
              <a:off x="4732600" y="1197806"/>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5" name="Google Shape;1155;p24"/>
            <p:cNvSpPr/>
            <p:nvPr/>
          </p:nvSpPr>
          <p:spPr>
            <a:xfrm>
              <a:off x="4732600" y="1554501"/>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6" name="Google Shape;1156;p24"/>
            <p:cNvSpPr/>
            <p:nvPr/>
          </p:nvSpPr>
          <p:spPr>
            <a:xfrm>
              <a:off x="4732600" y="1880590"/>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7" name="Google Shape;1157;p24"/>
            <p:cNvSpPr/>
            <p:nvPr/>
          </p:nvSpPr>
          <p:spPr>
            <a:xfrm>
              <a:off x="4732600" y="2228511"/>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8" name="Google Shape;1158;p24"/>
            <p:cNvSpPr/>
            <p:nvPr/>
          </p:nvSpPr>
          <p:spPr>
            <a:xfrm>
              <a:off x="4732600" y="2576366"/>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9" name="Google Shape;1159;p24"/>
            <p:cNvSpPr/>
            <p:nvPr/>
          </p:nvSpPr>
          <p:spPr>
            <a:xfrm>
              <a:off x="4732600" y="2902455"/>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0" name="Google Shape;1160;p24"/>
            <p:cNvSpPr/>
            <p:nvPr/>
          </p:nvSpPr>
          <p:spPr>
            <a:xfrm>
              <a:off x="4732600" y="3250042"/>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1" name="Google Shape;1161;p24"/>
            <p:cNvSpPr/>
            <p:nvPr/>
          </p:nvSpPr>
          <p:spPr>
            <a:xfrm>
              <a:off x="4732600" y="3597964"/>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2" name="Google Shape;1162;p24"/>
            <p:cNvSpPr/>
            <p:nvPr/>
          </p:nvSpPr>
          <p:spPr>
            <a:xfrm>
              <a:off x="4732600" y="3924052"/>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3" name="Google Shape;1163;p24"/>
            <p:cNvSpPr/>
            <p:nvPr/>
          </p:nvSpPr>
          <p:spPr>
            <a:xfrm>
              <a:off x="4732600" y="4271639"/>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4" name="Google Shape;1164;p24"/>
            <p:cNvSpPr/>
            <p:nvPr/>
          </p:nvSpPr>
          <p:spPr>
            <a:xfrm>
              <a:off x="4732600" y="4619561"/>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5" name="Google Shape;1165;p24"/>
            <p:cNvSpPr/>
            <p:nvPr/>
          </p:nvSpPr>
          <p:spPr>
            <a:xfrm>
              <a:off x="4732600" y="4945583"/>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66" name="Google Shape;1166;p24"/>
          <p:cNvSpPr/>
          <p:nvPr/>
        </p:nvSpPr>
        <p:spPr>
          <a:xfrm>
            <a:off x="600600" y="1014000"/>
            <a:ext cx="7942800" cy="37485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7" name="Google Shape;1167;p24"/>
          <p:cNvSpPr/>
          <p:nvPr/>
        </p:nvSpPr>
        <p:spPr>
          <a:xfrm>
            <a:off x="720000" y="3881875"/>
            <a:ext cx="607734" cy="721621"/>
          </a:xfrm>
          <a:custGeom>
            <a:rect b="b" l="l" r="r" t="t"/>
            <a:pathLst>
              <a:path extrusionOk="0" h="5671" w="4776">
                <a:moveTo>
                  <a:pt x="1930" y="1294"/>
                </a:moveTo>
                <a:cubicBezTo>
                  <a:pt x="1930" y="995"/>
                  <a:pt x="1930" y="717"/>
                  <a:pt x="1930" y="438"/>
                </a:cubicBezTo>
                <a:cubicBezTo>
                  <a:pt x="1950" y="259"/>
                  <a:pt x="1930" y="0"/>
                  <a:pt x="2189" y="0"/>
                </a:cubicBezTo>
                <a:cubicBezTo>
                  <a:pt x="2268" y="20"/>
                  <a:pt x="2408" y="259"/>
                  <a:pt x="2428" y="418"/>
                </a:cubicBezTo>
                <a:cubicBezTo>
                  <a:pt x="2487" y="1015"/>
                  <a:pt x="2507" y="1612"/>
                  <a:pt x="2527" y="2209"/>
                </a:cubicBezTo>
                <a:cubicBezTo>
                  <a:pt x="2547" y="2308"/>
                  <a:pt x="2567" y="2388"/>
                  <a:pt x="2587" y="2487"/>
                </a:cubicBezTo>
                <a:cubicBezTo>
                  <a:pt x="2666" y="2428"/>
                  <a:pt x="2726" y="2368"/>
                  <a:pt x="2806" y="2308"/>
                </a:cubicBezTo>
                <a:cubicBezTo>
                  <a:pt x="3044" y="2070"/>
                  <a:pt x="3283" y="1811"/>
                  <a:pt x="3562" y="1572"/>
                </a:cubicBezTo>
                <a:cubicBezTo>
                  <a:pt x="3701" y="1433"/>
                  <a:pt x="3880" y="1234"/>
                  <a:pt x="4079" y="1433"/>
                </a:cubicBezTo>
                <a:cubicBezTo>
                  <a:pt x="4298" y="1652"/>
                  <a:pt x="4079" y="1811"/>
                  <a:pt x="3940" y="1950"/>
                </a:cubicBezTo>
                <a:cubicBezTo>
                  <a:pt x="3781" y="2109"/>
                  <a:pt x="3621" y="2249"/>
                  <a:pt x="3482" y="2408"/>
                </a:cubicBezTo>
                <a:cubicBezTo>
                  <a:pt x="3422" y="2468"/>
                  <a:pt x="3403" y="2527"/>
                  <a:pt x="3363" y="2567"/>
                </a:cubicBezTo>
                <a:cubicBezTo>
                  <a:pt x="3422" y="2587"/>
                  <a:pt x="3482" y="2607"/>
                  <a:pt x="3562" y="2607"/>
                </a:cubicBezTo>
                <a:cubicBezTo>
                  <a:pt x="3701" y="2627"/>
                  <a:pt x="3860" y="2587"/>
                  <a:pt x="3999" y="2627"/>
                </a:cubicBezTo>
                <a:cubicBezTo>
                  <a:pt x="4099" y="2666"/>
                  <a:pt x="4258" y="2746"/>
                  <a:pt x="4258" y="2865"/>
                </a:cubicBezTo>
                <a:cubicBezTo>
                  <a:pt x="4258" y="2985"/>
                  <a:pt x="4099" y="3084"/>
                  <a:pt x="3980" y="3104"/>
                </a:cubicBezTo>
                <a:cubicBezTo>
                  <a:pt x="3701" y="3164"/>
                  <a:pt x="3422" y="3164"/>
                  <a:pt x="3144" y="3204"/>
                </a:cubicBezTo>
                <a:cubicBezTo>
                  <a:pt x="3064" y="3204"/>
                  <a:pt x="3005" y="3243"/>
                  <a:pt x="2945" y="3263"/>
                </a:cubicBezTo>
                <a:cubicBezTo>
                  <a:pt x="2985" y="3303"/>
                  <a:pt x="3005" y="3383"/>
                  <a:pt x="3064" y="3423"/>
                </a:cubicBezTo>
                <a:cubicBezTo>
                  <a:pt x="3562" y="3900"/>
                  <a:pt x="4059" y="4358"/>
                  <a:pt x="4557" y="4835"/>
                </a:cubicBezTo>
                <a:cubicBezTo>
                  <a:pt x="4616" y="4875"/>
                  <a:pt x="4696" y="4935"/>
                  <a:pt x="4716" y="5014"/>
                </a:cubicBezTo>
                <a:cubicBezTo>
                  <a:pt x="4756" y="5074"/>
                  <a:pt x="4775" y="5193"/>
                  <a:pt x="4756" y="5233"/>
                </a:cubicBezTo>
                <a:cubicBezTo>
                  <a:pt x="4696" y="5293"/>
                  <a:pt x="4557" y="5352"/>
                  <a:pt x="4497" y="5333"/>
                </a:cubicBezTo>
                <a:cubicBezTo>
                  <a:pt x="4298" y="5233"/>
                  <a:pt x="4079" y="5134"/>
                  <a:pt x="3920" y="4994"/>
                </a:cubicBezTo>
                <a:cubicBezTo>
                  <a:pt x="3562" y="4676"/>
                  <a:pt x="3223" y="4318"/>
                  <a:pt x="2865" y="4000"/>
                </a:cubicBezTo>
                <a:cubicBezTo>
                  <a:pt x="2826" y="3940"/>
                  <a:pt x="2746" y="3920"/>
                  <a:pt x="2686" y="3880"/>
                </a:cubicBezTo>
                <a:cubicBezTo>
                  <a:pt x="2666" y="3960"/>
                  <a:pt x="2666" y="4019"/>
                  <a:pt x="2666" y="4099"/>
                </a:cubicBezTo>
                <a:cubicBezTo>
                  <a:pt x="2686" y="4517"/>
                  <a:pt x="2726" y="4955"/>
                  <a:pt x="2726" y="5372"/>
                </a:cubicBezTo>
                <a:cubicBezTo>
                  <a:pt x="2726" y="5472"/>
                  <a:pt x="2666" y="5651"/>
                  <a:pt x="2567" y="5671"/>
                </a:cubicBezTo>
                <a:cubicBezTo>
                  <a:pt x="2448" y="5671"/>
                  <a:pt x="2388" y="5512"/>
                  <a:pt x="2368" y="5432"/>
                </a:cubicBezTo>
                <a:cubicBezTo>
                  <a:pt x="2268" y="4994"/>
                  <a:pt x="2209" y="4577"/>
                  <a:pt x="2129" y="4139"/>
                </a:cubicBezTo>
                <a:cubicBezTo>
                  <a:pt x="2109" y="4079"/>
                  <a:pt x="2089" y="4000"/>
                  <a:pt x="2070" y="3940"/>
                </a:cubicBezTo>
                <a:cubicBezTo>
                  <a:pt x="2010" y="3980"/>
                  <a:pt x="1930" y="4019"/>
                  <a:pt x="1890" y="4079"/>
                </a:cubicBezTo>
                <a:cubicBezTo>
                  <a:pt x="1632" y="4338"/>
                  <a:pt x="1373" y="4616"/>
                  <a:pt x="1095" y="4875"/>
                </a:cubicBezTo>
                <a:cubicBezTo>
                  <a:pt x="1035" y="4955"/>
                  <a:pt x="876" y="5054"/>
                  <a:pt x="776" y="4974"/>
                </a:cubicBezTo>
                <a:cubicBezTo>
                  <a:pt x="697" y="4915"/>
                  <a:pt x="736" y="4736"/>
                  <a:pt x="796" y="4656"/>
                </a:cubicBezTo>
                <a:cubicBezTo>
                  <a:pt x="1035" y="4318"/>
                  <a:pt x="1294" y="3980"/>
                  <a:pt x="1552" y="3641"/>
                </a:cubicBezTo>
                <a:cubicBezTo>
                  <a:pt x="1572" y="3602"/>
                  <a:pt x="1592" y="3522"/>
                  <a:pt x="1632" y="3482"/>
                </a:cubicBezTo>
                <a:cubicBezTo>
                  <a:pt x="1572" y="3462"/>
                  <a:pt x="1512" y="3462"/>
                  <a:pt x="1453" y="3462"/>
                </a:cubicBezTo>
                <a:cubicBezTo>
                  <a:pt x="1095" y="3482"/>
                  <a:pt x="717" y="3502"/>
                  <a:pt x="358" y="3522"/>
                </a:cubicBezTo>
                <a:cubicBezTo>
                  <a:pt x="199" y="3522"/>
                  <a:pt x="0" y="3542"/>
                  <a:pt x="0" y="3323"/>
                </a:cubicBezTo>
                <a:cubicBezTo>
                  <a:pt x="20" y="3224"/>
                  <a:pt x="199" y="3064"/>
                  <a:pt x="319" y="3044"/>
                </a:cubicBezTo>
                <a:cubicBezTo>
                  <a:pt x="657" y="2985"/>
                  <a:pt x="995" y="2965"/>
                  <a:pt x="1313" y="2925"/>
                </a:cubicBezTo>
                <a:cubicBezTo>
                  <a:pt x="1433" y="2905"/>
                  <a:pt x="1532" y="2885"/>
                  <a:pt x="1632" y="2865"/>
                </a:cubicBezTo>
                <a:cubicBezTo>
                  <a:pt x="1572" y="2766"/>
                  <a:pt x="1512" y="2686"/>
                  <a:pt x="1433" y="2607"/>
                </a:cubicBezTo>
                <a:cubicBezTo>
                  <a:pt x="1174" y="2288"/>
                  <a:pt x="876" y="2010"/>
                  <a:pt x="617" y="1672"/>
                </a:cubicBezTo>
                <a:cubicBezTo>
                  <a:pt x="538" y="1572"/>
                  <a:pt x="398" y="1393"/>
                  <a:pt x="498" y="1294"/>
                </a:cubicBezTo>
                <a:cubicBezTo>
                  <a:pt x="597" y="1194"/>
                  <a:pt x="776" y="1353"/>
                  <a:pt x="876" y="1433"/>
                </a:cubicBezTo>
                <a:cubicBezTo>
                  <a:pt x="1194" y="1672"/>
                  <a:pt x="1473" y="1950"/>
                  <a:pt x="1771" y="2209"/>
                </a:cubicBezTo>
                <a:cubicBezTo>
                  <a:pt x="1831" y="2249"/>
                  <a:pt x="1890" y="2269"/>
                  <a:pt x="1950" y="2308"/>
                </a:cubicBezTo>
                <a:cubicBezTo>
                  <a:pt x="1970" y="2249"/>
                  <a:pt x="1970" y="2189"/>
                  <a:pt x="1970" y="2109"/>
                </a:cubicBezTo>
                <a:cubicBezTo>
                  <a:pt x="1970" y="1831"/>
                  <a:pt x="1950" y="1572"/>
                  <a:pt x="1930" y="1294"/>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68" name="Google Shape;1168;p24"/>
          <p:cNvGrpSpPr/>
          <p:nvPr/>
        </p:nvGrpSpPr>
        <p:grpSpPr>
          <a:xfrm rot="239783">
            <a:off x="5664877" y="4000197"/>
            <a:ext cx="1575948" cy="802794"/>
            <a:chOff x="2094425" y="748900"/>
            <a:chExt cx="887900" cy="452300"/>
          </a:xfrm>
        </p:grpSpPr>
        <p:sp>
          <p:nvSpPr>
            <p:cNvPr id="1169" name="Google Shape;1169;p24"/>
            <p:cNvSpPr/>
            <p:nvPr/>
          </p:nvSpPr>
          <p:spPr>
            <a:xfrm>
              <a:off x="2094425" y="748900"/>
              <a:ext cx="887900" cy="419450"/>
            </a:xfrm>
            <a:custGeom>
              <a:rect b="b" l="l" r="r" t="t"/>
              <a:pathLst>
                <a:path extrusionOk="0" h="16778" w="35516">
                  <a:moveTo>
                    <a:pt x="18732" y="0"/>
                  </a:moveTo>
                  <a:cubicBezTo>
                    <a:pt x="17804" y="0"/>
                    <a:pt x="16865" y="68"/>
                    <a:pt x="15918" y="202"/>
                  </a:cubicBezTo>
                  <a:cubicBezTo>
                    <a:pt x="14724" y="362"/>
                    <a:pt x="13570" y="640"/>
                    <a:pt x="12456" y="1038"/>
                  </a:cubicBezTo>
                  <a:cubicBezTo>
                    <a:pt x="8397" y="2451"/>
                    <a:pt x="5154" y="4918"/>
                    <a:pt x="2766" y="8499"/>
                  </a:cubicBezTo>
                  <a:cubicBezTo>
                    <a:pt x="1234" y="10787"/>
                    <a:pt x="319" y="13314"/>
                    <a:pt x="21" y="16060"/>
                  </a:cubicBezTo>
                  <a:cubicBezTo>
                    <a:pt x="1" y="16159"/>
                    <a:pt x="1" y="16279"/>
                    <a:pt x="1" y="16378"/>
                  </a:cubicBezTo>
                  <a:cubicBezTo>
                    <a:pt x="21" y="16617"/>
                    <a:pt x="200" y="16756"/>
                    <a:pt x="419" y="16776"/>
                  </a:cubicBezTo>
                  <a:cubicBezTo>
                    <a:pt x="431" y="16777"/>
                    <a:pt x="444" y="16778"/>
                    <a:pt x="456" y="16778"/>
                  </a:cubicBezTo>
                  <a:cubicBezTo>
                    <a:pt x="640" y="16778"/>
                    <a:pt x="800" y="16643"/>
                    <a:pt x="856" y="16438"/>
                  </a:cubicBezTo>
                  <a:cubicBezTo>
                    <a:pt x="896" y="16338"/>
                    <a:pt x="896" y="16239"/>
                    <a:pt x="916" y="16139"/>
                  </a:cubicBezTo>
                  <a:cubicBezTo>
                    <a:pt x="1294" y="12737"/>
                    <a:pt x="2627" y="9753"/>
                    <a:pt x="4875" y="7206"/>
                  </a:cubicBezTo>
                  <a:cubicBezTo>
                    <a:pt x="8377" y="3227"/>
                    <a:pt x="12814" y="1138"/>
                    <a:pt x="18106" y="919"/>
                  </a:cubicBezTo>
                  <a:cubicBezTo>
                    <a:pt x="18349" y="908"/>
                    <a:pt x="18591" y="903"/>
                    <a:pt x="18831" y="903"/>
                  </a:cubicBezTo>
                  <a:cubicBezTo>
                    <a:pt x="20902" y="903"/>
                    <a:pt x="22908" y="1286"/>
                    <a:pt x="24851" y="2053"/>
                  </a:cubicBezTo>
                  <a:cubicBezTo>
                    <a:pt x="28492" y="3485"/>
                    <a:pt x="31278" y="5893"/>
                    <a:pt x="33068" y="9394"/>
                  </a:cubicBezTo>
                  <a:cubicBezTo>
                    <a:pt x="33904" y="11006"/>
                    <a:pt x="34401" y="12697"/>
                    <a:pt x="34561" y="14488"/>
                  </a:cubicBezTo>
                  <a:cubicBezTo>
                    <a:pt x="34581" y="14667"/>
                    <a:pt x="34600" y="14846"/>
                    <a:pt x="34620" y="15025"/>
                  </a:cubicBezTo>
                  <a:cubicBezTo>
                    <a:pt x="34620" y="15105"/>
                    <a:pt x="34640" y="15204"/>
                    <a:pt x="34680" y="15284"/>
                  </a:cubicBezTo>
                  <a:cubicBezTo>
                    <a:pt x="34740" y="15463"/>
                    <a:pt x="34899" y="15562"/>
                    <a:pt x="35098" y="15562"/>
                  </a:cubicBezTo>
                  <a:cubicBezTo>
                    <a:pt x="35277" y="15542"/>
                    <a:pt x="35436" y="15443"/>
                    <a:pt x="35456" y="15224"/>
                  </a:cubicBezTo>
                  <a:cubicBezTo>
                    <a:pt x="35496" y="14926"/>
                    <a:pt x="35516" y="14627"/>
                    <a:pt x="35476" y="14309"/>
                  </a:cubicBezTo>
                  <a:cubicBezTo>
                    <a:pt x="35317" y="12836"/>
                    <a:pt x="34939" y="11404"/>
                    <a:pt x="34362" y="10031"/>
                  </a:cubicBezTo>
                  <a:cubicBezTo>
                    <a:pt x="32889" y="6549"/>
                    <a:pt x="30482" y="3923"/>
                    <a:pt x="27159" y="2132"/>
                  </a:cubicBezTo>
                  <a:cubicBezTo>
                    <a:pt x="24485" y="682"/>
                    <a:pt x="21661" y="0"/>
                    <a:pt x="18732"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0" name="Google Shape;1170;p24"/>
            <p:cNvSpPr/>
            <p:nvPr/>
          </p:nvSpPr>
          <p:spPr>
            <a:xfrm>
              <a:off x="2180475" y="835350"/>
              <a:ext cx="733700" cy="337425"/>
            </a:xfrm>
            <a:custGeom>
              <a:rect b="b" l="l" r="r" t="t"/>
              <a:pathLst>
                <a:path extrusionOk="0" h="13497" w="29348">
                  <a:moveTo>
                    <a:pt x="15085" y="1"/>
                  </a:moveTo>
                  <a:cubicBezTo>
                    <a:pt x="14631" y="1"/>
                    <a:pt x="14172" y="23"/>
                    <a:pt x="13709" y="67"/>
                  </a:cubicBezTo>
                  <a:cubicBezTo>
                    <a:pt x="11362" y="286"/>
                    <a:pt x="9173" y="1102"/>
                    <a:pt x="7223" y="2435"/>
                  </a:cubicBezTo>
                  <a:cubicBezTo>
                    <a:pt x="3483" y="4962"/>
                    <a:pt x="1195" y="8503"/>
                    <a:pt x="41" y="12821"/>
                  </a:cubicBezTo>
                  <a:cubicBezTo>
                    <a:pt x="1" y="12920"/>
                    <a:pt x="1" y="13020"/>
                    <a:pt x="1" y="13099"/>
                  </a:cubicBezTo>
                  <a:cubicBezTo>
                    <a:pt x="31" y="13336"/>
                    <a:pt x="226" y="13496"/>
                    <a:pt x="431" y="13496"/>
                  </a:cubicBezTo>
                  <a:cubicBezTo>
                    <a:pt x="501" y="13496"/>
                    <a:pt x="572" y="13478"/>
                    <a:pt x="638" y="13437"/>
                  </a:cubicBezTo>
                  <a:cubicBezTo>
                    <a:pt x="757" y="13358"/>
                    <a:pt x="837" y="13218"/>
                    <a:pt x="896" y="13079"/>
                  </a:cubicBezTo>
                  <a:cubicBezTo>
                    <a:pt x="976" y="12880"/>
                    <a:pt x="1016" y="12641"/>
                    <a:pt x="1075" y="12423"/>
                  </a:cubicBezTo>
                  <a:cubicBezTo>
                    <a:pt x="2010" y="9378"/>
                    <a:pt x="3562" y="6712"/>
                    <a:pt x="5930" y="4564"/>
                  </a:cubicBezTo>
                  <a:cubicBezTo>
                    <a:pt x="8019" y="2673"/>
                    <a:pt x="10446" y="1480"/>
                    <a:pt x="13292" y="1042"/>
                  </a:cubicBezTo>
                  <a:cubicBezTo>
                    <a:pt x="13899" y="955"/>
                    <a:pt x="14505" y="912"/>
                    <a:pt x="15108" y="912"/>
                  </a:cubicBezTo>
                  <a:cubicBezTo>
                    <a:pt x="16856" y="912"/>
                    <a:pt x="18579" y="1277"/>
                    <a:pt x="20235" y="2017"/>
                  </a:cubicBezTo>
                  <a:cubicBezTo>
                    <a:pt x="23180" y="3350"/>
                    <a:pt x="25349" y="5519"/>
                    <a:pt x="26921" y="8304"/>
                  </a:cubicBezTo>
                  <a:cubicBezTo>
                    <a:pt x="27557" y="9438"/>
                    <a:pt x="28035" y="10632"/>
                    <a:pt x="28413" y="11885"/>
                  </a:cubicBezTo>
                  <a:cubicBezTo>
                    <a:pt x="28433" y="12005"/>
                    <a:pt x="28492" y="12124"/>
                    <a:pt x="28572" y="12224"/>
                  </a:cubicBezTo>
                  <a:cubicBezTo>
                    <a:pt x="28656" y="12350"/>
                    <a:pt x="28771" y="12417"/>
                    <a:pt x="28901" y="12417"/>
                  </a:cubicBezTo>
                  <a:cubicBezTo>
                    <a:pt x="28955" y="12417"/>
                    <a:pt x="29011" y="12406"/>
                    <a:pt x="29069" y="12383"/>
                  </a:cubicBezTo>
                  <a:cubicBezTo>
                    <a:pt x="29228" y="12323"/>
                    <a:pt x="29348" y="12184"/>
                    <a:pt x="29308" y="11965"/>
                  </a:cubicBezTo>
                  <a:cubicBezTo>
                    <a:pt x="29288" y="11706"/>
                    <a:pt x="29268" y="11428"/>
                    <a:pt x="29169" y="11189"/>
                  </a:cubicBezTo>
                  <a:cubicBezTo>
                    <a:pt x="28811" y="10274"/>
                    <a:pt x="28472" y="9339"/>
                    <a:pt x="28035" y="8463"/>
                  </a:cubicBezTo>
                  <a:cubicBezTo>
                    <a:pt x="26622" y="5658"/>
                    <a:pt x="24613" y="3410"/>
                    <a:pt x="21867" y="1838"/>
                  </a:cubicBezTo>
                  <a:cubicBezTo>
                    <a:pt x="19743" y="617"/>
                    <a:pt x="17478" y="1"/>
                    <a:pt x="1508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1" name="Google Shape;1171;p24"/>
            <p:cNvSpPr/>
            <p:nvPr/>
          </p:nvSpPr>
          <p:spPr>
            <a:xfrm>
              <a:off x="2263050" y="935600"/>
              <a:ext cx="563600" cy="236375"/>
            </a:xfrm>
            <a:custGeom>
              <a:rect b="b" l="l" r="r" t="t"/>
              <a:pathLst>
                <a:path extrusionOk="0" h="9455" w="22544">
                  <a:moveTo>
                    <a:pt x="11757" y="0"/>
                  </a:moveTo>
                  <a:cubicBezTo>
                    <a:pt x="11389" y="0"/>
                    <a:pt x="11018" y="19"/>
                    <a:pt x="10645" y="56"/>
                  </a:cubicBezTo>
                  <a:cubicBezTo>
                    <a:pt x="8397" y="394"/>
                    <a:pt x="6706" y="1031"/>
                    <a:pt x="5333" y="1946"/>
                  </a:cubicBezTo>
                  <a:cubicBezTo>
                    <a:pt x="2826" y="3598"/>
                    <a:pt x="1135" y="5866"/>
                    <a:pt x="120" y="8671"/>
                  </a:cubicBezTo>
                  <a:cubicBezTo>
                    <a:pt x="80" y="8751"/>
                    <a:pt x="60" y="8811"/>
                    <a:pt x="40" y="8890"/>
                  </a:cubicBezTo>
                  <a:cubicBezTo>
                    <a:pt x="1" y="9129"/>
                    <a:pt x="120" y="9348"/>
                    <a:pt x="319" y="9427"/>
                  </a:cubicBezTo>
                  <a:cubicBezTo>
                    <a:pt x="370" y="9446"/>
                    <a:pt x="421" y="9455"/>
                    <a:pt x="472" y="9455"/>
                  </a:cubicBezTo>
                  <a:cubicBezTo>
                    <a:pt x="641" y="9455"/>
                    <a:pt x="800" y="9357"/>
                    <a:pt x="876" y="9189"/>
                  </a:cubicBezTo>
                  <a:cubicBezTo>
                    <a:pt x="936" y="9069"/>
                    <a:pt x="976" y="8950"/>
                    <a:pt x="1015" y="8830"/>
                  </a:cubicBezTo>
                  <a:cubicBezTo>
                    <a:pt x="1851" y="6582"/>
                    <a:pt x="3184" y="4692"/>
                    <a:pt x="5094" y="3220"/>
                  </a:cubicBezTo>
                  <a:cubicBezTo>
                    <a:pt x="7000" y="1746"/>
                    <a:pt x="9159" y="951"/>
                    <a:pt x="11570" y="951"/>
                  </a:cubicBezTo>
                  <a:cubicBezTo>
                    <a:pt x="11600" y="951"/>
                    <a:pt x="11630" y="951"/>
                    <a:pt x="11660" y="952"/>
                  </a:cubicBezTo>
                  <a:cubicBezTo>
                    <a:pt x="14326" y="971"/>
                    <a:pt x="16634" y="1926"/>
                    <a:pt x="18584" y="3757"/>
                  </a:cubicBezTo>
                  <a:cubicBezTo>
                    <a:pt x="19957" y="5050"/>
                    <a:pt x="20932" y="6602"/>
                    <a:pt x="21509" y="8413"/>
                  </a:cubicBezTo>
                  <a:cubicBezTo>
                    <a:pt x="21568" y="8572"/>
                    <a:pt x="21648" y="8751"/>
                    <a:pt x="21747" y="8890"/>
                  </a:cubicBezTo>
                  <a:cubicBezTo>
                    <a:pt x="21824" y="9005"/>
                    <a:pt x="21967" y="9063"/>
                    <a:pt x="22106" y="9063"/>
                  </a:cubicBezTo>
                  <a:cubicBezTo>
                    <a:pt x="22184" y="9063"/>
                    <a:pt x="22260" y="9045"/>
                    <a:pt x="22324" y="9010"/>
                  </a:cubicBezTo>
                  <a:cubicBezTo>
                    <a:pt x="22464" y="8950"/>
                    <a:pt x="22543" y="8771"/>
                    <a:pt x="22503" y="8552"/>
                  </a:cubicBezTo>
                  <a:cubicBezTo>
                    <a:pt x="22464" y="8333"/>
                    <a:pt x="22404" y="8114"/>
                    <a:pt x="22324" y="7895"/>
                  </a:cubicBezTo>
                  <a:cubicBezTo>
                    <a:pt x="21906" y="6781"/>
                    <a:pt x="21369" y="5707"/>
                    <a:pt x="20653" y="4752"/>
                  </a:cubicBezTo>
                  <a:cubicBezTo>
                    <a:pt x="18232" y="1560"/>
                    <a:pt x="15116" y="0"/>
                    <a:pt x="11757"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2" name="Google Shape;1172;p24"/>
            <p:cNvSpPr/>
            <p:nvPr/>
          </p:nvSpPr>
          <p:spPr>
            <a:xfrm>
              <a:off x="2343125" y="1024550"/>
              <a:ext cx="375575" cy="176650"/>
            </a:xfrm>
            <a:custGeom>
              <a:rect b="b" l="l" r="r" t="t"/>
              <a:pathLst>
                <a:path extrusionOk="0" h="7066" w="15023">
                  <a:moveTo>
                    <a:pt x="8034" y="1"/>
                  </a:moveTo>
                  <a:cubicBezTo>
                    <a:pt x="7582" y="1"/>
                    <a:pt x="7120" y="46"/>
                    <a:pt x="6646" y="139"/>
                  </a:cubicBezTo>
                  <a:cubicBezTo>
                    <a:pt x="5651" y="318"/>
                    <a:pt x="4756" y="736"/>
                    <a:pt x="3921" y="1293"/>
                  </a:cubicBezTo>
                  <a:cubicBezTo>
                    <a:pt x="2070" y="2567"/>
                    <a:pt x="856" y="4317"/>
                    <a:pt x="61" y="6387"/>
                  </a:cubicBezTo>
                  <a:cubicBezTo>
                    <a:pt x="41" y="6446"/>
                    <a:pt x="21" y="6506"/>
                    <a:pt x="21" y="6566"/>
                  </a:cubicBezTo>
                  <a:cubicBezTo>
                    <a:pt x="1" y="6785"/>
                    <a:pt x="140" y="6984"/>
                    <a:pt x="319" y="7043"/>
                  </a:cubicBezTo>
                  <a:cubicBezTo>
                    <a:pt x="369" y="7058"/>
                    <a:pt x="419" y="7066"/>
                    <a:pt x="467" y="7066"/>
                  </a:cubicBezTo>
                  <a:cubicBezTo>
                    <a:pt x="613" y="7066"/>
                    <a:pt x="747" y="6998"/>
                    <a:pt x="837" y="6864"/>
                  </a:cubicBezTo>
                  <a:cubicBezTo>
                    <a:pt x="896" y="6785"/>
                    <a:pt x="916" y="6685"/>
                    <a:pt x="976" y="6586"/>
                  </a:cubicBezTo>
                  <a:cubicBezTo>
                    <a:pt x="1215" y="6068"/>
                    <a:pt x="1414" y="5551"/>
                    <a:pt x="1692" y="5073"/>
                  </a:cubicBezTo>
                  <a:cubicBezTo>
                    <a:pt x="2528" y="3601"/>
                    <a:pt x="3622" y="2387"/>
                    <a:pt x="5154" y="1631"/>
                  </a:cubicBezTo>
                  <a:cubicBezTo>
                    <a:pt x="6141" y="1138"/>
                    <a:pt x="7102" y="891"/>
                    <a:pt x="8038" y="891"/>
                  </a:cubicBezTo>
                  <a:cubicBezTo>
                    <a:pt x="9330" y="891"/>
                    <a:pt x="10571" y="1362"/>
                    <a:pt x="11760" y="2308"/>
                  </a:cubicBezTo>
                  <a:cubicBezTo>
                    <a:pt x="12794" y="3124"/>
                    <a:pt x="13511" y="4198"/>
                    <a:pt x="14028" y="5392"/>
                  </a:cubicBezTo>
                  <a:cubicBezTo>
                    <a:pt x="14068" y="5511"/>
                    <a:pt x="14107" y="5611"/>
                    <a:pt x="14187" y="5710"/>
                  </a:cubicBezTo>
                  <a:cubicBezTo>
                    <a:pt x="14272" y="5851"/>
                    <a:pt x="14406" y="5932"/>
                    <a:pt x="14548" y="5932"/>
                  </a:cubicBezTo>
                  <a:cubicBezTo>
                    <a:pt x="14606" y="5932"/>
                    <a:pt x="14666" y="5918"/>
                    <a:pt x="14724" y="5889"/>
                  </a:cubicBezTo>
                  <a:cubicBezTo>
                    <a:pt x="14923" y="5810"/>
                    <a:pt x="15023" y="5611"/>
                    <a:pt x="14983" y="5372"/>
                  </a:cubicBezTo>
                  <a:cubicBezTo>
                    <a:pt x="14983" y="5332"/>
                    <a:pt x="14963" y="5272"/>
                    <a:pt x="14943" y="5213"/>
                  </a:cubicBezTo>
                  <a:cubicBezTo>
                    <a:pt x="14366" y="3800"/>
                    <a:pt x="13530" y="2586"/>
                    <a:pt x="12357" y="1612"/>
                  </a:cubicBezTo>
                  <a:cubicBezTo>
                    <a:pt x="11057" y="559"/>
                    <a:pt x="9613" y="1"/>
                    <a:pt x="803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73" name="Google Shape;1173;p24"/>
          <p:cNvSpPr/>
          <p:nvPr/>
        </p:nvSpPr>
        <p:spPr>
          <a:xfrm>
            <a:off x="1377075" y="665587"/>
            <a:ext cx="2734487" cy="2139081"/>
          </a:xfrm>
          <a:custGeom>
            <a:rect b="b" l="l" r="r" t="t"/>
            <a:pathLst>
              <a:path extrusionOk="0" h="72187" w="92280">
                <a:moveTo>
                  <a:pt x="73965" y="0"/>
                </a:moveTo>
                <a:cubicBezTo>
                  <a:pt x="71241" y="0"/>
                  <a:pt x="68528" y="633"/>
                  <a:pt x="66136" y="1964"/>
                </a:cubicBezTo>
                <a:cubicBezTo>
                  <a:pt x="62952" y="3754"/>
                  <a:pt x="60306" y="6580"/>
                  <a:pt x="56824" y="7674"/>
                </a:cubicBezTo>
                <a:cubicBezTo>
                  <a:pt x="55680" y="8036"/>
                  <a:pt x="54508" y="8192"/>
                  <a:pt x="53328" y="8192"/>
                </a:cubicBezTo>
                <a:cubicBezTo>
                  <a:pt x="50488" y="8192"/>
                  <a:pt x="47603" y="7286"/>
                  <a:pt x="44946" y="6162"/>
                </a:cubicBezTo>
                <a:cubicBezTo>
                  <a:pt x="41206" y="4570"/>
                  <a:pt x="37585" y="2501"/>
                  <a:pt x="33566" y="1844"/>
                </a:cubicBezTo>
                <a:cubicBezTo>
                  <a:pt x="32573" y="1682"/>
                  <a:pt x="31585" y="1606"/>
                  <a:pt x="30604" y="1606"/>
                </a:cubicBezTo>
                <a:cubicBezTo>
                  <a:pt x="25317" y="1606"/>
                  <a:pt x="20260" y="3836"/>
                  <a:pt x="15997" y="6958"/>
                </a:cubicBezTo>
                <a:cubicBezTo>
                  <a:pt x="11540" y="10221"/>
                  <a:pt x="8138" y="14856"/>
                  <a:pt x="5711" y="19910"/>
                </a:cubicBezTo>
                <a:cubicBezTo>
                  <a:pt x="4636" y="22119"/>
                  <a:pt x="3761" y="24426"/>
                  <a:pt x="3065" y="26734"/>
                </a:cubicBezTo>
                <a:cubicBezTo>
                  <a:pt x="1194" y="32962"/>
                  <a:pt x="1" y="40503"/>
                  <a:pt x="1950" y="46830"/>
                </a:cubicBezTo>
                <a:cubicBezTo>
                  <a:pt x="3025" y="50292"/>
                  <a:pt x="5154" y="53316"/>
                  <a:pt x="7462" y="56101"/>
                </a:cubicBezTo>
                <a:cubicBezTo>
                  <a:pt x="13430" y="63403"/>
                  <a:pt x="21150" y="69790"/>
                  <a:pt x="30382" y="71700"/>
                </a:cubicBezTo>
                <a:cubicBezTo>
                  <a:pt x="31973" y="72026"/>
                  <a:pt x="33611" y="72186"/>
                  <a:pt x="35253" y="72186"/>
                </a:cubicBezTo>
                <a:cubicBezTo>
                  <a:pt x="43141" y="72186"/>
                  <a:pt x="51141" y="68475"/>
                  <a:pt x="54616" y="61493"/>
                </a:cubicBezTo>
                <a:cubicBezTo>
                  <a:pt x="56128" y="58449"/>
                  <a:pt x="56725" y="55027"/>
                  <a:pt x="57899" y="51843"/>
                </a:cubicBezTo>
                <a:cubicBezTo>
                  <a:pt x="59948" y="46312"/>
                  <a:pt x="63828" y="41478"/>
                  <a:pt x="68802" y="38274"/>
                </a:cubicBezTo>
                <a:cubicBezTo>
                  <a:pt x="74532" y="34593"/>
                  <a:pt x="81675" y="32982"/>
                  <a:pt x="86370" y="28048"/>
                </a:cubicBezTo>
                <a:cubicBezTo>
                  <a:pt x="91802" y="22317"/>
                  <a:pt x="92279" y="12568"/>
                  <a:pt x="87445" y="6321"/>
                </a:cubicBezTo>
                <a:cubicBezTo>
                  <a:pt x="84285" y="2251"/>
                  <a:pt x="79103" y="0"/>
                  <a:pt x="73965"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4" name="Google Shape;1174;p24"/>
          <p:cNvSpPr/>
          <p:nvPr/>
        </p:nvSpPr>
        <p:spPr>
          <a:xfrm rot="1471467">
            <a:off x="7528784" y="833519"/>
            <a:ext cx="936540" cy="807385"/>
          </a:xfrm>
          <a:custGeom>
            <a:rect b="b" l="l" r="r" t="t"/>
            <a:pathLst>
              <a:path extrusionOk="0" h="17685" w="20514">
                <a:moveTo>
                  <a:pt x="14439" y="412"/>
                </a:moveTo>
                <a:lnTo>
                  <a:pt x="14439" y="412"/>
                </a:lnTo>
                <a:cubicBezTo>
                  <a:pt x="15237" y="1071"/>
                  <a:pt x="15684" y="2161"/>
                  <a:pt x="15580" y="3193"/>
                </a:cubicBezTo>
                <a:lnTo>
                  <a:pt x="15580" y="3193"/>
                </a:lnTo>
                <a:cubicBezTo>
                  <a:pt x="14606" y="2518"/>
                  <a:pt x="13847" y="1458"/>
                  <a:pt x="14439" y="412"/>
                </a:cubicBezTo>
                <a:close/>
                <a:moveTo>
                  <a:pt x="1680" y="4259"/>
                </a:moveTo>
                <a:cubicBezTo>
                  <a:pt x="1730" y="4259"/>
                  <a:pt x="1781" y="4263"/>
                  <a:pt x="1831" y="4273"/>
                </a:cubicBezTo>
                <a:cubicBezTo>
                  <a:pt x="2706" y="4472"/>
                  <a:pt x="3064" y="6601"/>
                  <a:pt x="3244" y="7357"/>
                </a:cubicBezTo>
                <a:cubicBezTo>
                  <a:pt x="3357" y="7849"/>
                  <a:pt x="3439" y="8345"/>
                  <a:pt x="3496" y="8846"/>
                </a:cubicBezTo>
                <a:lnTo>
                  <a:pt x="3496" y="8846"/>
                </a:lnTo>
                <a:cubicBezTo>
                  <a:pt x="2563" y="8329"/>
                  <a:pt x="1531" y="7633"/>
                  <a:pt x="936" y="6740"/>
                </a:cubicBezTo>
                <a:cubicBezTo>
                  <a:pt x="597" y="6263"/>
                  <a:pt x="359" y="5626"/>
                  <a:pt x="597" y="5049"/>
                </a:cubicBezTo>
                <a:cubicBezTo>
                  <a:pt x="777" y="4654"/>
                  <a:pt x="1216" y="4259"/>
                  <a:pt x="1680" y="4259"/>
                </a:cubicBezTo>
                <a:close/>
                <a:moveTo>
                  <a:pt x="14385" y="0"/>
                </a:moveTo>
                <a:cubicBezTo>
                  <a:pt x="14341" y="0"/>
                  <a:pt x="14296" y="15"/>
                  <a:pt x="14266" y="55"/>
                </a:cubicBezTo>
                <a:cubicBezTo>
                  <a:pt x="13356" y="1400"/>
                  <a:pt x="14282" y="2736"/>
                  <a:pt x="15525" y="3531"/>
                </a:cubicBezTo>
                <a:lnTo>
                  <a:pt x="15525" y="3531"/>
                </a:lnTo>
                <a:cubicBezTo>
                  <a:pt x="15447" y="3877"/>
                  <a:pt x="15302" y="4211"/>
                  <a:pt x="15082" y="4512"/>
                </a:cubicBezTo>
                <a:cubicBezTo>
                  <a:pt x="14604" y="5166"/>
                  <a:pt x="13828" y="5479"/>
                  <a:pt x="13044" y="5479"/>
                </a:cubicBezTo>
                <a:cubicBezTo>
                  <a:pt x="12323" y="5479"/>
                  <a:pt x="11596" y="5214"/>
                  <a:pt x="11090" y="4707"/>
                </a:cubicBezTo>
                <a:lnTo>
                  <a:pt x="11090" y="4707"/>
                </a:lnTo>
                <a:cubicBezTo>
                  <a:pt x="10969" y="4457"/>
                  <a:pt x="10808" y="4217"/>
                  <a:pt x="10605" y="3994"/>
                </a:cubicBezTo>
                <a:cubicBezTo>
                  <a:pt x="10576" y="3965"/>
                  <a:pt x="10539" y="3952"/>
                  <a:pt x="10501" y="3952"/>
                </a:cubicBezTo>
                <a:cubicBezTo>
                  <a:pt x="10387" y="3952"/>
                  <a:pt x="10267" y="4069"/>
                  <a:pt x="10327" y="4173"/>
                </a:cubicBezTo>
                <a:cubicBezTo>
                  <a:pt x="10442" y="4424"/>
                  <a:pt x="10594" y="4649"/>
                  <a:pt x="10773" y="4847"/>
                </a:cubicBezTo>
                <a:lnTo>
                  <a:pt x="10773" y="4847"/>
                </a:lnTo>
                <a:cubicBezTo>
                  <a:pt x="11505" y="6328"/>
                  <a:pt x="10640" y="8263"/>
                  <a:pt x="9332" y="9187"/>
                </a:cubicBezTo>
                <a:cubicBezTo>
                  <a:pt x="8633" y="9672"/>
                  <a:pt x="7836" y="9868"/>
                  <a:pt x="7022" y="9868"/>
                </a:cubicBezTo>
                <a:cubicBezTo>
                  <a:pt x="5962" y="9868"/>
                  <a:pt x="4873" y="9535"/>
                  <a:pt x="3933" y="9075"/>
                </a:cubicBezTo>
                <a:lnTo>
                  <a:pt x="3933" y="9075"/>
                </a:lnTo>
                <a:cubicBezTo>
                  <a:pt x="3805" y="7955"/>
                  <a:pt x="3569" y="6833"/>
                  <a:pt x="3224" y="5765"/>
                </a:cubicBezTo>
                <a:cubicBezTo>
                  <a:pt x="2968" y="5017"/>
                  <a:pt x="2612" y="3866"/>
                  <a:pt x="1679" y="3866"/>
                </a:cubicBezTo>
                <a:cubicBezTo>
                  <a:pt x="1595" y="3866"/>
                  <a:pt x="1507" y="3875"/>
                  <a:pt x="1413" y="3895"/>
                </a:cubicBezTo>
                <a:cubicBezTo>
                  <a:pt x="558" y="4094"/>
                  <a:pt x="0" y="4989"/>
                  <a:pt x="140" y="5845"/>
                </a:cubicBezTo>
                <a:cubicBezTo>
                  <a:pt x="339" y="7078"/>
                  <a:pt x="1493" y="7974"/>
                  <a:pt x="2448" y="8630"/>
                </a:cubicBezTo>
                <a:cubicBezTo>
                  <a:pt x="2788" y="8865"/>
                  <a:pt x="3154" y="9090"/>
                  <a:pt x="3540" y="9293"/>
                </a:cubicBezTo>
                <a:lnTo>
                  <a:pt x="3540" y="9293"/>
                </a:lnTo>
                <a:cubicBezTo>
                  <a:pt x="3575" y="9699"/>
                  <a:pt x="3594" y="10108"/>
                  <a:pt x="3602" y="10520"/>
                </a:cubicBezTo>
                <a:cubicBezTo>
                  <a:pt x="3602" y="12888"/>
                  <a:pt x="3084" y="15236"/>
                  <a:pt x="2030" y="17365"/>
                </a:cubicBezTo>
                <a:cubicBezTo>
                  <a:pt x="1950" y="17538"/>
                  <a:pt x="2102" y="17684"/>
                  <a:pt x="2247" y="17684"/>
                </a:cubicBezTo>
                <a:cubicBezTo>
                  <a:pt x="2319" y="17684"/>
                  <a:pt x="2388" y="17649"/>
                  <a:pt x="2428" y="17564"/>
                </a:cubicBezTo>
                <a:cubicBezTo>
                  <a:pt x="3602" y="15156"/>
                  <a:pt x="4159" y="12470"/>
                  <a:pt x="4000" y="9784"/>
                </a:cubicBezTo>
                <a:cubicBezTo>
                  <a:pt x="3993" y="9693"/>
                  <a:pt x="3985" y="9601"/>
                  <a:pt x="3977" y="9509"/>
                </a:cubicBezTo>
                <a:lnTo>
                  <a:pt x="3977" y="9509"/>
                </a:lnTo>
                <a:cubicBezTo>
                  <a:pt x="4926" y="9950"/>
                  <a:pt x="5965" y="10245"/>
                  <a:pt x="6986" y="10245"/>
                </a:cubicBezTo>
                <a:cubicBezTo>
                  <a:pt x="7739" y="10245"/>
                  <a:pt x="8482" y="10085"/>
                  <a:pt x="9173" y="9705"/>
                </a:cubicBezTo>
                <a:cubicBezTo>
                  <a:pt x="10693" y="8882"/>
                  <a:pt x="11706" y="6959"/>
                  <a:pt x="11304" y="5302"/>
                </a:cubicBezTo>
                <a:lnTo>
                  <a:pt x="11304" y="5302"/>
                </a:lnTo>
                <a:cubicBezTo>
                  <a:pt x="11821" y="5647"/>
                  <a:pt x="12447" y="5831"/>
                  <a:pt x="13070" y="5831"/>
                </a:cubicBezTo>
                <a:cubicBezTo>
                  <a:pt x="13822" y="5831"/>
                  <a:pt x="14571" y="5564"/>
                  <a:pt x="15122" y="4989"/>
                </a:cubicBezTo>
                <a:cubicBezTo>
                  <a:pt x="15476" y="4619"/>
                  <a:pt x="15706" y="4178"/>
                  <a:pt x="15826" y="3709"/>
                </a:cubicBezTo>
                <a:lnTo>
                  <a:pt x="15826" y="3709"/>
                </a:lnTo>
                <a:cubicBezTo>
                  <a:pt x="16377" y="4012"/>
                  <a:pt x="16965" y="4208"/>
                  <a:pt x="17469" y="4253"/>
                </a:cubicBezTo>
                <a:cubicBezTo>
                  <a:pt x="17556" y="4259"/>
                  <a:pt x="17642" y="4262"/>
                  <a:pt x="17728" y="4262"/>
                </a:cubicBezTo>
                <a:cubicBezTo>
                  <a:pt x="18775" y="4262"/>
                  <a:pt x="19789" y="3810"/>
                  <a:pt x="20175" y="2781"/>
                </a:cubicBezTo>
                <a:cubicBezTo>
                  <a:pt x="20513" y="1885"/>
                  <a:pt x="20315" y="791"/>
                  <a:pt x="19419" y="314"/>
                </a:cubicBezTo>
                <a:cubicBezTo>
                  <a:pt x="19408" y="308"/>
                  <a:pt x="19397" y="306"/>
                  <a:pt x="19387" y="306"/>
                </a:cubicBezTo>
                <a:cubicBezTo>
                  <a:pt x="19326" y="306"/>
                  <a:pt x="19291" y="399"/>
                  <a:pt x="19360" y="433"/>
                </a:cubicBezTo>
                <a:cubicBezTo>
                  <a:pt x="20215" y="990"/>
                  <a:pt x="20275" y="2144"/>
                  <a:pt x="19777" y="2980"/>
                </a:cubicBezTo>
                <a:cubicBezTo>
                  <a:pt x="19364" y="3669"/>
                  <a:pt x="18573" y="3946"/>
                  <a:pt x="17795" y="3946"/>
                </a:cubicBezTo>
                <a:cubicBezTo>
                  <a:pt x="17562" y="3946"/>
                  <a:pt x="17331" y="3921"/>
                  <a:pt x="17111" y="3875"/>
                </a:cubicBezTo>
                <a:cubicBezTo>
                  <a:pt x="16741" y="3806"/>
                  <a:pt x="16307" y="3635"/>
                  <a:pt x="15889" y="3390"/>
                </a:cubicBezTo>
                <a:lnTo>
                  <a:pt x="15889" y="3390"/>
                </a:lnTo>
                <a:cubicBezTo>
                  <a:pt x="16073" y="2147"/>
                  <a:pt x="15532" y="779"/>
                  <a:pt x="14505" y="35"/>
                </a:cubicBezTo>
                <a:cubicBezTo>
                  <a:pt x="14475" y="15"/>
                  <a:pt x="14430" y="0"/>
                  <a:pt x="1438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75" name="Google Shape;1175;p24"/>
          <p:cNvGrpSpPr/>
          <p:nvPr/>
        </p:nvGrpSpPr>
        <p:grpSpPr>
          <a:xfrm>
            <a:off x="600600" y="519300"/>
            <a:ext cx="7942800" cy="494700"/>
            <a:chOff x="600600" y="519300"/>
            <a:chExt cx="7942800" cy="494700"/>
          </a:xfrm>
        </p:grpSpPr>
        <p:sp>
          <p:nvSpPr>
            <p:cNvPr id="1176" name="Google Shape;1176;p24"/>
            <p:cNvSpPr/>
            <p:nvPr/>
          </p:nvSpPr>
          <p:spPr>
            <a:xfrm>
              <a:off x="600600" y="519300"/>
              <a:ext cx="7942800" cy="494700"/>
            </a:xfrm>
            <a:prstGeom prst="rect">
              <a:avLst/>
            </a:prstGeom>
            <a:solidFill>
              <a:schemeClr val="accent4"/>
            </a:solid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77" name="Google Shape;1177;p24"/>
            <p:cNvGrpSpPr/>
            <p:nvPr/>
          </p:nvGrpSpPr>
          <p:grpSpPr>
            <a:xfrm>
              <a:off x="7542569" y="681111"/>
              <a:ext cx="789243" cy="171052"/>
              <a:chOff x="733775" y="310686"/>
              <a:chExt cx="789243" cy="171052"/>
            </a:xfrm>
          </p:grpSpPr>
          <p:sp>
            <p:nvSpPr>
              <p:cNvPr id="1178" name="Google Shape;1178;p24"/>
              <p:cNvSpPr/>
              <p:nvPr/>
            </p:nvSpPr>
            <p:spPr>
              <a:xfrm>
                <a:off x="1364945" y="310686"/>
                <a:ext cx="158072" cy="171052"/>
              </a:xfrm>
              <a:prstGeom prst="rect">
                <a:avLst/>
              </a:prstGeom>
            </p:spPr>
            <p:txBody>
              <a:bodyPr>
                <a:prstTxWarp prst="textPlain"/>
              </a:bodyPr>
              <a:lstStyle/>
              <a:p>
                <a:pPr lvl="0" algn="ctr"/>
                <a:r>
                  <a:rPr b="0" i="0">
                    <a:ln>
                      <a:noFill/>
                    </a:ln>
                    <a:solidFill>
                      <a:schemeClr val="lt2"/>
                    </a:solidFill>
                    <a:latin typeface="Gaegu;300"/>
                  </a:rPr>
                  <a:t>x</a:t>
                </a:r>
              </a:p>
            </p:txBody>
          </p:sp>
          <p:sp>
            <p:nvSpPr>
              <p:cNvPr id="1179" name="Google Shape;1179;p24"/>
              <p:cNvSpPr/>
              <p:nvPr/>
            </p:nvSpPr>
            <p:spPr>
              <a:xfrm>
                <a:off x="733775" y="385383"/>
                <a:ext cx="155474" cy="21652"/>
              </a:xfrm>
              <a:prstGeom prst="rect">
                <a:avLst/>
              </a:prstGeom>
            </p:spPr>
            <p:txBody>
              <a:bodyPr>
                <a:prstTxWarp prst="textPlain"/>
              </a:bodyPr>
              <a:lstStyle/>
              <a:p>
                <a:pPr lvl="0" algn="ctr"/>
                <a:r>
                  <a:rPr b="0" i="0">
                    <a:ln>
                      <a:noFill/>
                    </a:ln>
                    <a:solidFill>
                      <a:schemeClr val="lt2"/>
                    </a:solidFill>
                    <a:latin typeface="Gaegu;300"/>
                  </a:rPr>
                  <a:t>-</a:t>
                </a:r>
              </a:p>
            </p:txBody>
          </p:sp>
          <p:grpSp>
            <p:nvGrpSpPr>
              <p:cNvPr id="1180" name="Google Shape;1180;p24"/>
              <p:cNvGrpSpPr/>
              <p:nvPr/>
            </p:nvGrpSpPr>
            <p:grpSpPr>
              <a:xfrm>
                <a:off x="1015525" y="313175"/>
                <a:ext cx="184510" cy="164017"/>
                <a:chOff x="7228702" y="774508"/>
                <a:chExt cx="285046" cy="253347"/>
              </a:xfrm>
            </p:grpSpPr>
            <p:grpSp>
              <p:nvGrpSpPr>
                <p:cNvPr id="1181" name="Google Shape;1181;p24"/>
                <p:cNvGrpSpPr/>
                <p:nvPr/>
              </p:nvGrpSpPr>
              <p:grpSpPr>
                <a:xfrm>
                  <a:off x="7313001" y="774508"/>
                  <a:ext cx="200747" cy="228523"/>
                  <a:chOff x="7313001" y="774508"/>
                  <a:chExt cx="200747" cy="228523"/>
                </a:xfrm>
              </p:grpSpPr>
              <p:sp>
                <p:nvSpPr>
                  <p:cNvPr id="1182" name="Google Shape;1182;p24"/>
                  <p:cNvSpPr/>
                  <p:nvPr/>
                </p:nvSpPr>
                <p:spPr>
                  <a:xfrm>
                    <a:off x="7315737" y="774508"/>
                    <a:ext cx="198011" cy="228523"/>
                  </a:xfrm>
                  <a:custGeom>
                    <a:rect b="b" l="l" r="r" t="t"/>
                    <a:pathLst>
                      <a:path extrusionOk="0" h="9811" w="9360">
                        <a:moveTo>
                          <a:pt x="0" y="0"/>
                        </a:moveTo>
                        <a:lnTo>
                          <a:pt x="9360" y="0"/>
                        </a:lnTo>
                        <a:lnTo>
                          <a:pt x="9135" y="9811"/>
                        </a:lnTo>
                        <a:lnTo>
                          <a:pt x="57" y="9699"/>
                        </a:lnTo>
                        <a:close/>
                      </a:path>
                    </a:pathLst>
                  </a:custGeom>
                  <a:solidFill>
                    <a:schemeClr val="accent4"/>
                  </a:solidFill>
                  <a:ln>
                    <a:noFill/>
                  </a:ln>
                </p:spPr>
              </p:sp>
              <p:sp>
                <p:nvSpPr>
                  <p:cNvPr id="1183" name="Google Shape;1183;p24"/>
                  <p:cNvSpPr/>
                  <p:nvPr/>
                </p:nvSpPr>
                <p:spPr>
                  <a:xfrm>
                    <a:off x="7313001" y="778289"/>
                    <a:ext cx="200743" cy="217215"/>
                  </a:xfrm>
                  <a:custGeom>
                    <a:rect b="b" l="l" r="r" t="t"/>
                    <a:pathLst>
                      <a:path extrusionOk="0" h="32566" w="46930">
                        <a:moveTo>
                          <a:pt x="30399" y="659"/>
                        </a:moveTo>
                        <a:cubicBezTo>
                          <a:pt x="35696" y="659"/>
                          <a:pt x="40992" y="748"/>
                          <a:pt x="46287" y="1032"/>
                        </a:cubicBezTo>
                        <a:cubicBezTo>
                          <a:pt x="46271" y="11283"/>
                          <a:pt x="46004" y="21534"/>
                          <a:pt x="46114" y="31801"/>
                        </a:cubicBezTo>
                        <a:cubicBezTo>
                          <a:pt x="40818" y="31890"/>
                          <a:pt x="35523" y="31916"/>
                          <a:pt x="30230" y="31916"/>
                        </a:cubicBezTo>
                        <a:cubicBezTo>
                          <a:pt x="22733" y="31916"/>
                          <a:pt x="15238" y="31864"/>
                          <a:pt x="7744" y="31864"/>
                        </a:cubicBezTo>
                        <a:cubicBezTo>
                          <a:pt x="5560" y="31864"/>
                          <a:pt x="3376" y="31868"/>
                          <a:pt x="1192" y="31879"/>
                        </a:cubicBezTo>
                        <a:cubicBezTo>
                          <a:pt x="925" y="21566"/>
                          <a:pt x="706" y="11252"/>
                          <a:pt x="659" y="923"/>
                        </a:cubicBezTo>
                        <a:lnTo>
                          <a:pt x="659" y="923"/>
                        </a:lnTo>
                        <a:cubicBezTo>
                          <a:pt x="1402" y="926"/>
                          <a:pt x="2145" y="928"/>
                          <a:pt x="2887" y="928"/>
                        </a:cubicBezTo>
                        <a:cubicBezTo>
                          <a:pt x="12055" y="928"/>
                          <a:pt x="21228" y="659"/>
                          <a:pt x="30399" y="659"/>
                        </a:cubicBezTo>
                        <a:close/>
                        <a:moveTo>
                          <a:pt x="30451" y="1"/>
                        </a:moveTo>
                        <a:cubicBezTo>
                          <a:pt x="21100" y="1"/>
                          <a:pt x="11743" y="284"/>
                          <a:pt x="2391" y="284"/>
                        </a:cubicBezTo>
                        <a:cubicBezTo>
                          <a:pt x="1792" y="284"/>
                          <a:pt x="1194" y="282"/>
                          <a:pt x="596" y="280"/>
                        </a:cubicBezTo>
                        <a:cubicBezTo>
                          <a:pt x="535" y="195"/>
                          <a:pt x="431" y="152"/>
                          <a:pt x="327" y="152"/>
                        </a:cubicBezTo>
                        <a:cubicBezTo>
                          <a:pt x="164" y="152"/>
                          <a:pt x="0" y="257"/>
                          <a:pt x="0" y="468"/>
                        </a:cubicBezTo>
                        <a:cubicBezTo>
                          <a:pt x="47" y="10986"/>
                          <a:pt x="267" y="21487"/>
                          <a:pt x="533" y="31989"/>
                        </a:cubicBezTo>
                        <a:cubicBezTo>
                          <a:pt x="533" y="32005"/>
                          <a:pt x="533" y="32020"/>
                          <a:pt x="549" y="32020"/>
                        </a:cubicBezTo>
                        <a:cubicBezTo>
                          <a:pt x="424" y="32224"/>
                          <a:pt x="518" y="32538"/>
                          <a:pt x="800" y="32538"/>
                        </a:cubicBezTo>
                        <a:cubicBezTo>
                          <a:pt x="3274" y="32522"/>
                          <a:pt x="5749" y="32517"/>
                          <a:pt x="8223" y="32517"/>
                        </a:cubicBezTo>
                        <a:cubicBezTo>
                          <a:pt x="15481" y="32517"/>
                          <a:pt x="22739" y="32566"/>
                          <a:pt x="29996" y="32566"/>
                        </a:cubicBezTo>
                        <a:cubicBezTo>
                          <a:pt x="35390" y="32566"/>
                          <a:pt x="40783" y="32539"/>
                          <a:pt x="46177" y="32444"/>
                        </a:cubicBezTo>
                        <a:cubicBezTo>
                          <a:pt x="46365" y="32444"/>
                          <a:pt x="46459" y="32318"/>
                          <a:pt x="46490" y="32162"/>
                        </a:cubicBezTo>
                        <a:cubicBezTo>
                          <a:pt x="46631" y="32146"/>
                          <a:pt x="46773" y="32052"/>
                          <a:pt x="46757" y="31848"/>
                        </a:cubicBezTo>
                        <a:cubicBezTo>
                          <a:pt x="46663" y="21409"/>
                          <a:pt x="46929" y="10954"/>
                          <a:pt x="46929" y="515"/>
                        </a:cubicBezTo>
                        <a:cubicBezTo>
                          <a:pt x="46929" y="300"/>
                          <a:pt x="46765" y="193"/>
                          <a:pt x="46602" y="193"/>
                        </a:cubicBezTo>
                        <a:cubicBezTo>
                          <a:pt x="46479" y="193"/>
                          <a:pt x="46356" y="253"/>
                          <a:pt x="46302" y="374"/>
                        </a:cubicBezTo>
                        <a:cubicBezTo>
                          <a:pt x="41022" y="91"/>
                          <a:pt x="35737" y="1"/>
                          <a:pt x="30451"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84" name="Google Shape;1184;p24"/>
                <p:cNvGrpSpPr/>
                <p:nvPr/>
              </p:nvGrpSpPr>
              <p:grpSpPr>
                <a:xfrm>
                  <a:off x="7228702" y="809455"/>
                  <a:ext cx="200757" cy="218400"/>
                  <a:chOff x="7269477" y="781280"/>
                  <a:chExt cx="200757" cy="218400"/>
                </a:xfrm>
              </p:grpSpPr>
              <p:sp>
                <p:nvSpPr>
                  <p:cNvPr id="1185" name="Google Shape;1185;p24"/>
                  <p:cNvSpPr/>
                  <p:nvPr/>
                </p:nvSpPr>
                <p:spPr>
                  <a:xfrm>
                    <a:off x="7269477" y="781280"/>
                    <a:ext cx="200749" cy="217216"/>
                  </a:xfrm>
                  <a:custGeom>
                    <a:rect b="b" l="l" r="r" t="t"/>
                    <a:pathLst>
                      <a:path extrusionOk="0" h="9811" w="9360">
                        <a:moveTo>
                          <a:pt x="0" y="0"/>
                        </a:moveTo>
                        <a:lnTo>
                          <a:pt x="9360" y="0"/>
                        </a:lnTo>
                        <a:lnTo>
                          <a:pt x="9135" y="9811"/>
                        </a:lnTo>
                        <a:lnTo>
                          <a:pt x="57" y="9699"/>
                        </a:lnTo>
                        <a:close/>
                      </a:path>
                    </a:pathLst>
                  </a:custGeom>
                  <a:solidFill>
                    <a:schemeClr val="accent4"/>
                  </a:solidFill>
                  <a:ln>
                    <a:noFill/>
                  </a:ln>
                </p:spPr>
              </p:sp>
              <p:sp>
                <p:nvSpPr>
                  <p:cNvPr id="1186" name="Google Shape;1186;p24"/>
                  <p:cNvSpPr/>
                  <p:nvPr/>
                </p:nvSpPr>
                <p:spPr>
                  <a:xfrm>
                    <a:off x="7269491" y="782465"/>
                    <a:ext cx="200743" cy="217215"/>
                  </a:xfrm>
                  <a:custGeom>
                    <a:rect b="b" l="l" r="r" t="t"/>
                    <a:pathLst>
                      <a:path extrusionOk="0" h="32566" w="46930">
                        <a:moveTo>
                          <a:pt x="30399" y="659"/>
                        </a:moveTo>
                        <a:cubicBezTo>
                          <a:pt x="35696" y="659"/>
                          <a:pt x="40992" y="748"/>
                          <a:pt x="46287" y="1032"/>
                        </a:cubicBezTo>
                        <a:cubicBezTo>
                          <a:pt x="46271" y="11283"/>
                          <a:pt x="46004" y="21534"/>
                          <a:pt x="46114" y="31801"/>
                        </a:cubicBezTo>
                        <a:cubicBezTo>
                          <a:pt x="40818" y="31890"/>
                          <a:pt x="35523" y="31916"/>
                          <a:pt x="30230" y="31916"/>
                        </a:cubicBezTo>
                        <a:cubicBezTo>
                          <a:pt x="22733" y="31916"/>
                          <a:pt x="15238" y="31864"/>
                          <a:pt x="7744" y="31864"/>
                        </a:cubicBezTo>
                        <a:cubicBezTo>
                          <a:pt x="5560" y="31864"/>
                          <a:pt x="3376" y="31868"/>
                          <a:pt x="1192" y="31879"/>
                        </a:cubicBezTo>
                        <a:cubicBezTo>
                          <a:pt x="925" y="21566"/>
                          <a:pt x="706" y="11252"/>
                          <a:pt x="659" y="923"/>
                        </a:cubicBezTo>
                        <a:lnTo>
                          <a:pt x="659" y="923"/>
                        </a:lnTo>
                        <a:cubicBezTo>
                          <a:pt x="1402" y="926"/>
                          <a:pt x="2145" y="928"/>
                          <a:pt x="2887" y="928"/>
                        </a:cubicBezTo>
                        <a:cubicBezTo>
                          <a:pt x="12055" y="928"/>
                          <a:pt x="21228" y="659"/>
                          <a:pt x="30399" y="659"/>
                        </a:cubicBezTo>
                        <a:close/>
                        <a:moveTo>
                          <a:pt x="30451" y="1"/>
                        </a:moveTo>
                        <a:cubicBezTo>
                          <a:pt x="21100" y="1"/>
                          <a:pt x="11743" y="284"/>
                          <a:pt x="2391" y="284"/>
                        </a:cubicBezTo>
                        <a:cubicBezTo>
                          <a:pt x="1792" y="284"/>
                          <a:pt x="1194" y="282"/>
                          <a:pt x="596" y="280"/>
                        </a:cubicBezTo>
                        <a:cubicBezTo>
                          <a:pt x="535" y="195"/>
                          <a:pt x="431" y="152"/>
                          <a:pt x="327" y="152"/>
                        </a:cubicBezTo>
                        <a:cubicBezTo>
                          <a:pt x="164" y="152"/>
                          <a:pt x="0" y="257"/>
                          <a:pt x="0" y="468"/>
                        </a:cubicBezTo>
                        <a:cubicBezTo>
                          <a:pt x="47" y="10986"/>
                          <a:pt x="267" y="21487"/>
                          <a:pt x="533" y="31989"/>
                        </a:cubicBezTo>
                        <a:cubicBezTo>
                          <a:pt x="533" y="32005"/>
                          <a:pt x="533" y="32020"/>
                          <a:pt x="549" y="32020"/>
                        </a:cubicBezTo>
                        <a:cubicBezTo>
                          <a:pt x="424" y="32224"/>
                          <a:pt x="518" y="32538"/>
                          <a:pt x="800" y="32538"/>
                        </a:cubicBezTo>
                        <a:cubicBezTo>
                          <a:pt x="3274" y="32522"/>
                          <a:pt x="5749" y="32517"/>
                          <a:pt x="8223" y="32517"/>
                        </a:cubicBezTo>
                        <a:cubicBezTo>
                          <a:pt x="15481" y="32517"/>
                          <a:pt x="22739" y="32566"/>
                          <a:pt x="29996" y="32566"/>
                        </a:cubicBezTo>
                        <a:cubicBezTo>
                          <a:pt x="35390" y="32566"/>
                          <a:pt x="40783" y="32539"/>
                          <a:pt x="46177" y="32444"/>
                        </a:cubicBezTo>
                        <a:cubicBezTo>
                          <a:pt x="46365" y="32444"/>
                          <a:pt x="46459" y="32318"/>
                          <a:pt x="46490" y="32162"/>
                        </a:cubicBezTo>
                        <a:cubicBezTo>
                          <a:pt x="46631" y="32146"/>
                          <a:pt x="46773" y="32052"/>
                          <a:pt x="46757" y="31848"/>
                        </a:cubicBezTo>
                        <a:cubicBezTo>
                          <a:pt x="46663" y="21409"/>
                          <a:pt x="46929" y="10954"/>
                          <a:pt x="46929" y="515"/>
                        </a:cubicBezTo>
                        <a:cubicBezTo>
                          <a:pt x="46929" y="300"/>
                          <a:pt x="46765" y="193"/>
                          <a:pt x="46602" y="193"/>
                        </a:cubicBezTo>
                        <a:cubicBezTo>
                          <a:pt x="46479" y="193"/>
                          <a:pt x="46356" y="253"/>
                          <a:pt x="46302" y="374"/>
                        </a:cubicBezTo>
                        <a:cubicBezTo>
                          <a:pt x="41022" y="91"/>
                          <a:pt x="35737" y="1"/>
                          <a:pt x="30451"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grpSp>
          <p:nvGrpSpPr>
            <p:cNvPr id="1187" name="Google Shape;1187;p24"/>
            <p:cNvGrpSpPr/>
            <p:nvPr/>
          </p:nvGrpSpPr>
          <p:grpSpPr>
            <a:xfrm>
              <a:off x="812189" y="664537"/>
              <a:ext cx="800559" cy="204209"/>
              <a:chOff x="747420" y="664537"/>
              <a:chExt cx="800559" cy="204209"/>
            </a:xfrm>
          </p:grpSpPr>
          <p:grpSp>
            <p:nvGrpSpPr>
              <p:cNvPr id="1188" name="Google Shape;1188;p24"/>
              <p:cNvGrpSpPr/>
              <p:nvPr/>
            </p:nvGrpSpPr>
            <p:grpSpPr>
              <a:xfrm>
                <a:off x="1339984" y="664537"/>
                <a:ext cx="207995" cy="204209"/>
                <a:chOff x="1541700" y="658850"/>
                <a:chExt cx="253838" cy="249218"/>
              </a:xfrm>
            </p:grpSpPr>
            <p:sp>
              <p:nvSpPr>
                <p:cNvPr id="1189" name="Google Shape;1189;p24"/>
                <p:cNvSpPr/>
                <p:nvPr/>
              </p:nvSpPr>
              <p:spPr>
                <a:xfrm>
                  <a:off x="1541700" y="658850"/>
                  <a:ext cx="253838" cy="249218"/>
                </a:xfrm>
                <a:custGeom>
                  <a:rect b="b" l="l" r="r" t="t"/>
                  <a:pathLst>
                    <a:path extrusionOk="0" h="16128" w="16427">
                      <a:moveTo>
                        <a:pt x="6489" y="697"/>
                      </a:moveTo>
                      <a:cubicBezTo>
                        <a:pt x="6850" y="1277"/>
                        <a:pt x="7179" y="1857"/>
                        <a:pt x="7524" y="2437"/>
                      </a:cubicBezTo>
                      <a:cubicBezTo>
                        <a:pt x="7595" y="2553"/>
                        <a:pt x="7692" y="2598"/>
                        <a:pt x="7788" y="2598"/>
                      </a:cubicBezTo>
                      <a:cubicBezTo>
                        <a:pt x="7861" y="2598"/>
                        <a:pt x="7933" y="2572"/>
                        <a:pt x="7994" y="2531"/>
                      </a:cubicBezTo>
                      <a:lnTo>
                        <a:pt x="8088" y="2531"/>
                      </a:lnTo>
                      <a:cubicBezTo>
                        <a:pt x="8274" y="2499"/>
                        <a:pt x="8456" y="2485"/>
                        <a:pt x="8637" y="2485"/>
                      </a:cubicBezTo>
                      <a:cubicBezTo>
                        <a:pt x="9083" y="2485"/>
                        <a:pt x="9518" y="2574"/>
                        <a:pt x="9953" y="2719"/>
                      </a:cubicBezTo>
                      <a:cubicBezTo>
                        <a:pt x="9987" y="2730"/>
                        <a:pt x="10020" y="2741"/>
                        <a:pt x="10053" y="2741"/>
                      </a:cubicBezTo>
                      <a:cubicBezTo>
                        <a:pt x="10067" y="2741"/>
                        <a:pt x="10081" y="2739"/>
                        <a:pt x="10094" y="2735"/>
                      </a:cubicBezTo>
                      <a:cubicBezTo>
                        <a:pt x="10116" y="2738"/>
                        <a:pt x="10137" y="2740"/>
                        <a:pt x="10158" y="2740"/>
                      </a:cubicBezTo>
                      <a:cubicBezTo>
                        <a:pt x="10230" y="2740"/>
                        <a:pt x="10300" y="2717"/>
                        <a:pt x="10361" y="2656"/>
                      </a:cubicBezTo>
                      <a:cubicBezTo>
                        <a:pt x="10847" y="2186"/>
                        <a:pt x="11348" y="1747"/>
                        <a:pt x="11881" y="1340"/>
                      </a:cubicBezTo>
                      <a:cubicBezTo>
                        <a:pt x="12054" y="1434"/>
                        <a:pt x="12242" y="1528"/>
                        <a:pt x="12414" y="1638"/>
                      </a:cubicBezTo>
                      <a:cubicBezTo>
                        <a:pt x="12242" y="2249"/>
                        <a:pt x="12069" y="2845"/>
                        <a:pt x="11897" y="3456"/>
                      </a:cubicBezTo>
                      <a:cubicBezTo>
                        <a:pt x="11756" y="3581"/>
                        <a:pt x="11725" y="3848"/>
                        <a:pt x="11928" y="3973"/>
                      </a:cubicBezTo>
                      <a:cubicBezTo>
                        <a:pt x="12477" y="4334"/>
                        <a:pt x="12869" y="4820"/>
                        <a:pt x="13167" y="5399"/>
                      </a:cubicBezTo>
                      <a:cubicBezTo>
                        <a:pt x="13198" y="5431"/>
                        <a:pt x="13214" y="5462"/>
                        <a:pt x="13245" y="5494"/>
                      </a:cubicBezTo>
                      <a:cubicBezTo>
                        <a:pt x="13292" y="5572"/>
                        <a:pt x="13386" y="5635"/>
                        <a:pt x="13511" y="5635"/>
                      </a:cubicBezTo>
                      <a:cubicBezTo>
                        <a:pt x="14185" y="5635"/>
                        <a:pt x="14859" y="5650"/>
                        <a:pt x="15518" y="5697"/>
                      </a:cubicBezTo>
                      <a:cubicBezTo>
                        <a:pt x="15596" y="5901"/>
                        <a:pt x="15659" y="6089"/>
                        <a:pt x="15706" y="6293"/>
                      </a:cubicBezTo>
                      <a:cubicBezTo>
                        <a:pt x="15126" y="6653"/>
                        <a:pt x="14546" y="6983"/>
                        <a:pt x="13966" y="7343"/>
                      </a:cubicBezTo>
                      <a:cubicBezTo>
                        <a:pt x="13935" y="7359"/>
                        <a:pt x="13903" y="7374"/>
                        <a:pt x="13888" y="7406"/>
                      </a:cubicBezTo>
                      <a:cubicBezTo>
                        <a:pt x="13778" y="7469"/>
                        <a:pt x="13700" y="7594"/>
                        <a:pt x="13731" y="7766"/>
                      </a:cubicBezTo>
                      <a:cubicBezTo>
                        <a:pt x="13888" y="8393"/>
                        <a:pt x="13856" y="9005"/>
                        <a:pt x="13684" y="9632"/>
                      </a:cubicBezTo>
                      <a:cubicBezTo>
                        <a:pt x="13684" y="9663"/>
                        <a:pt x="13684" y="9694"/>
                        <a:pt x="13684" y="9726"/>
                      </a:cubicBezTo>
                      <a:cubicBezTo>
                        <a:pt x="13653" y="9835"/>
                        <a:pt x="13668" y="9945"/>
                        <a:pt x="13762" y="10039"/>
                      </a:cubicBezTo>
                      <a:cubicBezTo>
                        <a:pt x="14264" y="10494"/>
                        <a:pt x="14750" y="10980"/>
                        <a:pt x="15220" y="11465"/>
                      </a:cubicBezTo>
                      <a:cubicBezTo>
                        <a:pt x="15126" y="11669"/>
                        <a:pt x="15048" y="11842"/>
                        <a:pt x="14938" y="12030"/>
                      </a:cubicBezTo>
                      <a:cubicBezTo>
                        <a:pt x="14280" y="11904"/>
                        <a:pt x="13637" y="11748"/>
                        <a:pt x="12979" y="11622"/>
                      </a:cubicBezTo>
                      <a:cubicBezTo>
                        <a:pt x="12947" y="11614"/>
                        <a:pt x="12916" y="11610"/>
                        <a:pt x="12886" y="11610"/>
                      </a:cubicBezTo>
                      <a:cubicBezTo>
                        <a:pt x="12857" y="11610"/>
                        <a:pt x="12830" y="11614"/>
                        <a:pt x="12806" y="11622"/>
                      </a:cubicBezTo>
                      <a:cubicBezTo>
                        <a:pt x="12777" y="11615"/>
                        <a:pt x="12748" y="11611"/>
                        <a:pt x="12718" y="11611"/>
                      </a:cubicBezTo>
                      <a:cubicBezTo>
                        <a:pt x="12618" y="11611"/>
                        <a:pt x="12518" y="11655"/>
                        <a:pt x="12446" y="11763"/>
                      </a:cubicBezTo>
                      <a:cubicBezTo>
                        <a:pt x="12069" y="12281"/>
                        <a:pt x="11552" y="12672"/>
                        <a:pt x="10972" y="12939"/>
                      </a:cubicBezTo>
                      <a:cubicBezTo>
                        <a:pt x="10925" y="12970"/>
                        <a:pt x="10878" y="13002"/>
                        <a:pt x="10863" y="13033"/>
                      </a:cubicBezTo>
                      <a:cubicBezTo>
                        <a:pt x="10784" y="13080"/>
                        <a:pt x="10737" y="13158"/>
                        <a:pt x="10737" y="13268"/>
                      </a:cubicBezTo>
                      <a:cubicBezTo>
                        <a:pt x="10706" y="13942"/>
                        <a:pt x="10674" y="14616"/>
                        <a:pt x="10596" y="15274"/>
                      </a:cubicBezTo>
                      <a:cubicBezTo>
                        <a:pt x="10392" y="15337"/>
                        <a:pt x="10189" y="15384"/>
                        <a:pt x="9985" y="15431"/>
                      </a:cubicBezTo>
                      <a:cubicBezTo>
                        <a:pt x="9687" y="14882"/>
                        <a:pt x="9389" y="14334"/>
                        <a:pt x="9091" y="13785"/>
                      </a:cubicBezTo>
                      <a:cubicBezTo>
                        <a:pt x="9091" y="13616"/>
                        <a:pt x="8951" y="13434"/>
                        <a:pt x="8752" y="13434"/>
                      </a:cubicBezTo>
                      <a:cubicBezTo>
                        <a:pt x="8730" y="13434"/>
                        <a:pt x="8707" y="13436"/>
                        <a:pt x="8684" y="13440"/>
                      </a:cubicBezTo>
                      <a:cubicBezTo>
                        <a:pt x="8460" y="13484"/>
                        <a:pt x="8240" y="13505"/>
                        <a:pt x="8021" y="13505"/>
                      </a:cubicBezTo>
                      <a:cubicBezTo>
                        <a:pt x="7613" y="13505"/>
                        <a:pt x="7211" y="13432"/>
                        <a:pt x="6803" y="13299"/>
                      </a:cubicBezTo>
                      <a:cubicBezTo>
                        <a:pt x="6772" y="13284"/>
                        <a:pt x="6724" y="13284"/>
                        <a:pt x="6693" y="13284"/>
                      </a:cubicBezTo>
                      <a:cubicBezTo>
                        <a:pt x="6673" y="13280"/>
                        <a:pt x="6652" y="13278"/>
                        <a:pt x="6631" y="13278"/>
                      </a:cubicBezTo>
                      <a:cubicBezTo>
                        <a:pt x="6553" y="13278"/>
                        <a:pt x="6472" y="13304"/>
                        <a:pt x="6411" y="13378"/>
                      </a:cubicBezTo>
                      <a:cubicBezTo>
                        <a:pt x="5925" y="13848"/>
                        <a:pt x="5439" y="14303"/>
                        <a:pt x="4922" y="14741"/>
                      </a:cubicBezTo>
                      <a:cubicBezTo>
                        <a:pt x="4734" y="14663"/>
                        <a:pt x="4546" y="14553"/>
                        <a:pt x="4373" y="14444"/>
                      </a:cubicBezTo>
                      <a:cubicBezTo>
                        <a:pt x="4530" y="13801"/>
                        <a:pt x="4718" y="13143"/>
                        <a:pt x="4875" y="12500"/>
                      </a:cubicBezTo>
                      <a:cubicBezTo>
                        <a:pt x="4922" y="12312"/>
                        <a:pt x="4828" y="12186"/>
                        <a:pt x="4702" y="12124"/>
                      </a:cubicBezTo>
                      <a:cubicBezTo>
                        <a:pt x="4687" y="12092"/>
                        <a:pt x="4655" y="12077"/>
                        <a:pt x="4624" y="12061"/>
                      </a:cubicBezTo>
                      <a:cubicBezTo>
                        <a:pt x="4060" y="11716"/>
                        <a:pt x="3637" y="11262"/>
                        <a:pt x="3323" y="10697"/>
                      </a:cubicBezTo>
                      <a:cubicBezTo>
                        <a:pt x="3307" y="10666"/>
                        <a:pt x="3276" y="10635"/>
                        <a:pt x="3260" y="10619"/>
                      </a:cubicBezTo>
                      <a:cubicBezTo>
                        <a:pt x="3213" y="10525"/>
                        <a:pt x="3119" y="10462"/>
                        <a:pt x="2978" y="10462"/>
                      </a:cubicBezTo>
                      <a:cubicBezTo>
                        <a:pt x="2562" y="10482"/>
                        <a:pt x="2145" y="10495"/>
                        <a:pt x="1725" y="10495"/>
                      </a:cubicBezTo>
                      <a:cubicBezTo>
                        <a:pt x="1465" y="10495"/>
                        <a:pt x="1204" y="10490"/>
                        <a:pt x="941" y="10478"/>
                      </a:cubicBezTo>
                      <a:cubicBezTo>
                        <a:pt x="862" y="10290"/>
                        <a:pt x="800" y="10086"/>
                        <a:pt x="737" y="9898"/>
                      </a:cubicBezTo>
                      <a:cubicBezTo>
                        <a:pt x="1301" y="9522"/>
                        <a:pt x="1865" y="9161"/>
                        <a:pt x="2430" y="8785"/>
                      </a:cubicBezTo>
                      <a:cubicBezTo>
                        <a:pt x="2477" y="8754"/>
                        <a:pt x="2524" y="8707"/>
                        <a:pt x="2539" y="8660"/>
                      </a:cubicBezTo>
                      <a:cubicBezTo>
                        <a:pt x="2649" y="8581"/>
                        <a:pt x="2728" y="8456"/>
                        <a:pt x="2696" y="8299"/>
                      </a:cubicBezTo>
                      <a:cubicBezTo>
                        <a:pt x="2602" y="7672"/>
                        <a:pt x="2681" y="7045"/>
                        <a:pt x="2900" y="6450"/>
                      </a:cubicBezTo>
                      <a:cubicBezTo>
                        <a:pt x="2916" y="6387"/>
                        <a:pt x="2931" y="6340"/>
                        <a:pt x="2916" y="6293"/>
                      </a:cubicBezTo>
                      <a:cubicBezTo>
                        <a:pt x="2931" y="6215"/>
                        <a:pt x="2916" y="6121"/>
                        <a:pt x="2837" y="6042"/>
                      </a:cubicBezTo>
                      <a:cubicBezTo>
                        <a:pt x="2383" y="5541"/>
                        <a:pt x="1944" y="5039"/>
                        <a:pt x="1521" y="4522"/>
                      </a:cubicBezTo>
                      <a:cubicBezTo>
                        <a:pt x="1615" y="4334"/>
                        <a:pt x="1724" y="4161"/>
                        <a:pt x="1834" y="3973"/>
                      </a:cubicBezTo>
                      <a:cubicBezTo>
                        <a:pt x="2430" y="4146"/>
                        <a:pt x="3025" y="4334"/>
                        <a:pt x="3637" y="4506"/>
                      </a:cubicBezTo>
                      <a:cubicBezTo>
                        <a:pt x="3698" y="4575"/>
                        <a:pt x="3793" y="4618"/>
                        <a:pt x="3891" y="4618"/>
                      </a:cubicBezTo>
                      <a:cubicBezTo>
                        <a:pt x="3993" y="4618"/>
                        <a:pt x="4097" y="4571"/>
                        <a:pt x="4170" y="4459"/>
                      </a:cubicBezTo>
                      <a:cubicBezTo>
                        <a:pt x="4514" y="3926"/>
                        <a:pt x="5016" y="3534"/>
                        <a:pt x="5580" y="3236"/>
                      </a:cubicBezTo>
                      <a:cubicBezTo>
                        <a:pt x="5627" y="3205"/>
                        <a:pt x="5659" y="3189"/>
                        <a:pt x="5690" y="3158"/>
                      </a:cubicBezTo>
                      <a:cubicBezTo>
                        <a:pt x="5768" y="3111"/>
                        <a:pt x="5815" y="3017"/>
                        <a:pt x="5815" y="2892"/>
                      </a:cubicBezTo>
                      <a:cubicBezTo>
                        <a:pt x="5815" y="2218"/>
                        <a:pt x="5847" y="1559"/>
                        <a:pt x="5894" y="885"/>
                      </a:cubicBezTo>
                      <a:cubicBezTo>
                        <a:pt x="6098" y="807"/>
                        <a:pt x="6286" y="744"/>
                        <a:pt x="6489" y="697"/>
                      </a:cubicBezTo>
                      <a:close/>
                      <a:moveTo>
                        <a:pt x="6651" y="1"/>
                      </a:moveTo>
                      <a:cubicBezTo>
                        <a:pt x="6629" y="1"/>
                        <a:pt x="6607" y="3"/>
                        <a:pt x="6583" y="8"/>
                      </a:cubicBezTo>
                      <a:cubicBezTo>
                        <a:pt x="6223" y="86"/>
                        <a:pt x="5862" y="180"/>
                        <a:pt x="5518" y="321"/>
                      </a:cubicBezTo>
                      <a:cubicBezTo>
                        <a:pt x="5424" y="368"/>
                        <a:pt x="5345" y="431"/>
                        <a:pt x="5298" y="525"/>
                      </a:cubicBezTo>
                      <a:cubicBezTo>
                        <a:pt x="5298" y="525"/>
                        <a:pt x="5298" y="540"/>
                        <a:pt x="5298" y="540"/>
                      </a:cubicBezTo>
                      <a:cubicBezTo>
                        <a:pt x="5282" y="572"/>
                        <a:pt x="5267" y="619"/>
                        <a:pt x="5267" y="666"/>
                      </a:cubicBezTo>
                      <a:cubicBezTo>
                        <a:pt x="5204" y="1356"/>
                        <a:pt x="5173" y="2030"/>
                        <a:pt x="5173" y="2719"/>
                      </a:cubicBezTo>
                      <a:cubicBezTo>
                        <a:pt x="4640" y="3017"/>
                        <a:pt x="4170" y="3393"/>
                        <a:pt x="3809" y="3879"/>
                      </a:cubicBezTo>
                      <a:cubicBezTo>
                        <a:pt x="3166" y="3691"/>
                        <a:pt x="2524" y="3487"/>
                        <a:pt x="1881" y="3315"/>
                      </a:cubicBezTo>
                      <a:cubicBezTo>
                        <a:pt x="1881" y="3315"/>
                        <a:pt x="1865" y="3299"/>
                        <a:pt x="1865" y="3299"/>
                      </a:cubicBezTo>
                      <a:cubicBezTo>
                        <a:pt x="1813" y="3271"/>
                        <a:pt x="1761" y="3258"/>
                        <a:pt x="1711" y="3258"/>
                      </a:cubicBezTo>
                      <a:cubicBezTo>
                        <a:pt x="1595" y="3258"/>
                        <a:pt x="1488" y="3326"/>
                        <a:pt x="1411" y="3425"/>
                      </a:cubicBezTo>
                      <a:cubicBezTo>
                        <a:pt x="1207" y="3722"/>
                        <a:pt x="1019" y="4036"/>
                        <a:pt x="862" y="4381"/>
                      </a:cubicBezTo>
                      <a:cubicBezTo>
                        <a:pt x="815" y="4475"/>
                        <a:pt x="815" y="4569"/>
                        <a:pt x="847" y="4663"/>
                      </a:cubicBezTo>
                      <a:cubicBezTo>
                        <a:pt x="862" y="4710"/>
                        <a:pt x="878" y="4757"/>
                        <a:pt x="909" y="4804"/>
                      </a:cubicBezTo>
                      <a:cubicBezTo>
                        <a:pt x="1333" y="5337"/>
                        <a:pt x="1787" y="5854"/>
                        <a:pt x="2242" y="6356"/>
                      </a:cubicBezTo>
                      <a:cubicBezTo>
                        <a:pt x="2038" y="6983"/>
                        <a:pt x="1959" y="7610"/>
                        <a:pt x="2038" y="8252"/>
                      </a:cubicBezTo>
                      <a:cubicBezTo>
                        <a:pt x="1442" y="8660"/>
                        <a:pt x="831" y="9052"/>
                        <a:pt x="235" y="9443"/>
                      </a:cubicBezTo>
                      <a:cubicBezTo>
                        <a:pt x="94" y="9506"/>
                        <a:pt x="0" y="9647"/>
                        <a:pt x="47" y="9820"/>
                      </a:cubicBezTo>
                      <a:cubicBezTo>
                        <a:pt x="141" y="10212"/>
                        <a:pt x="267" y="10588"/>
                        <a:pt x="439" y="10948"/>
                      </a:cubicBezTo>
                      <a:cubicBezTo>
                        <a:pt x="470" y="11011"/>
                        <a:pt x="517" y="11058"/>
                        <a:pt x="596" y="11089"/>
                      </a:cubicBezTo>
                      <a:cubicBezTo>
                        <a:pt x="643" y="11105"/>
                        <a:pt x="690" y="11121"/>
                        <a:pt x="753" y="11121"/>
                      </a:cubicBezTo>
                      <a:cubicBezTo>
                        <a:pt x="1097" y="11136"/>
                        <a:pt x="1442" y="11144"/>
                        <a:pt x="1787" y="11144"/>
                      </a:cubicBezTo>
                      <a:cubicBezTo>
                        <a:pt x="2132" y="11144"/>
                        <a:pt x="2477" y="11136"/>
                        <a:pt x="2822" y="11121"/>
                      </a:cubicBezTo>
                      <a:cubicBezTo>
                        <a:pt x="3166" y="11701"/>
                        <a:pt x="3621" y="12186"/>
                        <a:pt x="4185" y="12547"/>
                      </a:cubicBezTo>
                      <a:cubicBezTo>
                        <a:pt x="4028" y="13190"/>
                        <a:pt x="3840" y="13832"/>
                        <a:pt x="3684" y="14491"/>
                      </a:cubicBezTo>
                      <a:cubicBezTo>
                        <a:pt x="3684" y="14491"/>
                        <a:pt x="3684" y="14491"/>
                        <a:pt x="3684" y="14506"/>
                      </a:cubicBezTo>
                      <a:cubicBezTo>
                        <a:pt x="3652" y="14632"/>
                        <a:pt x="3684" y="14773"/>
                        <a:pt x="3825" y="14882"/>
                      </a:cubicBezTo>
                      <a:cubicBezTo>
                        <a:pt x="4123" y="15086"/>
                        <a:pt x="4452" y="15259"/>
                        <a:pt x="4797" y="15400"/>
                      </a:cubicBezTo>
                      <a:cubicBezTo>
                        <a:pt x="4840" y="15426"/>
                        <a:pt x="4892" y="15437"/>
                        <a:pt x="4944" y="15437"/>
                      </a:cubicBezTo>
                      <a:cubicBezTo>
                        <a:pt x="4986" y="15437"/>
                        <a:pt x="5028" y="15429"/>
                        <a:pt x="5063" y="15415"/>
                      </a:cubicBezTo>
                      <a:cubicBezTo>
                        <a:pt x="5126" y="15415"/>
                        <a:pt x="5173" y="15384"/>
                        <a:pt x="5220" y="15353"/>
                      </a:cubicBezTo>
                      <a:cubicBezTo>
                        <a:pt x="5753" y="14914"/>
                        <a:pt x="6254" y="14444"/>
                        <a:pt x="6740" y="13958"/>
                      </a:cubicBezTo>
                      <a:cubicBezTo>
                        <a:pt x="7154" y="14081"/>
                        <a:pt x="7575" y="14148"/>
                        <a:pt x="8005" y="14148"/>
                      </a:cubicBezTo>
                      <a:cubicBezTo>
                        <a:pt x="8178" y="14148"/>
                        <a:pt x="8352" y="14137"/>
                        <a:pt x="8527" y="14114"/>
                      </a:cubicBezTo>
                      <a:cubicBezTo>
                        <a:pt x="8841" y="14710"/>
                        <a:pt x="9154" y="15290"/>
                        <a:pt x="9483" y="15870"/>
                      </a:cubicBezTo>
                      <a:cubicBezTo>
                        <a:pt x="9483" y="15886"/>
                        <a:pt x="9483" y="15886"/>
                        <a:pt x="9483" y="15886"/>
                      </a:cubicBezTo>
                      <a:cubicBezTo>
                        <a:pt x="9537" y="16047"/>
                        <a:pt x="9671" y="16127"/>
                        <a:pt x="9817" y="16127"/>
                      </a:cubicBezTo>
                      <a:cubicBezTo>
                        <a:pt x="9841" y="16127"/>
                        <a:pt x="9866" y="16125"/>
                        <a:pt x="9891" y="16121"/>
                      </a:cubicBezTo>
                      <a:cubicBezTo>
                        <a:pt x="10251" y="16058"/>
                        <a:pt x="10612" y="15964"/>
                        <a:pt x="10957" y="15839"/>
                      </a:cubicBezTo>
                      <a:cubicBezTo>
                        <a:pt x="11051" y="15807"/>
                        <a:pt x="11113" y="15745"/>
                        <a:pt x="11145" y="15666"/>
                      </a:cubicBezTo>
                      <a:cubicBezTo>
                        <a:pt x="11192" y="15619"/>
                        <a:pt x="11207" y="15572"/>
                        <a:pt x="11223" y="15509"/>
                      </a:cubicBezTo>
                      <a:cubicBezTo>
                        <a:pt x="11301" y="14820"/>
                        <a:pt x="11348" y="14146"/>
                        <a:pt x="11380" y="13456"/>
                      </a:cubicBezTo>
                      <a:cubicBezTo>
                        <a:pt x="11960" y="13174"/>
                        <a:pt x="12461" y="12766"/>
                        <a:pt x="12869" y="12265"/>
                      </a:cubicBezTo>
                      <a:cubicBezTo>
                        <a:pt x="13574" y="12406"/>
                        <a:pt x="14280" y="12563"/>
                        <a:pt x="14985" y="12704"/>
                      </a:cubicBezTo>
                      <a:cubicBezTo>
                        <a:pt x="15029" y="12718"/>
                        <a:pt x="15075" y="12727"/>
                        <a:pt x="15120" y="12727"/>
                      </a:cubicBezTo>
                      <a:cubicBezTo>
                        <a:pt x="15220" y="12727"/>
                        <a:pt x="15317" y="12686"/>
                        <a:pt x="15392" y="12578"/>
                      </a:cubicBezTo>
                      <a:cubicBezTo>
                        <a:pt x="15596" y="12233"/>
                        <a:pt x="15769" y="11873"/>
                        <a:pt x="15910" y="11512"/>
                      </a:cubicBezTo>
                      <a:cubicBezTo>
                        <a:pt x="15925" y="11434"/>
                        <a:pt x="15925" y="11356"/>
                        <a:pt x="15894" y="11293"/>
                      </a:cubicBezTo>
                      <a:cubicBezTo>
                        <a:pt x="15878" y="11246"/>
                        <a:pt x="15847" y="11199"/>
                        <a:pt x="15816" y="11152"/>
                      </a:cubicBezTo>
                      <a:cubicBezTo>
                        <a:pt x="15345" y="10650"/>
                        <a:pt x="14859" y="10164"/>
                        <a:pt x="14342" y="9694"/>
                      </a:cubicBezTo>
                      <a:cubicBezTo>
                        <a:pt x="14499" y="9067"/>
                        <a:pt x="14530" y="8456"/>
                        <a:pt x="14421" y="7829"/>
                      </a:cubicBezTo>
                      <a:cubicBezTo>
                        <a:pt x="15016" y="7469"/>
                        <a:pt x="15627" y="7124"/>
                        <a:pt x="16223" y="6747"/>
                      </a:cubicBezTo>
                      <a:lnTo>
                        <a:pt x="16239" y="6747"/>
                      </a:lnTo>
                      <a:cubicBezTo>
                        <a:pt x="16349" y="6669"/>
                        <a:pt x="16427" y="6544"/>
                        <a:pt x="16396" y="6387"/>
                      </a:cubicBezTo>
                      <a:cubicBezTo>
                        <a:pt x="16333" y="6026"/>
                        <a:pt x="16223" y="5666"/>
                        <a:pt x="16082" y="5321"/>
                      </a:cubicBezTo>
                      <a:cubicBezTo>
                        <a:pt x="16035" y="5227"/>
                        <a:pt x="15972" y="5149"/>
                        <a:pt x="15878" y="5102"/>
                      </a:cubicBezTo>
                      <a:cubicBezTo>
                        <a:pt x="15847" y="5086"/>
                        <a:pt x="15800" y="5070"/>
                        <a:pt x="15737" y="5070"/>
                      </a:cubicBezTo>
                      <a:cubicBezTo>
                        <a:pt x="15048" y="5008"/>
                        <a:pt x="14374" y="4976"/>
                        <a:pt x="13684" y="4976"/>
                      </a:cubicBezTo>
                      <a:cubicBezTo>
                        <a:pt x="13386" y="4443"/>
                        <a:pt x="13010" y="3989"/>
                        <a:pt x="12524" y="3613"/>
                      </a:cubicBezTo>
                      <a:cubicBezTo>
                        <a:pt x="12712" y="2970"/>
                        <a:pt x="12900" y="2327"/>
                        <a:pt x="13073" y="1685"/>
                      </a:cubicBezTo>
                      <a:lnTo>
                        <a:pt x="13088" y="1685"/>
                      </a:lnTo>
                      <a:cubicBezTo>
                        <a:pt x="13182" y="1512"/>
                        <a:pt x="13120" y="1340"/>
                        <a:pt x="12979" y="1230"/>
                      </a:cubicBezTo>
                      <a:cubicBezTo>
                        <a:pt x="12681" y="1011"/>
                        <a:pt x="12352" y="823"/>
                        <a:pt x="12022" y="666"/>
                      </a:cubicBezTo>
                      <a:cubicBezTo>
                        <a:pt x="11971" y="649"/>
                        <a:pt x="11914" y="636"/>
                        <a:pt x="11859" y="636"/>
                      </a:cubicBezTo>
                      <a:cubicBezTo>
                        <a:pt x="11813" y="636"/>
                        <a:pt x="11767" y="645"/>
                        <a:pt x="11725" y="666"/>
                      </a:cubicBezTo>
                      <a:cubicBezTo>
                        <a:pt x="11678" y="666"/>
                        <a:pt x="11631" y="697"/>
                        <a:pt x="11584" y="729"/>
                      </a:cubicBezTo>
                      <a:cubicBezTo>
                        <a:pt x="11051" y="1152"/>
                        <a:pt x="10533" y="1591"/>
                        <a:pt x="10032" y="2061"/>
                      </a:cubicBezTo>
                      <a:cubicBezTo>
                        <a:pt x="9575" y="1912"/>
                        <a:pt x="9112" y="1836"/>
                        <a:pt x="8641" y="1836"/>
                      </a:cubicBezTo>
                      <a:cubicBezTo>
                        <a:pt x="8417" y="1836"/>
                        <a:pt x="8191" y="1853"/>
                        <a:pt x="7963" y="1888"/>
                      </a:cubicBezTo>
                      <a:cubicBezTo>
                        <a:pt x="7618" y="1324"/>
                        <a:pt x="7289" y="760"/>
                        <a:pt x="6944" y="196"/>
                      </a:cubicBezTo>
                      <a:cubicBezTo>
                        <a:pt x="6944" y="180"/>
                        <a:pt x="6944" y="180"/>
                        <a:pt x="6944" y="180"/>
                      </a:cubicBezTo>
                      <a:cubicBezTo>
                        <a:pt x="6877" y="73"/>
                        <a:pt x="6777" y="1"/>
                        <a:pt x="6651"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0" name="Google Shape;1190;p24"/>
                <p:cNvSpPr/>
                <p:nvPr/>
              </p:nvSpPr>
              <p:spPr>
                <a:xfrm>
                  <a:off x="1610522" y="731473"/>
                  <a:ext cx="118892" cy="100998"/>
                </a:xfrm>
                <a:custGeom>
                  <a:rect b="b" l="l" r="r" t="t"/>
                  <a:pathLst>
                    <a:path extrusionOk="0" h="6536" w="7694">
                      <a:moveTo>
                        <a:pt x="3911" y="632"/>
                      </a:moveTo>
                      <a:cubicBezTo>
                        <a:pt x="4113" y="632"/>
                        <a:pt x="4324" y="653"/>
                        <a:pt x="4543" y="699"/>
                      </a:cubicBezTo>
                      <a:cubicBezTo>
                        <a:pt x="4575" y="715"/>
                        <a:pt x="4590" y="715"/>
                        <a:pt x="4622" y="715"/>
                      </a:cubicBezTo>
                      <a:cubicBezTo>
                        <a:pt x="5923" y="1044"/>
                        <a:pt x="6910" y="2345"/>
                        <a:pt x="6659" y="3709"/>
                      </a:cubicBezTo>
                      <a:cubicBezTo>
                        <a:pt x="6424" y="5030"/>
                        <a:pt x="5141" y="5882"/>
                        <a:pt x="3857" y="5882"/>
                      </a:cubicBezTo>
                      <a:cubicBezTo>
                        <a:pt x="3603" y="5882"/>
                        <a:pt x="3348" y="5848"/>
                        <a:pt x="3101" y="5778"/>
                      </a:cubicBezTo>
                      <a:cubicBezTo>
                        <a:pt x="0" y="4856"/>
                        <a:pt x="1090" y="632"/>
                        <a:pt x="3911" y="632"/>
                      </a:cubicBezTo>
                      <a:close/>
                      <a:moveTo>
                        <a:pt x="3944" y="0"/>
                      </a:moveTo>
                      <a:cubicBezTo>
                        <a:pt x="2477" y="0"/>
                        <a:pt x="1085" y="880"/>
                        <a:pt x="640" y="2361"/>
                      </a:cubicBezTo>
                      <a:cubicBezTo>
                        <a:pt x="107" y="4132"/>
                        <a:pt x="1189" y="5888"/>
                        <a:pt x="2929" y="6405"/>
                      </a:cubicBezTo>
                      <a:cubicBezTo>
                        <a:pt x="3234" y="6493"/>
                        <a:pt x="3548" y="6535"/>
                        <a:pt x="3860" y="6535"/>
                      </a:cubicBezTo>
                      <a:cubicBezTo>
                        <a:pt x="5380" y="6535"/>
                        <a:pt x="6878" y="5541"/>
                        <a:pt x="7255" y="4007"/>
                      </a:cubicBezTo>
                      <a:cubicBezTo>
                        <a:pt x="7694" y="2267"/>
                        <a:pt x="6471" y="496"/>
                        <a:pt x="4778" y="73"/>
                      </a:cubicBezTo>
                      <a:lnTo>
                        <a:pt x="4669" y="73"/>
                      </a:lnTo>
                      <a:cubicBezTo>
                        <a:pt x="4428" y="24"/>
                        <a:pt x="4185" y="0"/>
                        <a:pt x="3944"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91" name="Google Shape;1191;p24"/>
              <p:cNvSpPr/>
              <p:nvPr/>
            </p:nvSpPr>
            <p:spPr>
              <a:xfrm rot="-5400000">
                <a:off x="715100" y="702546"/>
                <a:ext cx="192827" cy="128187"/>
              </a:xfrm>
              <a:prstGeom prst="rect">
                <a:avLst/>
              </a:prstGeom>
            </p:spPr>
            <p:txBody>
              <a:bodyPr>
                <a:prstTxWarp prst="textPlain"/>
              </a:bodyPr>
              <a:lstStyle/>
              <a:p>
                <a:pPr lvl="0" algn="ctr"/>
                <a:r>
                  <a:rPr b="0" i="0">
                    <a:ln>
                      <a:noFill/>
                    </a:ln>
                    <a:solidFill>
                      <a:schemeClr val="lt2"/>
                    </a:solidFill>
                    <a:latin typeface="Gaegu;300"/>
                  </a:rPr>
                  <a:t>^</a:t>
                </a:r>
              </a:p>
            </p:txBody>
          </p:sp>
          <p:sp>
            <p:nvSpPr>
              <p:cNvPr id="1192" name="Google Shape;1192;p24"/>
              <p:cNvSpPr/>
              <p:nvPr/>
            </p:nvSpPr>
            <p:spPr>
              <a:xfrm flipH="1" rot="5400000">
                <a:off x="1011380" y="702546"/>
                <a:ext cx="192827" cy="128187"/>
              </a:xfrm>
              <a:prstGeom prst="rect">
                <a:avLst/>
              </a:prstGeom>
            </p:spPr>
            <p:txBody>
              <a:bodyPr>
                <a:prstTxWarp prst="textPlain"/>
              </a:bodyPr>
              <a:lstStyle/>
              <a:p>
                <a:pPr lvl="0" algn="ctr"/>
                <a:r>
                  <a:rPr b="0" i="0">
                    <a:ln>
                      <a:noFill/>
                    </a:ln>
                    <a:solidFill>
                      <a:schemeClr val="lt2"/>
                    </a:solidFill>
                    <a:latin typeface="Gaegu;300"/>
                  </a:rPr>
                  <a:t>^</a:t>
                </a:r>
              </a:p>
            </p:txBody>
          </p:sp>
        </p:grpSp>
      </p:grpSp>
      <p:sp>
        <p:nvSpPr>
          <p:cNvPr id="1193" name="Google Shape;1193;p24"/>
          <p:cNvSpPr txBox="1"/>
          <p:nvPr>
            <p:ph type="title"/>
          </p:nvPr>
        </p:nvSpPr>
        <p:spPr>
          <a:xfrm>
            <a:off x="720000" y="445025"/>
            <a:ext cx="77040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194" name="Google Shape;1194;p24"/>
          <p:cNvSpPr/>
          <p:nvPr/>
        </p:nvSpPr>
        <p:spPr>
          <a:xfrm>
            <a:off x="600600" y="1014000"/>
            <a:ext cx="7942800" cy="3748500"/>
          </a:xfrm>
          <a:prstGeom prst="rect">
            <a:avLst/>
          </a:prstGeom>
          <a:no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5" name="Google Shape;1195;p24"/>
          <p:cNvSpPr txBox="1"/>
          <p:nvPr>
            <p:ph idx="1" type="subTitle"/>
          </p:nvPr>
        </p:nvSpPr>
        <p:spPr>
          <a:xfrm>
            <a:off x="1125697" y="3127800"/>
            <a:ext cx="1874700" cy="4698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400"/>
              <a:buFont typeface="Gaegu"/>
              <a:buNone/>
              <a:defRPr b="1" sz="2600">
                <a:solidFill>
                  <a:schemeClr val="accent3"/>
                </a:solidFill>
                <a:latin typeface="Gaegu"/>
                <a:ea typeface="Gaegu"/>
                <a:cs typeface="Gaegu"/>
                <a:sym typeface="Gaegu"/>
              </a:defRPr>
            </a:lvl1pPr>
            <a:lvl2pPr lvl="1" rtl="0" algn="ctr">
              <a:lnSpc>
                <a:spcPct val="100000"/>
              </a:lnSpc>
              <a:spcBef>
                <a:spcPts val="0"/>
              </a:spcBef>
              <a:spcAft>
                <a:spcPts val="0"/>
              </a:spcAft>
              <a:buSzPts val="2400"/>
              <a:buFont typeface="Gaegu"/>
              <a:buNone/>
              <a:defRPr b="1" sz="2400">
                <a:latin typeface="Gaegu"/>
                <a:ea typeface="Gaegu"/>
                <a:cs typeface="Gaegu"/>
                <a:sym typeface="Gaegu"/>
              </a:defRPr>
            </a:lvl2pPr>
            <a:lvl3pPr lvl="2" rtl="0" algn="ctr">
              <a:lnSpc>
                <a:spcPct val="100000"/>
              </a:lnSpc>
              <a:spcBef>
                <a:spcPts val="0"/>
              </a:spcBef>
              <a:spcAft>
                <a:spcPts val="0"/>
              </a:spcAft>
              <a:buSzPts val="2400"/>
              <a:buFont typeface="Gaegu"/>
              <a:buNone/>
              <a:defRPr b="1" sz="2400">
                <a:latin typeface="Gaegu"/>
                <a:ea typeface="Gaegu"/>
                <a:cs typeface="Gaegu"/>
                <a:sym typeface="Gaegu"/>
              </a:defRPr>
            </a:lvl3pPr>
            <a:lvl4pPr lvl="3" rtl="0" algn="ctr">
              <a:lnSpc>
                <a:spcPct val="100000"/>
              </a:lnSpc>
              <a:spcBef>
                <a:spcPts val="0"/>
              </a:spcBef>
              <a:spcAft>
                <a:spcPts val="0"/>
              </a:spcAft>
              <a:buSzPts val="2400"/>
              <a:buFont typeface="Gaegu"/>
              <a:buNone/>
              <a:defRPr b="1" sz="2400">
                <a:latin typeface="Gaegu"/>
                <a:ea typeface="Gaegu"/>
                <a:cs typeface="Gaegu"/>
                <a:sym typeface="Gaegu"/>
              </a:defRPr>
            </a:lvl4pPr>
            <a:lvl5pPr lvl="4" rtl="0" algn="ctr">
              <a:lnSpc>
                <a:spcPct val="100000"/>
              </a:lnSpc>
              <a:spcBef>
                <a:spcPts val="0"/>
              </a:spcBef>
              <a:spcAft>
                <a:spcPts val="0"/>
              </a:spcAft>
              <a:buSzPts val="2400"/>
              <a:buFont typeface="Gaegu"/>
              <a:buNone/>
              <a:defRPr b="1" sz="2400">
                <a:latin typeface="Gaegu"/>
                <a:ea typeface="Gaegu"/>
                <a:cs typeface="Gaegu"/>
                <a:sym typeface="Gaegu"/>
              </a:defRPr>
            </a:lvl5pPr>
            <a:lvl6pPr lvl="5" rtl="0" algn="ctr">
              <a:lnSpc>
                <a:spcPct val="100000"/>
              </a:lnSpc>
              <a:spcBef>
                <a:spcPts val="0"/>
              </a:spcBef>
              <a:spcAft>
                <a:spcPts val="0"/>
              </a:spcAft>
              <a:buSzPts val="2400"/>
              <a:buFont typeface="Gaegu"/>
              <a:buNone/>
              <a:defRPr b="1" sz="2400">
                <a:latin typeface="Gaegu"/>
                <a:ea typeface="Gaegu"/>
                <a:cs typeface="Gaegu"/>
                <a:sym typeface="Gaegu"/>
              </a:defRPr>
            </a:lvl6pPr>
            <a:lvl7pPr lvl="6" rtl="0" algn="ctr">
              <a:lnSpc>
                <a:spcPct val="100000"/>
              </a:lnSpc>
              <a:spcBef>
                <a:spcPts val="0"/>
              </a:spcBef>
              <a:spcAft>
                <a:spcPts val="0"/>
              </a:spcAft>
              <a:buSzPts val="2400"/>
              <a:buFont typeface="Gaegu"/>
              <a:buNone/>
              <a:defRPr b="1" sz="2400">
                <a:latin typeface="Gaegu"/>
                <a:ea typeface="Gaegu"/>
                <a:cs typeface="Gaegu"/>
                <a:sym typeface="Gaegu"/>
              </a:defRPr>
            </a:lvl7pPr>
            <a:lvl8pPr lvl="7" rtl="0" algn="ctr">
              <a:lnSpc>
                <a:spcPct val="100000"/>
              </a:lnSpc>
              <a:spcBef>
                <a:spcPts val="0"/>
              </a:spcBef>
              <a:spcAft>
                <a:spcPts val="0"/>
              </a:spcAft>
              <a:buSzPts val="2400"/>
              <a:buFont typeface="Gaegu"/>
              <a:buNone/>
              <a:defRPr b="1" sz="2400">
                <a:latin typeface="Gaegu"/>
                <a:ea typeface="Gaegu"/>
                <a:cs typeface="Gaegu"/>
                <a:sym typeface="Gaegu"/>
              </a:defRPr>
            </a:lvl8pPr>
            <a:lvl9pPr lvl="8" rtl="0" algn="ctr">
              <a:lnSpc>
                <a:spcPct val="100000"/>
              </a:lnSpc>
              <a:spcBef>
                <a:spcPts val="0"/>
              </a:spcBef>
              <a:spcAft>
                <a:spcPts val="0"/>
              </a:spcAft>
              <a:buSzPts val="2400"/>
              <a:buFont typeface="Gaegu"/>
              <a:buNone/>
              <a:defRPr b="1" sz="2400">
                <a:latin typeface="Gaegu"/>
                <a:ea typeface="Gaegu"/>
                <a:cs typeface="Gaegu"/>
                <a:sym typeface="Gaegu"/>
              </a:defRPr>
            </a:lvl9pPr>
          </a:lstStyle>
          <a:p/>
        </p:txBody>
      </p:sp>
      <p:sp>
        <p:nvSpPr>
          <p:cNvPr id="1196" name="Google Shape;1196;p24"/>
          <p:cNvSpPr txBox="1"/>
          <p:nvPr>
            <p:ph idx="2" type="subTitle"/>
          </p:nvPr>
        </p:nvSpPr>
        <p:spPr>
          <a:xfrm>
            <a:off x="1125700" y="3622875"/>
            <a:ext cx="1874700" cy="5727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18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197" name="Google Shape;1197;p24"/>
          <p:cNvSpPr txBox="1"/>
          <p:nvPr>
            <p:ph idx="3" type="subTitle"/>
          </p:nvPr>
        </p:nvSpPr>
        <p:spPr>
          <a:xfrm>
            <a:off x="3634647" y="3127800"/>
            <a:ext cx="1874700" cy="4698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400"/>
              <a:buFont typeface="Gaegu"/>
              <a:buNone/>
              <a:defRPr b="1" sz="2600">
                <a:solidFill>
                  <a:schemeClr val="accent3"/>
                </a:solidFill>
                <a:latin typeface="Gaegu"/>
                <a:ea typeface="Gaegu"/>
                <a:cs typeface="Gaegu"/>
                <a:sym typeface="Gaegu"/>
              </a:defRPr>
            </a:lvl1pPr>
            <a:lvl2pPr lvl="1" rtl="0" algn="ctr">
              <a:lnSpc>
                <a:spcPct val="100000"/>
              </a:lnSpc>
              <a:spcBef>
                <a:spcPts val="0"/>
              </a:spcBef>
              <a:spcAft>
                <a:spcPts val="0"/>
              </a:spcAft>
              <a:buSzPts val="2400"/>
              <a:buFont typeface="Gaegu"/>
              <a:buNone/>
              <a:defRPr b="1" sz="2400">
                <a:latin typeface="Gaegu"/>
                <a:ea typeface="Gaegu"/>
                <a:cs typeface="Gaegu"/>
                <a:sym typeface="Gaegu"/>
              </a:defRPr>
            </a:lvl2pPr>
            <a:lvl3pPr lvl="2" rtl="0" algn="ctr">
              <a:lnSpc>
                <a:spcPct val="100000"/>
              </a:lnSpc>
              <a:spcBef>
                <a:spcPts val="0"/>
              </a:spcBef>
              <a:spcAft>
                <a:spcPts val="0"/>
              </a:spcAft>
              <a:buSzPts val="2400"/>
              <a:buFont typeface="Gaegu"/>
              <a:buNone/>
              <a:defRPr b="1" sz="2400">
                <a:latin typeface="Gaegu"/>
                <a:ea typeface="Gaegu"/>
                <a:cs typeface="Gaegu"/>
                <a:sym typeface="Gaegu"/>
              </a:defRPr>
            </a:lvl3pPr>
            <a:lvl4pPr lvl="3" rtl="0" algn="ctr">
              <a:lnSpc>
                <a:spcPct val="100000"/>
              </a:lnSpc>
              <a:spcBef>
                <a:spcPts val="0"/>
              </a:spcBef>
              <a:spcAft>
                <a:spcPts val="0"/>
              </a:spcAft>
              <a:buSzPts val="2400"/>
              <a:buFont typeface="Gaegu"/>
              <a:buNone/>
              <a:defRPr b="1" sz="2400">
                <a:latin typeface="Gaegu"/>
                <a:ea typeface="Gaegu"/>
                <a:cs typeface="Gaegu"/>
                <a:sym typeface="Gaegu"/>
              </a:defRPr>
            </a:lvl4pPr>
            <a:lvl5pPr lvl="4" rtl="0" algn="ctr">
              <a:lnSpc>
                <a:spcPct val="100000"/>
              </a:lnSpc>
              <a:spcBef>
                <a:spcPts val="0"/>
              </a:spcBef>
              <a:spcAft>
                <a:spcPts val="0"/>
              </a:spcAft>
              <a:buSzPts val="2400"/>
              <a:buFont typeface="Gaegu"/>
              <a:buNone/>
              <a:defRPr b="1" sz="2400">
                <a:latin typeface="Gaegu"/>
                <a:ea typeface="Gaegu"/>
                <a:cs typeface="Gaegu"/>
                <a:sym typeface="Gaegu"/>
              </a:defRPr>
            </a:lvl5pPr>
            <a:lvl6pPr lvl="5" rtl="0" algn="ctr">
              <a:lnSpc>
                <a:spcPct val="100000"/>
              </a:lnSpc>
              <a:spcBef>
                <a:spcPts val="0"/>
              </a:spcBef>
              <a:spcAft>
                <a:spcPts val="0"/>
              </a:spcAft>
              <a:buSzPts val="2400"/>
              <a:buFont typeface="Gaegu"/>
              <a:buNone/>
              <a:defRPr b="1" sz="2400">
                <a:latin typeface="Gaegu"/>
                <a:ea typeface="Gaegu"/>
                <a:cs typeface="Gaegu"/>
                <a:sym typeface="Gaegu"/>
              </a:defRPr>
            </a:lvl6pPr>
            <a:lvl7pPr lvl="6" rtl="0" algn="ctr">
              <a:lnSpc>
                <a:spcPct val="100000"/>
              </a:lnSpc>
              <a:spcBef>
                <a:spcPts val="0"/>
              </a:spcBef>
              <a:spcAft>
                <a:spcPts val="0"/>
              </a:spcAft>
              <a:buSzPts val="2400"/>
              <a:buFont typeface="Gaegu"/>
              <a:buNone/>
              <a:defRPr b="1" sz="2400">
                <a:latin typeface="Gaegu"/>
                <a:ea typeface="Gaegu"/>
                <a:cs typeface="Gaegu"/>
                <a:sym typeface="Gaegu"/>
              </a:defRPr>
            </a:lvl7pPr>
            <a:lvl8pPr lvl="7" rtl="0" algn="ctr">
              <a:lnSpc>
                <a:spcPct val="100000"/>
              </a:lnSpc>
              <a:spcBef>
                <a:spcPts val="0"/>
              </a:spcBef>
              <a:spcAft>
                <a:spcPts val="0"/>
              </a:spcAft>
              <a:buSzPts val="2400"/>
              <a:buFont typeface="Gaegu"/>
              <a:buNone/>
              <a:defRPr b="1" sz="2400">
                <a:latin typeface="Gaegu"/>
                <a:ea typeface="Gaegu"/>
                <a:cs typeface="Gaegu"/>
                <a:sym typeface="Gaegu"/>
              </a:defRPr>
            </a:lvl8pPr>
            <a:lvl9pPr lvl="8" rtl="0" algn="ctr">
              <a:lnSpc>
                <a:spcPct val="100000"/>
              </a:lnSpc>
              <a:spcBef>
                <a:spcPts val="0"/>
              </a:spcBef>
              <a:spcAft>
                <a:spcPts val="0"/>
              </a:spcAft>
              <a:buSzPts val="2400"/>
              <a:buFont typeface="Gaegu"/>
              <a:buNone/>
              <a:defRPr b="1" sz="2400">
                <a:latin typeface="Gaegu"/>
                <a:ea typeface="Gaegu"/>
                <a:cs typeface="Gaegu"/>
                <a:sym typeface="Gaegu"/>
              </a:defRPr>
            </a:lvl9pPr>
          </a:lstStyle>
          <a:p/>
        </p:txBody>
      </p:sp>
      <p:sp>
        <p:nvSpPr>
          <p:cNvPr id="1198" name="Google Shape;1198;p24"/>
          <p:cNvSpPr txBox="1"/>
          <p:nvPr>
            <p:ph idx="4" type="subTitle"/>
          </p:nvPr>
        </p:nvSpPr>
        <p:spPr>
          <a:xfrm>
            <a:off x="3634650" y="3622875"/>
            <a:ext cx="1874700" cy="5727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18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199" name="Google Shape;1199;p24"/>
          <p:cNvSpPr txBox="1"/>
          <p:nvPr>
            <p:ph idx="5" type="subTitle"/>
          </p:nvPr>
        </p:nvSpPr>
        <p:spPr>
          <a:xfrm>
            <a:off x="6143597" y="3127800"/>
            <a:ext cx="1874700" cy="4698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400"/>
              <a:buFont typeface="Gaegu"/>
              <a:buNone/>
              <a:defRPr b="1" sz="2600">
                <a:solidFill>
                  <a:schemeClr val="accent3"/>
                </a:solidFill>
                <a:latin typeface="Gaegu"/>
                <a:ea typeface="Gaegu"/>
                <a:cs typeface="Gaegu"/>
                <a:sym typeface="Gaegu"/>
              </a:defRPr>
            </a:lvl1pPr>
            <a:lvl2pPr lvl="1" rtl="0" algn="ctr">
              <a:lnSpc>
                <a:spcPct val="100000"/>
              </a:lnSpc>
              <a:spcBef>
                <a:spcPts val="0"/>
              </a:spcBef>
              <a:spcAft>
                <a:spcPts val="0"/>
              </a:spcAft>
              <a:buSzPts val="2400"/>
              <a:buFont typeface="Gaegu"/>
              <a:buNone/>
              <a:defRPr b="1" sz="2400">
                <a:latin typeface="Gaegu"/>
                <a:ea typeface="Gaegu"/>
                <a:cs typeface="Gaegu"/>
                <a:sym typeface="Gaegu"/>
              </a:defRPr>
            </a:lvl2pPr>
            <a:lvl3pPr lvl="2" rtl="0" algn="ctr">
              <a:lnSpc>
                <a:spcPct val="100000"/>
              </a:lnSpc>
              <a:spcBef>
                <a:spcPts val="0"/>
              </a:spcBef>
              <a:spcAft>
                <a:spcPts val="0"/>
              </a:spcAft>
              <a:buSzPts val="2400"/>
              <a:buFont typeface="Gaegu"/>
              <a:buNone/>
              <a:defRPr b="1" sz="2400">
                <a:latin typeface="Gaegu"/>
                <a:ea typeface="Gaegu"/>
                <a:cs typeface="Gaegu"/>
                <a:sym typeface="Gaegu"/>
              </a:defRPr>
            </a:lvl3pPr>
            <a:lvl4pPr lvl="3" rtl="0" algn="ctr">
              <a:lnSpc>
                <a:spcPct val="100000"/>
              </a:lnSpc>
              <a:spcBef>
                <a:spcPts val="0"/>
              </a:spcBef>
              <a:spcAft>
                <a:spcPts val="0"/>
              </a:spcAft>
              <a:buSzPts val="2400"/>
              <a:buFont typeface="Gaegu"/>
              <a:buNone/>
              <a:defRPr b="1" sz="2400">
                <a:latin typeface="Gaegu"/>
                <a:ea typeface="Gaegu"/>
                <a:cs typeface="Gaegu"/>
                <a:sym typeface="Gaegu"/>
              </a:defRPr>
            </a:lvl4pPr>
            <a:lvl5pPr lvl="4" rtl="0" algn="ctr">
              <a:lnSpc>
                <a:spcPct val="100000"/>
              </a:lnSpc>
              <a:spcBef>
                <a:spcPts val="0"/>
              </a:spcBef>
              <a:spcAft>
                <a:spcPts val="0"/>
              </a:spcAft>
              <a:buSzPts val="2400"/>
              <a:buFont typeface="Gaegu"/>
              <a:buNone/>
              <a:defRPr b="1" sz="2400">
                <a:latin typeface="Gaegu"/>
                <a:ea typeface="Gaegu"/>
                <a:cs typeface="Gaegu"/>
                <a:sym typeface="Gaegu"/>
              </a:defRPr>
            </a:lvl5pPr>
            <a:lvl6pPr lvl="5" rtl="0" algn="ctr">
              <a:lnSpc>
                <a:spcPct val="100000"/>
              </a:lnSpc>
              <a:spcBef>
                <a:spcPts val="0"/>
              </a:spcBef>
              <a:spcAft>
                <a:spcPts val="0"/>
              </a:spcAft>
              <a:buSzPts val="2400"/>
              <a:buFont typeface="Gaegu"/>
              <a:buNone/>
              <a:defRPr b="1" sz="2400">
                <a:latin typeface="Gaegu"/>
                <a:ea typeface="Gaegu"/>
                <a:cs typeface="Gaegu"/>
                <a:sym typeface="Gaegu"/>
              </a:defRPr>
            </a:lvl6pPr>
            <a:lvl7pPr lvl="6" rtl="0" algn="ctr">
              <a:lnSpc>
                <a:spcPct val="100000"/>
              </a:lnSpc>
              <a:spcBef>
                <a:spcPts val="0"/>
              </a:spcBef>
              <a:spcAft>
                <a:spcPts val="0"/>
              </a:spcAft>
              <a:buSzPts val="2400"/>
              <a:buFont typeface="Gaegu"/>
              <a:buNone/>
              <a:defRPr b="1" sz="2400">
                <a:latin typeface="Gaegu"/>
                <a:ea typeface="Gaegu"/>
                <a:cs typeface="Gaegu"/>
                <a:sym typeface="Gaegu"/>
              </a:defRPr>
            </a:lvl7pPr>
            <a:lvl8pPr lvl="7" rtl="0" algn="ctr">
              <a:lnSpc>
                <a:spcPct val="100000"/>
              </a:lnSpc>
              <a:spcBef>
                <a:spcPts val="0"/>
              </a:spcBef>
              <a:spcAft>
                <a:spcPts val="0"/>
              </a:spcAft>
              <a:buSzPts val="2400"/>
              <a:buFont typeface="Gaegu"/>
              <a:buNone/>
              <a:defRPr b="1" sz="2400">
                <a:latin typeface="Gaegu"/>
                <a:ea typeface="Gaegu"/>
                <a:cs typeface="Gaegu"/>
                <a:sym typeface="Gaegu"/>
              </a:defRPr>
            </a:lvl8pPr>
            <a:lvl9pPr lvl="8" rtl="0" algn="ctr">
              <a:lnSpc>
                <a:spcPct val="100000"/>
              </a:lnSpc>
              <a:spcBef>
                <a:spcPts val="0"/>
              </a:spcBef>
              <a:spcAft>
                <a:spcPts val="0"/>
              </a:spcAft>
              <a:buSzPts val="2400"/>
              <a:buFont typeface="Gaegu"/>
              <a:buNone/>
              <a:defRPr b="1" sz="2400">
                <a:latin typeface="Gaegu"/>
                <a:ea typeface="Gaegu"/>
                <a:cs typeface="Gaegu"/>
                <a:sym typeface="Gaegu"/>
              </a:defRPr>
            </a:lvl9pPr>
          </a:lstStyle>
          <a:p/>
        </p:txBody>
      </p:sp>
      <p:sp>
        <p:nvSpPr>
          <p:cNvPr id="1200" name="Google Shape;1200;p24"/>
          <p:cNvSpPr txBox="1"/>
          <p:nvPr>
            <p:ph idx="6" type="subTitle"/>
          </p:nvPr>
        </p:nvSpPr>
        <p:spPr>
          <a:xfrm>
            <a:off x="6143600" y="3622875"/>
            <a:ext cx="1874700" cy="5727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18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201" name="Google Shape;1201;p24"/>
          <p:cNvSpPr txBox="1"/>
          <p:nvPr>
            <p:ph idx="7" type="subTitle"/>
          </p:nvPr>
        </p:nvSpPr>
        <p:spPr>
          <a:xfrm>
            <a:off x="1125697" y="1473436"/>
            <a:ext cx="1874700" cy="4698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400"/>
              <a:buFont typeface="Gaegu"/>
              <a:buNone/>
              <a:defRPr b="1" sz="2600">
                <a:solidFill>
                  <a:schemeClr val="accent3"/>
                </a:solidFill>
                <a:latin typeface="Gaegu"/>
                <a:ea typeface="Gaegu"/>
                <a:cs typeface="Gaegu"/>
                <a:sym typeface="Gaegu"/>
              </a:defRPr>
            </a:lvl1pPr>
            <a:lvl2pPr lvl="1" rtl="0" algn="ctr">
              <a:lnSpc>
                <a:spcPct val="100000"/>
              </a:lnSpc>
              <a:spcBef>
                <a:spcPts val="0"/>
              </a:spcBef>
              <a:spcAft>
                <a:spcPts val="0"/>
              </a:spcAft>
              <a:buSzPts val="2400"/>
              <a:buFont typeface="Gaegu"/>
              <a:buNone/>
              <a:defRPr b="1" sz="2400">
                <a:latin typeface="Gaegu"/>
                <a:ea typeface="Gaegu"/>
                <a:cs typeface="Gaegu"/>
                <a:sym typeface="Gaegu"/>
              </a:defRPr>
            </a:lvl2pPr>
            <a:lvl3pPr lvl="2" rtl="0" algn="ctr">
              <a:lnSpc>
                <a:spcPct val="100000"/>
              </a:lnSpc>
              <a:spcBef>
                <a:spcPts val="0"/>
              </a:spcBef>
              <a:spcAft>
                <a:spcPts val="0"/>
              </a:spcAft>
              <a:buSzPts val="2400"/>
              <a:buFont typeface="Gaegu"/>
              <a:buNone/>
              <a:defRPr b="1" sz="2400">
                <a:latin typeface="Gaegu"/>
                <a:ea typeface="Gaegu"/>
                <a:cs typeface="Gaegu"/>
                <a:sym typeface="Gaegu"/>
              </a:defRPr>
            </a:lvl3pPr>
            <a:lvl4pPr lvl="3" rtl="0" algn="ctr">
              <a:lnSpc>
                <a:spcPct val="100000"/>
              </a:lnSpc>
              <a:spcBef>
                <a:spcPts val="0"/>
              </a:spcBef>
              <a:spcAft>
                <a:spcPts val="0"/>
              </a:spcAft>
              <a:buSzPts val="2400"/>
              <a:buFont typeface="Gaegu"/>
              <a:buNone/>
              <a:defRPr b="1" sz="2400">
                <a:latin typeface="Gaegu"/>
                <a:ea typeface="Gaegu"/>
                <a:cs typeface="Gaegu"/>
                <a:sym typeface="Gaegu"/>
              </a:defRPr>
            </a:lvl4pPr>
            <a:lvl5pPr lvl="4" rtl="0" algn="ctr">
              <a:lnSpc>
                <a:spcPct val="100000"/>
              </a:lnSpc>
              <a:spcBef>
                <a:spcPts val="0"/>
              </a:spcBef>
              <a:spcAft>
                <a:spcPts val="0"/>
              </a:spcAft>
              <a:buSzPts val="2400"/>
              <a:buFont typeface="Gaegu"/>
              <a:buNone/>
              <a:defRPr b="1" sz="2400">
                <a:latin typeface="Gaegu"/>
                <a:ea typeface="Gaegu"/>
                <a:cs typeface="Gaegu"/>
                <a:sym typeface="Gaegu"/>
              </a:defRPr>
            </a:lvl5pPr>
            <a:lvl6pPr lvl="5" rtl="0" algn="ctr">
              <a:lnSpc>
                <a:spcPct val="100000"/>
              </a:lnSpc>
              <a:spcBef>
                <a:spcPts val="0"/>
              </a:spcBef>
              <a:spcAft>
                <a:spcPts val="0"/>
              </a:spcAft>
              <a:buSzPts val="2400"/>
              <a:buFont typeface="Gaegu"/>
              <a:buNone/>
              <a:defRPr b="1" sz="2400">
                <a:latin typeface="Gaegu"/>
                <a:ea typeface="Gaegu"/>
                <a:cs typeface="Gaegu"/>
                <a:sym typeface="Gaegu"/>
              </a:defRPr>
            </a:lvl6pPr>
            <a:lvl7pPr lvl="6" rtl="0" algn="ctr">
              <a:lnSpc>
                <a:spcPct val="100000"/>
              </a:lnSpc>
              <a:spcBef>
                <a:spcPts val="0"/>
              </a:spcBef>
              <a:spcAft>
                <a:spcPts val="0"/>
              </a:spcAft>
              <a:buSzPts val="2400"/>
              <a:buFont typeface="Gaegu"/>
              <a:buNone/>
              <a:defRPr b="1" sz="2400">
                <a:latin typeface="Gaegu"/>
                <a:ea typeface="Gaegu"/>
                <a:cs typeface="Gaegu"/>
                <a:sym typeface="Gaegu"/>
              </a:defRPr>
            </a:lvl7pPr>
            <a:lvl8pPr lvl="7" rtl="0" algn="ctr">
              <a:lnSpc>
                <a:spcPct val="100000"/>
              </a:lnSpc>
              <a:spcBef>
                <a:spcPts val="0"/>
              </a:spcBef>
              <a:spcAft>
                <a:spcPts val="0"/>
              </a:spcAft>
              <a:buSzPts val="2400"/>
              <a:buFont typeface="Gaegu"/>
              <a:buNone/>
              <a:defRPr b="1" sz="2400">
                <a:latin typeface="Gaegu"/>
                <a:ea typeface="Gaegu"/>
                <a:cs typeface="Gaegu"/>
                <a:sym typeface="Gaegu"/>
              </a:defRPr>
            </a:lvl8pPr>
            <a:lvl9pPr lvl="8" rtl="0" algn="ctr">
              <a:lnSpc>
                <a:spcPct val="100000"/>
              </a:lnSpc>
              <a:spcBef>
                <a:spcPts val="0"/>
              </a:spcBef>
              <a:spcAft>
                <a:spcPts val="0"/>
              </a:spcAft>
              <a:buSzPts val="2400"/>
              <a:buFont typeface="Gaegu"/>
              <a:buNone/>
              <a:defRPr b="1" sz="2400">
                <a:latin typeface="Gaegu"/>
                <a:ea typeface="Gaegu"/>
                <a:cs typeface="Gaegu"/>
                <a:sym typeface="Gaegu"/>
              </a:defRPr>
            </a:lvl9pPr>
          </a:lstStyle>
          <a:p/>
        </p:txBody>
      </p:sp>
      <p:sp>
        <p:nvSpPr>
          <p:cNvPr id="1202" name="Google Shape;1202;p24"/>
          <p:cNvSpPr txBox="1"/>
          <p:nvPr>
            <p:ph idx="8" type="subTitle"/>
          </p:nvPr>
        </p:nvSpPr>
        <p:spPr>
          <a:xfrm>
            <a:off x="1125700" y="1970025"/>
            <a:ext cx="1874700" cy="5727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18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203" name="Google Shape;1203;p24"/>
          <p:cNvSpPr txBox="1"/>
          <p:nvPr>
            <p:ph idx="9" type="subTitle"/>
          </p:nvPr>
        </p:nvSpPr>
        <p:spPr>
          <a:xfrm>
            <a:off x="3634647" y="1473425"/>
            <a:ext cx="1874700" cy="4698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400"/>
              <a:buFont typeface="Gaegu"/>
              <a:buNone/>
              <a:defRPr b="1" sz="2600">
                <a:solidFill>
                  <a:schemeClr val="accent3"/>
                </a:solidFill>
                <a:latin typeface="Gaegu"/>
                <a:ea typeface="Gaegu"/>
                <a:cs typeface="Gaegu"/>
                <a:sym typeface="Gaegu"/>
              </a:defRPr>
            </a:lvl1pPr>
            <a:lvl2pPr lvl="1" rtl="0" algn="ctr">
              <a:lnSpc>
                <a:spcPct val="100000"/>
              </a:lnSpc>
              <a:spcBef>
                <a:spcPts val="0"/>
              </a:spcBef>
              <a:spcAft>
                <a:spcPts val="0"/>
              </a:spcAft>
              <a:buSzPts val="2400"/>
              <a:buFont typeface="Gaegu"/>
              <a:buNone/>
              <a:defRPr b="1" sz="2400">
                <a:latin typeface="Gaegu"/>
                <a:ea typeface="Gaegu"/>
                <a:cs typeface="Gaegu"/>
                <a:sym typeface="Gaegu"/>
              </a:defRPr>
            </a:lvl2pPr>
            <a:lvl3pPr lvl="2" rtl="0" algn="ctr">
              <a:lnSpc>
                <a:spcPct val="100000"/>
              </a:lnSpc>
              <a:spcBef>
                <a:spcPts val="0"/>
              </a:spcBef>
              <a:spcAft>
                <a:spcPts val="0"/>
              </a:spcAft>
              <a:buSzPts val="2400"/>
              <a:buFont typeface="Gaegu"/>
              <a:buNone/>
              <a:defRPr b="1" sz="2400">
                <a:latin typeface="Gaegu"/>
                <a:ea typeface="Gaegu"/>
                <a:cs typeface="Gaegu"/>
                <a:sym typeface="Gaegu"/>
              </a:defRPr>
            </a:lvl3pPr>
            <a:lvl4pPr lvl="3" rtl="0" algn="ctr">
              <a:lnSpc>
                <a:spcPct val="100000"/>
              </a:lnSpc>
              <a:spcBef>
                <a:spcPts val="0"/>
              </a:spcBef>
              <a:spcAft>
                <a:spcPts val="0"/>
              </a:spcAft>
              <a:buSzPts val="2400"/>
              <a:buFont typeface="Gaegu"/>
              <a:buNone/>
              <a:defRPr b="1" sz="2400">
                <a:latin typeface="Gaegu"/>
                <a:ea typeface="Gaegu"/>
                <a:cs typeface="Gaegu"/>
                <a:sym typeface="Gaegu"/>
              </a:defRPr>
            </a:lvl4pPr>
            <a:lvl5pPr lvl="4" rtl="0" algn="ctr">
              <a:lnSpc>
                <a:spcPct val="100000"/>
              </a:lnSpc>
              <a:spcBef>
                <a:spcPts val="0"/>
              </a:spcBef>
              <a:spcAft>
                <a:spcPts val="0"/>
              </a:spcAft>
              <a:buSzPts val="2400"/>
              <a:buFont typeface="Gaegu"/>
              <a:buNone/>
              <a:defRPr b="1" sz="2400">
                <a:latin typeface="Gaegu"/>
                <a:ea typeface="Gaegu"/>
                <a:cs typeface="Gaegu"/>
                <a:sym typeface="Gaegu"/>
              </a:defRPr>
            </a:lvl5pPr>
            <a:lvl6pPr lvl="5" rtl="0" algn="ctr">
              <a:lnSpc>
                <a:spcPct val="100000"/>
              </a:lnSpc>
              <a:spcBef>
                <a:spcPts val="0"/>
              </a:spcBef>
              <a:spcAft>
                <a:spcPts val="0"/>
              </a:spcAft>
              <a:buSzPts val="2400"/>
              <a:buFont typeface="Gaegu"/>
              <a:buNone/>
              <a:defRPr b="1" sz="2400">
                <a:latin typeface="Gaegu"/>
                <a:ea typeface="Gaegu"/>
                <a:cs typeface="Gaegu"/>
                <a:sym typeface="Gaegu"/>
              </a:defRPr>
            </a:lvl6pPr>
            <a:lvl7pPr lvl="6" rtl="0" algn="ctr">
              <a:lnSpc>
                <a:spcPct val="100000"/>
              </a:lnSpc>
              <a:spcBef>
                <a:spcPts val="0"/>
              </a:spcBef>
              <a:spcAft>
                <a:spcPts val="0"/>
              </a:spcAft>
              <a:buSzPts val="2400"/>
              <a:buFont typeface="Gaegu"/>
              <a:buNone/>
              <a:defRPr b="1" sz="2400">
                <a:latin typeface="Gaegu"/>
                <a:ea typeface="Gaegu"/>
                <a:cs typeface="Gaegu"/>
                <a:sym typeface="Gaegu"/>
              </a:defRPr>
            </a:lvl7pPr>
            <a:lvl8pPr lvl="7" rtl="0" algn="ctr">
              <a:lnSpc>
                <a:spcPct val="100000"/>
              </a:lnSpc>
              <a:spcBef>
                <a:spcPts val="0"/>
              </a:spcBef>
              <a:spcAft>
                <a:spcPts val="0"/>
              </a:spcAft>
              <a:buSzPts val="2400"/>
              <a:buFont typeface="Gaegu"/>
              <a:buNone/>
              <a:defRPr b="1" sz="2400">
                <a:latin typeface="Gaegu"/>
                <a:ea typeface="Gaegu"/>
                <a:cs typeface="Gaegu"/>
                <a:sym typeface="Gaegu"/>
              </a:defRPr>
            </a:lvl8pPr>
            <a:lvl9pPr lvl="8" rtl="0" algn="ctr">
              <a:lnSpc>
                <a:spcPct val="100000"/>
              </a:lnSpc>
              <a:spcBef>
                <a:spcPts val="0"/>
              </a:spcBef>
              <a:spcAft>
                <a:spcPts val="0"/>
              </a:spcAft>
              <a:buSzPts val="2400"/>
              <a:buFont typeface="Gaegu"/>
              <a:buNone/>
              <a:defRPr b="1" sz="2400">
                <a:latin typeface="Gaegu"/>
                <a:ea typeface="Gaegu"/>
                <a:cs typeface="Gaegu"/>
                <a:sym typeface="Gaegu"/>
              </a:defRPr>
            </a:lvl9pPr>
          </a:lstStyle>
          <a:p/>
        </p:txBody>
      </p:sp>
      <p:sp>
        <p:nvSpPr>
          <p:cNvPr id="1204" name="Google Shape;1204;p24"/>
          <p:cNvSpPr txBox="1"/>
          <p:nvPr>
            <p:ph idx="13" type="subTitle"/>
          </p:nvPr>
        </p:nvSpPr>
        <p:spPr>
          <a:xfrm>
            <a:off x="3634650" y="1970025"/>
            <a:ext cx="1874700" cy="5727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18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205" name="Google Shape;1205;p24"/>
          <p:cNvSpPr txBox="1"/>
          <p:nvPr>
            <p:ph idx="14" type="subTitle"/>
          </p:nvPr>
        </p:nvSpPr>
        <p:spPr>
          <a:xfrm>
            <a:off x="6143597" y="1473425"/>
            <a:ext cx="1874700" cy="4698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400"/>
              <a:buFont typeface="Gaegu"/>
              <a:buNone/>
              <a:defRPr b="1" sz="2600">
                <a:solidFill>
                  <a:schemeClr val="accent3"/>
                </a:solidFill>
                <a:latin typeface="Gaegu"/>
                <a:ea typeface="Gaegu"/>
                <a:cs typeface="Gaegu"/>
                <a:sym typeface="Gaegu"/>
              </a:defRPr>
            </a:lvl1pPr>
            <a:lvl2pPr lvl="1" rtl="0" algn="ctr">
              <a:lnSpc>
                <a:spcPct val="100000"/>
              </a:lnSpc>
              <a:spcBef>
                <a:spcPts val="0"/>
              </a:spcBef>
              <a:spcAft>
                <a:spcPts val="0"/>
              </a:spcAft>
              <a:buSzPts val="2400"/>
              <a:buFont typeface="Gaegu"/>
              <a:buNone/>
              <a:defRPr b="1" sz="2400">
                <a:latin typeface="Gaegu"/>
                <a:ea typeface="Gaegu"/>
                <a:cs typeface="Gaegu"/>
                <a:sym typeface="Gaegu"/>
              </a:defRPr>
            </a:lvl2pPr>
            <a:lvl3pPr lvl="2" rtl="0" algn="ctr">
              <a:lnSpc>
                <a:spcPct val="100000"/>
              </a:lnSpc>
              <a:spcBef>
                <a:spcPts val="0"/>
              </a:spcBef>
              <a:spcAft>
                <a:spcPts val="0"/>
              </a:spcAft>
              <a:buSzPts val="2400"/>
              <a:buFont typeface="Gaegu"/>
              <a:buNone/>
              <a:defRPr b="1" sz="2400">
                <a:latin typeface="Gaegu"/>
                <a:ea typeface="Gaegu"/>
                <a:cs typeface="Gaegu"/>
                <a:sym typeface="Gaegu"/>
              </a:defRPr>
            </a:lvl3pPr>
            <a:lvl4pPr lvl="3" rtl="0" algn="ctr">
              <a:lnSpc>
                <a:spcPct val="100000"/>
              </a:lnSpc>
              <a:spcBef>
                <a:spcPts val="0"/>
              </a:spcBef>
              <a:spcAft>
                <a:spcPts val="0"/>
              </a:spcAft>
              <a:buSzPts val="2400"/>
              <a:buFont typeface="Gaegu"/>
              <a:buNone/>
              <a:defRPr b="1" sz="2400">
                <a:latin typeface="Gaegu"/>
                <a:ea typeface="Gaegu"/>
                <a:cs typeface="Gaegu"/>
                <a:sym typeface="Gaegu"/>
              </a:defRPr>
            </a:lvl4pPr>
            <a:lvl5pPr lvl="4" rtl="0" algn="ctr">
              <a:lnSpc>
                <a:spcPct val="100000"/>
              </a:lnSpc>
              <a:spcBef>
                <a:spcPts val="0"/>
              </a:spcBef>
              <a:spcAft>
                <a:spcPts val="0"/>
              </a:spcAft>
              <a:buSzPts val="2400"/>
              <a:buFont typeface="Gaegu"/>
              <a:buNone/>
              <a:defRPr b="1" sz="2400">
                <a:latin typeface="Gaegu"/>
                <a:ea typeface="Gaegu"/>
                <a:cs typeface="Gaegu"/>
                <a:sym typeface="Gaegu"/>
              </a:defRPr>
            </a:lvl5pPr>
            <a:lvl6pPr lvl="5" rtl="0" algn="ctr">
              <a:lnSpc>
                <a:spcPct val="100000"/>
              </a:lnSpc>
              <a:spcBef>
                <a:spcPts val="0"/>
              </a:spcBef>
              <a:spcAft>
                <a:spcPts val="0"/>
              </a:spcAft>
              <a:buSzPts val="2400"/>
              <a:buFont typeface="Gaegu"/>
              <a:buNone/>
              <a:defRPr b="1" sz="2400">
                <a:latin typeface="Gaegu"/>
                <a:ea typeface="Gaegu"/>
                <a:cs typeface="Gaegu"/>
                <a:sym typeface="Gaegu"/>
              </a:defRPr>
            </a:lvl6pPr>
            <a:lvl7pPr lvl="6" rtl="0" algn="ctr">
              <a:lnSpc>
                <a:spcPct val="100000"/>
              </a:lnSpc>
              <a:spcBef>
                <a:spcPts val="0"/>
              </a:spcBef>
              <a:spcAft>
                <a:spcPts val="0"/>
              </a:spcAft>
              <a:buSzPts val="2400"/>
              <a:buFont typeface="Gaegu"/>
              <a:buNone/>
              <a:defRPr b="1" sz="2400">
                <a:latin typeface="Gaegu"/>
                <a:ea typeface="Gaegu"/>
                <a:cs typeface="Gaegu"/>
                <a:sym typeface="Gaegu"/>
              </a:defRPr>
            </a:lvl7pPr>
            <a:lvl8pPr lvl="7" rtl="0" algn="ctr">
              <a:lnSpc>
                <a:spcPct val="100000"/>
              </a:lnSpc>
              <a:spcBef>
                <a:spcPts val="0"/>
              </a:spcBef>
              <a:spcAft>
                <a:spcPts val="0"/>
              </a:spcAft>
              <a:buSzPts val="2400"/>
              <a:buFont typeface="Gaegu"/>
              <a:buNone/>
              <a:defRPr b="1" sz="2400">
                <a:latin typeface="Gaegu"/>
                <a:ea typeface="Gaegu"/>
                <a:cs typeface="Gaegu"/>
                <a:sym typeface="Gaegu"/>
              </a:defRPr>
            </a:lvl8pPr>
            <a:lvl9pPr lvl="8" rtl="0" algn="ctr">
              <a:lnSpc>
                <a:spcPct val="100000"/>
              </a:lnSpc>
              <a:spcBef>
                <a:spcPts val="0"/>
              </a:spcBef>
              <a:spcAft>
                <a:spcPts val="0"/>
              </a:spcAft>
              <a:buSzPts val="2400"/>
              <a:buFont typeface="Gaegu"/>
              <a:buNone/>
              <a:defRPr b="1" sz="2400">
                <a:latin typeface="Gaegu"/>
                <a:ea typeface="Gaegu"/>
                <a:cs typeface="Gaegu"/>
                <a:sym typeface="Gaegu"/>
              </a:defRPr>
            </a:lvl9pPr>
          </a:lstStyle>
          <a:p/>
        </p:txBody>
      </p:sp>
      <p:sp>
        <p:nvSpPr>
          <p:cNvPr id="1206" name="Google Shape;1206;p24"/>
          <p:cNvSpPr txBox="1"/>
          <p:nvPr>
            <p:ph idx="15" type="subTitle"/>
          </p:nvPr>
        </p:nvSpPr>
        <p:spPr>
          <a:xfrm>
            <a:off x="6143600" y="1970025"/>
            <a:ext cx="1874700" cy="5727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18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CUSTOM_6">
    <p:spTree>
      <p:nvGrpSpPr>
        <p:cNvPr id="1207" name="Shape 1207"/>
        <p:cNvGrpSpPr/>
        <p:nvPr/>
      </p:nvGrpSpPr>
      <p:grpSpPr>
        <a:xfrm>
          <a:off x="0" y="0"/>
          <a:ext cx="0" cy="0"/>
          <a:chOff x="0" y="0"/>
          <a:chExt cx="0" cy="0"/>
        </a:xfrm>
      </p:grpSpPr>
      <p:grpSp>
        <p:nvGrpSpPr>
          <p:cNvPr id="1208" name="Google Shape;1208;p25"/>
          <p:cNvGrpSpPr/>
          <p:nvPr/>
        </p:nvGrpSpPr>
        <p:grpSpPr>
          <a:xfrm>
            <a:off x="-23004" y="-1"/>
            <a:ext cx="9177565" cy="5143390"/>
            <a:chOff x="-23004" y="-1"/>
            <a:chExt cx="9177565" cy="5143390"/>
          </a:xfrm>
        </p:grpSpPr>
        <p:sp>
          <p:nvSpPr>
            <p:cNvPr id="1209" name="Google Shape;1209;p25"/>
            <p:cNvSpPr/>
            <p:nvPr/>
          </p:nvSpPr>
          <p:spPr>
            <a:xfrm>
              <a:off x="-22991"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0" name="Google Shape;1210;p25"/>
            <p:cNvSpPr/>
            <p:nvPr/>
          </p:nvSpPr>
          <p:spPr>
            <a:xfrm>
              <a:off x="32459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1" name="Google Shape;1211;p25"/>
            <p:cNvSpPr/>
            <p:nvPr/>
          </p:nvSpPr>
          <p:spPr>
            <a:xfrm>
              <a:off x="650686"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2" name="Google Shape;1212;p25"/>
            <p:cNvSpPr/>
            <p:nvPr/>
          </p:nvSpPr>
          <p:spPr>
            <a:xfrm>
              <a:off x="998608"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3" name="Google Shape;1213;p25"/>
            <p:cNvSpPr/>
            <p:nvPr/>
          </p:nvSpPr>
          <p:spPr>
            <a:xfrm>
              <a:off x="1346531"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4" name="Google Shape;1214;p25"/>
            <p:cNvSpPr/>
            <p:nvPr/>
          </p:nvSpPr>
          <p:spPr>
            <a:xfrm>
              <a:off x="1672285"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5" name="Google Shape;1215;p25"/>
            <p:cNvSpPr/>
            <p:nvPr/>
          </p:nvSpPr>
          <p:spPr>
            <a:xfrm>
              <a:off x="2020208"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6" name="Google Shape;1216;p25"/>
            <p:cNvSpPr/>
            <p:nvPr/>
          </p:nvSpPr>
          <p:spPr>
            <a:xfrm>
              <a:off x="2368130"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7" name="Google Shape;1217;p25"/>
            <p:cNvSpPr/>
            <p:nvPr/>
          </p:nvSpPr>
          <p:spPr>
            <a:xfrm>
              <a:off x="2694152"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8" name="Google Shape;1218;p25"/>
            <p:cNvSpPr/>
            <p:nvPr/>
          </p:nvSpPr>
          <p:spPr>
            <a:xfrm>
              <a:off x="3041740"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9" name="Google Shape;1219;p25"/>
            <p:cNvSpPr/>
            <p:nvPr/>
          </p:nvSpPr>
          <p:spPr>
            <a:xfrm>
              <a:off x="3389662"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0" name="Google Shape;1220;p25"/>
            <p:cNvSpPr/>
            <p:nvPr/>
          </p:nvSpPr>
          <p:spPr>
            <a:xfrm>
              <a:off x="3715752"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1" name="Google Shape;1221;p25"/>
            <p:cNvSpPr/>
            <p:nvPr/>
          </p:nvSpPr>
          <p:spPr>
            <a:xfrm>
              <a:off x="4063339"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2" name="Google Shape;1222;p25"/>
            <p:cNvSpPr/>
            <p:nvPr/>
          </p:nvSpPr>
          <p:spPr>
            <a:xfrm>
              <a:off x="4411262"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3" name="Google Shape;1223;p25"/>
            <p:cNvSpPr/>
            <p:nvPr/>
          </p:nvSpPr>
          <p:spPr>
            <a:xfrm>
              <a:off x="-23004" y="176275"/>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4" name="Google Shape;1224;p25"/>
            <p:cNvSpPr/>
            <p:nvPr/>
          </p:nvSpPr>
          <p:spPr>
            <a:xfrm>
              <a:off x="-23004" y="523862"/>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5" name="Google Shape;1225;p25"/>
            <p:cNvSpPr/>
            <p:nvPr/>
          </p:nvSpPr>
          <p:spPr>
            <a:xfrm>
              <a:off x="-23004" y="849884"/>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6" name="Google Shape;1226;p25"/>
            <p:cNvSpPr/>
            <p:nvPr/>
          </p:nvSpPr>
          <p:spPr>
            <a:xfrm>
              <a:off x="-23004" y="1197806"/>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7" name="Google Shape;1227;p25"/>
            <p:cNvSpPr/>
            <p:nvPr/>
          </p:nvSpPr>
          <p:spPr>
            <a:xfrm>
              <a:off x="-23004" y="1554501"/>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8" name="Google Shape;1228;p25"/>
            <p:cNvSpPr/>
            <p:nvPr/>
          </p:nvSpPr>
          <p:spPr>
            <a:xfrm>
              <a:off x="-23004" y="1880590"/>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9" name="Google Shape;1229;p25"/>
            <p:cNvSpPr/>
            <p:nvPr/>
          </p:nvSpPr>
          <p:spPr>
            <a:xfrm>
              <a:off x="-23004" y="2228511"/>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0" name="Google Shape;1230;p25"/>
            <p:cNvSpPr/>
            <p:nvPr/>
          </p:nvSpPr>
          <p:spPr>
            <a:xfrm>
              <a:off x="-23004" y="2576366"/>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1" name="Google Shape;1231;p25"/>
            <p:cNvSpPr/>
            <p:nvPr/>
          </p:nvSpPr>
          <p:spPr>
            <a:xfrm>
              <a:off x="-23004" y="2902455"/>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2" name="Google Shape;1232;p25"/>
            <p:cNvSpPr/>
            <p:nvPr/>
          </p:nvSpPr>
          <p:spPr>
            <a:xfrm>
              <a:off x="-23004" y="3250042"/>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3" name="Google Shape;1233;p25"/>
            <p:cNvSpPr/>
            <p:nvPr/>
          </p:nvSpPr>
          <p:spPr>
            <a:xfrm>
              <a:off x="-23004" y="3597964"/>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4" name="Google Shape;1234;p25"/>
            <p:cNvSpPr/>
            <p:nvPr/>
          </p:nvSpPr>
          <p:spPr>
            <a:xfrm>
              <a:off x="-23004" y="3924052"/>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5" name="Google Shape;1235;p25"/>
            <p:cNvSpPr/>
            <p:nvPr/>
          </p:nvSpPr>
          <p:spPr>
            <a:xfrm>
              <a:off x="-23004" y="4271639"/>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6" name="Google Shape;1236;p25"/>
            <p:cNvSpPr/>
            <p:nvPr/>
          </p:nvSpPr>
          <p:spPr>
            <a:xfrm>
              <a:off x="-23004" y="4619561"/>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7" name="Google Shape;1237;p25"/>
            <p:cNvSpPr/>
            <p:nvPr/>
          </p:nvSpPr>
          <p:spPr>
            <a:xfrm>
              <a:off x="-23004" y="4945583"/>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8" name="Google Shape;1238;p25"/>
            <p:cNvSpPr/>
            <p:nvPr/>
          </p:nvSpPr>
          <p:spPr>
            <a:xfrm>
              <a:off x="473259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9" name="Google Shape;1239;p25"/>
            <p:cNvSpPr/>
            <p:nvPr/>
          </p:nvSpPr>
          <p:spPr>
            <a:xfrm>
              <a:off x="505868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0" name="Google Shape;1240;p25"/>
            <p:cNvSpPr/>
            <p:nvPr/>
          </p:nvSpPr>
          <p:spPr>
            <a:xfrm>
              <a:off x="5406608"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1" name="Google Shape;1241;p25"/>
            <p:cNvSpPr/>
            <p:nvPr/>
          </p:nvSpPr>
          <p:spPr>
            <a:xfrm>
              <a:off x="575419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2" name="Google Shape;1242;p25"/>
            <p:cNvSpPr/>
            <p:nvPr/>
          </p:nvSpPr>
          <p:spPr>
            <a:xfrm>
              <a:off x="6080285"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3" name="Google Shape;1243;p25"/>
            <p:cNvSpPr/>
            <p:nvPr/>
          </p:nvSpPr>
          <p:spPr>
            <a:xfrm>
              <a:off x="6428207"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4" name="Google Shape;1244;p25"/>
            <p:cNvSpPr/>
            <p:nvPr/>
          </p:nvSpPr>
          <p:spPr>
            <a:xfrm>
              <a:off x="6775795"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5" name="Google Shape;1245;p25"/>
            <p:cNvSpPr/>
            <p:nvPr/>
          </p:nvSpPr>
          <p:spPr>
            <a:xfrm>
              <a:off x="7101884"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6" name="Google Shape;1246;p25"/>
            <p:cNvSpPr/>
            <p:nvPr/>
          </p:nvSpPr>
          <p:spPr>
            <a:xfrm>
              <a:off x="7449807"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7" name="Google Shape;1247;p25"/>
            <p:cNvSpPr/>
            <p:nvPr/>
          </p:nvSpPr>
          <p:spPr>
            <a:xfrm>
              <a:off x="7797394"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8" name="Google Shape;1248;p25"/>
            <p:cNvSpPr/>
            <p:nvPr/>
          </p:nvSpPr>
          <p:spPr>
            <a:xfrm>
              <a:off x="8123417"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9" name="Google Shape;1249;p25"/>
            <p:cNvSpPr/>
            <p:nvPr/>
          </p:nvSpPr>
          <p:spPr>
            <a:xfrm>
              <a:off x="8471339"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0" name="Google Shape;1250;p25"/>
            <p:cNvSpPr/>
            <p:nvPr/>
          </p:nvSpPr>
          <p:spPr>
            <a:xfrm>
              <a:off x="8828370"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1" name="Google Shape;1251;p25"/>
            <p:cNvSpPr/>
            <p:nvPr/>
          </p:nvSpPr>
          <p:spPr>
            <a:xfrm>
              <a:off x="9154459"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2" name="Google Shape;1252;p25"/>
            <p:cNvSpPr/>
            <p:nvPr/>
          </p:nvSpPr>
          <p:spPr>
            <a:xfrm>
              <a:off x="4732600" y="176275"/>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3" name="Google Shape;1253;p25"/>
            <p:cNvSpPr/>
            <p:nvPr/>
          </p:nvSpPr>
          <p:spPr>
            <a:xfrm>
              <a:off x="4732600" y="523862"/>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4" name="Google Shape;1254;p25"/>
            <p:cNvSpPr/>
            <p:nvPr/>
          </p:nvSpPr>
          <p:spPr>
            <a:xfrm>
              <a:off x="4732600" y="849884"/>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5" name="Google Shape;1255;p25"/>
            <p:cNvSpPr/>
            <p:nvPr/>
          </p:nvSpPr>
          <p:spPr>
            <a:xfrm>
              <a:off x="4732600" y="1197806"/>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6" name="Google Shape;1256;p25"/>
            <p:cNvSpPr/>
            <p:nvPr/>
          </p:nvSpPr>
          <p:spPr>
            <a:xfrm>
              <a:off x="4732600" y="1554501"/>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7" name="Google Shape;1257;p25"/>
            <p:cNvSpPr/>
            <p:nvPr/>
          </p:nvSpPr>
          <p:spPr>
            <a:xfrm>
              <a:off x="4732600" y="1880590"/>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8" name="Google Shape;1258;p25"/>
            <p:cNvSpPr/>
            <p:nvPr/>
          </p:nvSpPr>
          <p:spPr>
            <a:xfrm>
              <a:off x="4732600" y="2228511"/>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9" name="Google Shape;1259;p25"/>
            <p:cNvSpPr/>
            <p:nvPr/>
          </p:nvSpPr>
          <p:spPr>
            <a:xfrm>
              <a:off x="4732600" y="2576366"/>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0" name="Google Shape;1260;p25"/>
            <p:cNvSpPr/>
            <p:nvPr/>
          </p:nvSpPr>
          <p:spPr>
            <a:xfrm>
              <a:off x="4732600" y="2902455"/>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1" name="Google Shape;1261;p25"/>
            <p:cNvSpPr/>
            <p:nvPr/>
          </p:nvSpPr>
          <p:spPr>
            <a:xfrm>
              <a:off x="4732600" y="3250042"/>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2" name="Google Shape;1262;p25"/>
            <p:cNvSpPr/>
            <p:nvPr/>
          </p:nvSpPr>
          <p:spPr>
            <a:xfrm>
              <a:off x="4732600" y="3597964"/>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3" name="Google Shape;1263;p25"/>
            <p:cNvSpPr/>
            <p:nvPr/>
          </p:nvSpPr>
          <p:spPr>
            <a:xfrm>
              <a:off x="4732600" y="3924052"/>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4" name="Google Shape;1264;p25"/>
            <p:cNvSpPr/>
            <p:nvPr/>
          </p:nvSpPr>
          <p:spPr>
            <a:xfrm>
              <a:off x="4732600" y="4271639"/>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5" name="Google Shape;1265;p25"/>
            <p:cNvSpPr/>
            <p:nvPr/>
          </p:nvSpPr>
          <p:spPr>
            <a:xfrm>
              <a:off x="4732600" y="4619561"/>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6" name="Google Shape;1266;p25"/>
            <p:cNvSpPr/>
            <p:nvPr/>
          </p:nvSpPr>
          <p:spPr>
            <a:xfrm>
              <a:off x="4732600" y="4945583"/>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67" name="Google Shape;1267;p25"/>
          <p:cNvSpPr/>
          <p:nvPr/>
        </p:nvSpPr>
        <p:spPr>
          <a:xfrm>
            <a:off x="600600" y="1014000"/>
            <a:ext cx="7942800" cy="37485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68" name="Google Shape;1268;p25"/>
          <p:cNvGrpSpPr/>
          <p:nvPr/>
        </p:nvGrpSpPr>
        <p:grpSpPr>
          <a:xfrm rot="-5400000">
            <a:off x="7598805" y="823914"/>
            <a:ext cx="368499" cy="424474"/>
            <a:chOff x="3150425" y="3024575"/>
            <a:chExt cx="130350" cy="150150"/>
          </a:xfrm>
        </p:grpSpPr>
        <p:sp>
          <p:nvSpPr>
            <p:cNvPr id="1269" name="Google Shape;1269;p25"/>
            <p:cNvSpPr/>
            <p:nvPr/>
          </p:nvSpPr>
          <p:spPr>
            <a:xfrm>
              <a:off x="3259350" y="3087675"/>
              <a:ext cx="21425" cy="20150"/>
            </a:xfrm>
            <a:custGeom>
              <a:rect b="b" l="l" r="r" t="t"/>
              <a:pathLst>
                <a:path extrusionOk="0" h="806" w="857">
                  <a:moveTo>
                    <a:pt x="314" y="1"/>
                  </a:moveTo>
                  <a:cubicBezTo>
                    <a:pt x="301" y="1"/>
                    <a:pt x="290" y="2"/>
                    <a:pt x="279" y="4"/>
                  </a:cubicBezTo>
                  <a:cubicBezTo>
                    <a:pt x="100" y="4"/>
                    <a:pt x="1" y="223"/>
                    <a:pt x="61" y="422"/>
                  </a:cubicBezTo>
                  <a:cubicBezTo>
                    <a:pt x="100" y="522"/>
                    <a:pt x="180" y="641"/>
                    <a:pt x="279" y="701"/>
                  </a:cubicBezTo>
                  <a:cubicBezTo>
                    <a:pt x="362" y="767"/>
                    <a:pt x="499" y="805"/>
                    <a:pt x="600" y="805"/>
                  </a:cubicBezTo>
                  <a:cubicBezTo>
                    <a:pt x="621" y="805"/>
                    <a:pt x="640" y="804"/>
                    <a:pt x="657" y="800"/>
                  </a:cubicBezTo>
                  <a:cubicBezTo>
                    <a:pt x="797" y="761"/>
                    <a:pt x="856" y="581"/>
                    <a:pt x="797" y="402"/>
                  </a:cubicBezTo>
                  <a:cubicBezTo>
                    <a:pt x="757" y="283"/>
                    <a:pt x="677" y="164"/>
                    <a:pt x="598" y="124"/>
                  </a:cubicBezTo>
                  <a:cubicBezTo>
                    <a:pt x="511" y="55"/>
                    <a:pt x="395" y="1"/>
                    <a:pt x="31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0" name="Google Shape;1270;p25"/>
            <p:cNvSpPr/>
            <p:nvPr/>
          </p:nvSpPr>
          <p:spPr>
            <a:xfrm>
              <a:off x="3226525" y="3128500"/>
              <a:ext cx="22425" cy="29025"/>
            </a:xfrm>
            <a:custGeom>
              <a:rect b="b" l="l" r="r" t="t"/>
              <a:pathLst>
                <a:path extrusionOk="0" h="1161" w="897">
                  <a:moveTo>
                    <a:pt x="379" y="0"/>
                  </a:moveTo>
                  <a:cubicBezTo>
                    <a:pt x="366" y="0"/>
                    <a:pt x="352" y="1"/>
                    <a:pt x="339" y="3"/>
                  </a:cubicBezTo>
                  <a:cubicBezTo>
                    <a:pt x="180" y="23"/>
                    <a:pt x="40" y="182"/>
                    <a:pt x="21" y="381"/>
                  </a:cubicBezTo>
                  <a:cubicBezTo>
                    <a:pt x="1" y="540"/>
                    <a:pt x="60" y="779"/>
                    <a:pt x="160" y="898"/>
                  </a:cubicBezTo>
                  <a:cubicBezTo>
                    <a:pt x="269" y="1063"/>
                    <a:pt x="435" y="1161"/>
                    <a:pt x="580" y="1161"/>
                  </a:cubicBezTo>
                  <a:cubicBezTo>
                    <a:pt x="646" y="1161"/>
                    <a:pt x="707" y="1141"/>
                    <a:pt x="757" y="1097"/>
                  </a:cubicBezTo>
                  <a:cubicBezTo>
                    <a:pt x="797" y="1057"/>
                    <a:pt x="896" y="819"/>
                    <a:pt x="896" y="779"/>
                  </a:cubicBezTo>
                  <a:cubicBezTo>
                    <a:pt x="896" y="779"/>
                    <a:pt x="896" y="739"/>
                    <a:pt x="876" y="719"/>
                  </a:cubicBezTo>
                  <a:cubicBezTo>
                    <a:pt x="876" y="600"/>
                    <a:pt x="797" y="321"/>
                    <a:pt x="757" y="262"/>
                  </a:cubicBezTo>
                  <a:cubicBezTo>
                    <a:pt x="666" y="98"/>
                    <a:pt x="525" y="0"/>
                    <a:pt x="37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1" name="Google Shape;1271;p25"/>
            <p:cNvSpPr/>
            <p:nvPr/>
          </p:nvSpPr>
          <p:spPr>
            <a:xfrm>
              <a:off x="3237625" y="3024575"/>
              <a:ext cx="14800" cy="14075"/>
            </a:xfrm>
            <a:custGeom>
              <a:rect b="b" l="l" r="r" t="t"/>
              <a:pathLst>
                <a:path extrusionOk="0" h="563" w="592">
                  <a:moveTo>
                    <a:pt x="238" y="1"/>
                  </a:moveTo>
                  <a:cubicBezTo>
                    <a:pt x="66" y="1"/>
                    <a:pt x="0" y="235"/>
                    <a:pt x="154" y="439"/>
                  </a:cubicBezTo>
                  <a:cubicBezTo>
                    <a:pt x="205" y="508"/>
                    <a:pt x="332" y="563"/>
                    <a:pt x="404" y="563"/>
                  </a:cubicBezTo>
                  <a:cubicBezTo>
                    <a:pt x="415" y="563"/>
                    <a:pt x="424" y="561"/>
                    <a:pt x="432" y="559"/>
                  </a:cubicBezTo>
                  <a:cubicBezTo>
                    <a:pt x="552" y="519"/>
                    <a:pt x="591" y="400"/>
                    <a:pt x="552" y="260"/>
                  </a:cubicBezTo>
                  <a:cubicBezTo>
                    <a:pt x="512" y="141"/>
                    <a:pt x="432" y="61"/>
                    <a:pt x="333" y="22"/>
                  </a:cubicBezTo>
                  <a:cubicBezTo>
                    <a:pt x="299" y="7"/>
                    <a:pt x="267" y="1"/>
                    <a:pt x="23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2" name="Google Shape;1272;p25"/>
            <p:cNvSpPr/>
            <p:nvPr/>
          </p:nvSpPr>
          <p:spPr>
            <a:xfrm>
              <a:off x="3209125" y="3062300"/>
              <a:ext cx="22900" cy="22025"/>
            </a:xfrm>
            <a:custGeom>
              <a:rect b="b" l="l" r="r" t="t"/>
              <a:pathLst>
                <a:path extrusionOk="0" h="881" w="916">
                  <a:moveTo>
                    <a:pt x="363" y="1"/>
                  </a:moveTo>
                  <a:cubicBezTo>
                    <a:pt x="122" y="1"/>
                    <a:pt x="0" y="200"/>
                    <a:pt x="100" y="482"/>
                  </a:cubicBezTo>
                  <a:cubicBezTo>
                    <a:pt x="159" y="641"/>
                    <a:pt x="279" y="781"/>
                    <a:pt x="438" y="840"/>
                  </a:cubicBezTo>
                  <a:cubicBezTo>
                    <a:pt x="499" y="868"/>
                    <a:pt x="559" y="881"/>
                    <a:pt x="613" y="881"/>
                  </a:cubicBezTo>
                  <a:cubicBezTo>
                    <a:pt x="717" y="881"/>
                    <a:pt x="804" y="832"/>
                    <a:pt x="856" y="741"/>
                  </a:cubicBezTo>
                  <a:cubicBezTo>
                    <a:pt x="896" y="681"/>
                    <a:pt x="916" y="562"/>
                    <a:pt x="896" y="462"/>
                  </a:cubicBezTo>
                  <a:cubicBezTo>
                    <a:pt x="856" y="283"/>
                    <a:pt x="677" y="64"/>
                    <a:pt x="518" y="25"/>
                  </a:cubicBezTo>
                  <a:cubicBezTo>
                    <a:pt x="462" y="8"/>
                    <a:pt x="410" y="1"/>
                    <a:pt x="36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3" name="Google Shape;1273;p25"/>
            <p:cNvSpPr/>
            <p:nvPr/>
          </p:nvSpPr>
          <p:spPr>
            <a:xfrm>
              <a:off x="3205650" y="3094325"/>
              <a:ext cx="22350" cy="22600"/>
            </a:xfrm>
            <a:custGeom>
              <a:rect b="b" l="l" r="r" t="t"/>
              <a:pathLst>
                <a:path extrusionOk="0" h="904" w="894">
                  <a:moveTo>
                    <a:pt x="287" y="1"/>
                  </a:moveTo>
                  <a:cubicBezTo>
                    <a:pt x="225" y="1"/>
                    <a:pt x="166" y="22"/>
                    <a:pt x="119" y="57"/>
                  </a:cubicBezTo>
                  <a:cubicBezTo>
                    <a:pt x="80" y="97"/>
                    <a:pt x="60" y="116"/>
                    <a:pt x="40" y="216"/>
                  </a:cubicBezTo>
                  <a:cubicBezTo>
                    <a:pt x="0" y="495"/>
                    <a:pt x="159" y="753"/>
                    <a:pt x="398" y="873"/>
                  </a:cubicBezTo>
                  <a:cubicBezTo>
                    <a:pt x="451" y="894"/>
                    <a:pt x="502" y="904"/>
                    <a:pt x="549" y="904"/>
                  </a:cubicBezTo>
                  <a:cubicBezTo>
                    <a:pt x="764" y="904"/>
                    <a:pt x="894" y="696"/>
                    <a:pt x="796" y="435"/>
                  </a:cubicBezTo>
                  <a:cubicBezTo>
                    <a:pt x="736" y="256"/>
                    <a:pt x="597" y="116"/>
                    <a:pt x="418" y="37"/>
                  </a:cubicBezTo>
                  <a:cubicBezTo>
                    <a:pt x="376" y="12"/>
                    <a:pt x="331" y="1"/>
                    <a:pt x="28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4" name="Google Shape;1274;p25"/>
            <p:cNvSpPr/>
            <p:nvPr/>
          </p:nvSpPr>
          <p:spPr>
            <a:xfrm>
              <a:off x="3182750" y="3155225"/>
              <a:ext cx="18425" cy="19500"/>
            </a:xfrm>
            <a:custGeom>
              <a:rect b="b" l="l" r="r" t="t"/>
              <a:pathLst>
                <a:path extrusionOk="0" h="780" w="737">
                  <a:moveTo>
                    <a:pt x="289" y="0"/>
                  </a:moveTo>
                  <a:cubicBezTo>
                    <a:pt x="190" y="0"/>
                    <a:pt x="107" y="40"/>
                    <a:pt x="80" y="108"/>
                  </a:cubicBezTo>
                  <a:cubicBezTo>
                    <a:pt x="80" y="128"/>
                    <a:pt x="61" y="187"/>
                    <a:pt x="41" y="227"/>
                  </a:cubicBezTo>
                  <a:cubicBezTo>
                    <a:pt x="1" y="347"/>
                    <a:pt x="61" y="546"/>
                    <a:pt x="180" y="665"/>
                  </a:cubicBezTo>
                  <a:cubicBezTo>
                    <a:pt x="264" y="740"/>
                    <a:pt x="345" y="780"/>
                    <a:pt x="420" y="780"/>
                  </a:cubicBezTo>
                  <a:cubicBezTo>
                    <a:pt x="505" y="780"/>
                    <a:pt x="584" y="730"/>
                    <a:pt x="657" y="625"/>
                  </a:cubicBezTo>
                  <a:cubicBezTo>
                    <a:pt x="717" y="526"/>
                    <a:pt x="737" y="466"/>
                    <a:pt x="717" y="366"/>
                  </a:cubicBezTo>
                  <a:cubicBezTo>
                    <a:pt x="697" y="227"/>
                    <a:pt x="578" y="88"/>
                    <a:pt x="439" y="28"/>
                  </a:cubicBezTo>
                  <a:cubicBezTo>
                    <a:pt x="388" y="9"/>
                    <a:pt x="337" y="0"/>
                    <a:pt x="28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5" name="Google Shape;1275;p25"/>
            <p:cNvSpPr/>
            <p:nvPr/>
          </p:nvSpPr>
          <p:spPr>
            <a:xfrm>
              <a:off x="3165350" y="3033050"/>
              <a:ext cx="26875" cy="29250"/>
            </a:xfrm>
            <a:custGeom>
              <a:rect b="b" l="l" r="r" t="t"/>
              <a:pathLst>
                <a:path extrusionOk="0" h="1170" w="1075">
                  <a:moveTo>
                    <a:pt x="359" y="1"/>
                  </a:moveTo>
                  <a:cubicBezTo>
                    <a:pt x="160" y="1"/>
                    <a:pt x="20" y="140"/>
                    <a:pt x="20" y="359"/>
                  </a:cubicBezTo>
                  <a:cubicBezTo>
                    <a:pt x="0" y="538"/>
                    <a:pt x="40" y="657"/>
                    <a:pt x="140" y="817"/>
                  </a:cubicBezTo>
                  <a:cubicBezTo>
                    <a:pt x="239" y="976"/>
                    <a:pt x="339" y="1055"/>
                    <a:pt x="478" y="1115"/>
                  </a:cubicBezTo>
                  <a:cubicBezTo>
                    <a:pt x="558" y="1152"/>
                    <a:pt x="633" y="1169"/>
                    <a:pt x="702" y="1169"/>
                  </a:cubicBezTo>
                  <a:cubicBezTo>
                    <a:pt x="820" y="1169"/>
                    <a:pt x="920" y="1116"/>
                    <a:pt x="995" y="1016"/>
                  </a:cubicBezTo>
                  <a:cubicBezTo>
                    <a:pt x="1035" y="956"/>
                    <a:pt x="1055" y="916"/>
                    <a:pt x="1055" y="817"/>
                  </a:cubicBezTo>
                  <a:cubicBezTo>
                    <a:pt x="1075" y="697"/>
                    <a:pt x="1075" y="657"/>
                    <a:pt x="1035" y="558"/>
                  </a:cubicBezTo>
                  <a:cubicBezTo>
                    <a:pt x="995" y="419"/>
                    <a:pt x="896" y="260"/>
                    <a:pt x="796" y="160"/>
                  </a:cubicBezTo>
                  <a:cubicBezTo>
                    <a:pt x="677" y="61"/>
                    <a:pt x="498" y="1"/>
                    <a:pt x="35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6" name="Google Shape;1276;p25"/>
            <p:cNvSpPr/>
            <p:nvPr/>
          </p:nvSpPr>
          <p:spPr>
            <a:xfrm>
              <a:off x="3150425" y="3082275"/>
              <a:ext cx="25900" cy="26450"/>
            </a:xfrm>
            <a:custGeom>
              <a:rect b="b" l="l" r="r" t="t"/>
              <a:pathLst>
                <a:path extrusionOk="0" h="1058" w="1036">
                  <a:moveTo>
                    <a:pt x="431" y="0"/>
                  </a:moveTo>
                  <a:cubicBezTo>
                    <a:pt x="420" y="0"/>
                    <a:pt x="409" y="1"/>
                    <a:pt x="398" y="2"/>
                  </a:cubicBezTo>
                  <a:cubicBezTo>
                    <a:pt x="319" y="2"/>
                    <a:pt x="160" y="81"/>
                    <a:pt x="100" y="181"/>
                  </a:cubicBezTo>
                  <a:cubicBezTo>
                    <a:pt x="1" y="300"/>
                    <a:pt x="20" y="519"/>
                    <a:pt x="120" y="718"/>
                  </a:cubicBezTo>
                  <a:cubicBezTo>
                    <a:pt x="233" y="906"/>
                    <a:pt x="451" y="1058"/>
                    <a:pt x="626" y="1058"/>
                  </a:cubicBezTo>
                  <a:cubicBezTo>
                    <a:pt x="637" y="1058"/>
                    <a:pt x="647" y="1057"/>
                    <a:pt x="657" y="1056"/>
                  </a:cubicBezTo>
                  <a:cubicBezTo>
                    <a:pt x="757" y="1036"/>
                    <a:pt x="796" y="1016"/>
                    <a:pt x="896" y="917"/>
                  </a:cubicBezTo>
                  <a:cubicBezTo>
                    <a:pt x="995" y="837"/>
                    <a:pt x="1015" y="778"/>
                    <a:pt x="1035" y="658"/>
                  </a:cubicBezTo>
                  <a:cubicBezTo>
                    <a:pt x="1035" y="579"/>
                    <a:pt x="1035" y="519"/>
                    <a:pt x="1015" y="459"/>
                  </a:cubicBezTo>
                  <a:cubicBezTo>
                    <a:pt x="920" y="212"/>
                    <a:pt x="679" y="0"/>
                    <a:pt x="43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77" name="Google Shape;1277;p25"/>
          <p:cNvGrpSpPr/>
          <p:nvPr/>
        </p:nvGrpSpPr>
        <p:grpSpPr>
          <a:xfrm flipH="1" rot="9715366">
            <a:off x="8134543" y="833393"/>
            <a:ext cx="578893" cy="989541"/>
            <a:chOff x="478350" y="474400"/>
            <a:chExt cx="344250" cy="588450"/>
          </a:xfrm>
        </p:grpSpPr>
        <p:sp>
          <p:nvSpPr>
            <p:cNvPr id="1278" name="Google Shape;1278;p25"/>
            <p:cNvSpPr/>
            <p:nvPr/>
          </p:nvSpPr>
          <p:spPr>
            <a:xfrm>
              <a:off x="478350" y="590800"/>
              <a:ext cx="58225" cy="311400"/>
            </a:xfrm>
            <a:custGeom>
              <a:rect b="b" l="l" r="r" t="t"/>
              <a:pathLst>
                <a:path extrusionOk="0" h="12456" w="2329">
                  <a:moveTo>
                    <a:pt x="1991" y="11421"/>
                  </a:moveTo>
                  <a:cubicBezTo>
                    <a:pt x="1851" y="10565"/>
                    <a:pt x="1652" y="9809"/>
                    <a:pt x="1493" y="9013"/>
                  </a:cubicBezTo>
                  <a:cubicBezTo>
                    <a:pt x="1175" y="8695"/>
                    <a:pt x="1314" y="8237"/>
                    <a:pt x="1195" y="7859"/>
                  </a:cubicBezTo>
                  <a:cubicBezTo>
                    <a:pt x="1155" y="7760"/>
                    <a:pt x="1095" y="7700"/>
                    <a:pt x="1075" y="7621"/>
                  </a:cubicBezTo>
                  <a:cubicBezTo>
                    <a:pt x="1035" y="7342"/>
                    <a:pt x="1055" y="7083"/>
                    <a:pt x="1016" y="6904"/>
                  </a:cubicBezTo>
                  <a:cubicBezTo>
                    <a:pt x="956" y="6646"/>
                    <a:pt x="916" y="6447"/>
                    <a:pt x="876" y="6208"/>
                  </a:cubicBezTo>
                  <a:cubicBezTo>
                    <a:pt x="817" y="5930"/>
                    <a:pt x="837" y="5651"/>
                    <a:pt x="817" y="5353"/>
                  </a:cubicBezTo>
                  <a:cubicBezTo>
                    <a:pt x="817" y="5193"/>
                    <a:pt x="737" y="5074"/>
                    <a:pt x="757" y="4935"/>
                  </a:cubicBezTo>
                  <a:cubicBezTo>
                    <a:pt x="757" y="4815"/>
                    <a:pt x="837" y="4696"/>
                    <a:pt x="837" y="4577"/>
                  </a:cubicBezTo>
                  <a:cubicBezTo>
                    <a:pt x="856" y="4378"/>
                    <a:pt x="757" y="4139"/>
                    <a:pt x="757" y="3940"/>
                  </a:cubicBezTo>
                  <a:cubicBezTo>
                    <a:pt x="757" y="3860"/>
                    <a:pt x="837" y="3781"/>
                    <a:pt x="856" y="3701"/>
                  </a:cubicBezTo>
                  <a:cubicBezTo>
                    <a:pt x="856" y="3622"/>
                    <a:pt x="777" y="3502"/>
                    <a:pt x="777" y="3442"/>
                  </a:cubicBezTo>
                  <a:cubicBezTo>
                    <a:pt x="797" y="3363"/>
                    <a:pt x="916" y="3283"/>
                    <a:pt x="876" y="3204"/>
                  </a:cubicBezTo>
                  <a:cubicBezTo>
                    <a:pt x="856" y="3064"/>
                    <a:pt x="837" y="2905"/>
                    <a:pt x="797" y="2766"/>
                  </a:cubicBezTo>
                  <a:cubicBezTo>
                    <a:pt x="936" y="2348"/>
                    <a:pt x="1035" y="1672"/>
                    <a:pt x="1075" y="1194"/>
                  </a:cubicBezTo>
                  <a:cubicBezTo>
                    <a:pt x="1075" y="1135"/>
                    <a:pt x="956" y="1135"/>
                    <a:pt x="996" y="1035"/>
                  </a:cubicBezTo>
                  <a:cubicBezTo>
                    <a:pt x="1155" y="677"/>
                    <a:pt x="976" y="438"/>
                    <a:pt x="1135" y="80"/>
                  </a:cubicBezTo>
                  <a:cubicBezTo>
                    <a:pt x="837" y="0"/>
                    <a:pt x="876" y="299"/>
                    <a:pt x="757" y="597"/>
                  </a:cubicBezTo>
                  <a:cubicBezTo>
                    <a:pt x="717" y="717"/>
                    <a:pt x="558" y="756"/>
                    <a:pt x="538" y="776"/>
                  </a:cubicBezTo>
                  <a:cubicBezTo>
                    <a:pt x="518" y="796"/>
                    <a:pt x="578" y="836"/>
                    <a:pt x="558" y="876"/>
                  </a:cubicBezTo>
                  <a:cubicBezTo>
                    <a:pt x="558" y="876"/>
                    <a:pt x="538" y="955"/>
                    <a:pt x="518" y="995"/>
                  </a:cubicBezTo>
                  <a:cubicBezTo>
                    <a:pt x="419" y="1174"/>
                    <a:pt x="439" y="1274"/>
                    <a:pt x="399" y="1433"/>
                  </a:cubicBezTo>
                  <a:cubicBezTo>
                    <a:pt x="399" y="1513"/>
                    <a:pt x="319" y="1552"/>
                    <a:pt x="299" y="1632"/>
                  </a:cubicBezTo>
                  <a:cubicBezTo>
                    <a:pt x="260" y="1811"/>
                    <a:pt x="279" y="2149"/>
                    <a:pt x="260" y="2249"/>
                  </a:cubicBezTo>
                  <a:cubicBezTo>
                    <a:pt x="260" y="2308"/>
                    <a:pt x="180" y="2388"/>
                    <a:pt x="160" y="2448"/>
                  </a:cubicBezTo>
                  <a:cubicBezTo>
                    <a:pt x="120" y="2746"/>
                    <a:pt x="80" y="3064"/>
                    <a:pt x="61" y="3363"/>
                  </a:cubicBezTo>
                  <a:cubicBezTo>
                    <a:pt x="41" y="3482"/>
                    <a:pt x="100" y="3622"/>
                    <a:pt x="100" y="3761"/>
                  </a:cubicBezTo>
                  <a:cubicBezTo>
                    <a:pt x="100" y="3840"/>
                    <a:pt x="21" y="3940"/>
                    <a:pt x="1" y="4000"/>
                  </a:cubicBezTo>
                  <a:cubicBezTo>
                    <a:pt x="1" y="4099"/>
                    <a:pt x="21" y="4179"/>
                    <a:pt x="21" y="4258"/>
                  </a:cubicBezTo>
                  <a:cubicBezTo>
                    <a:pt x="21" y="4855"/>
                    <a:pt x="41" y="5372"/>
                    <a:pt x="41" y="5830"/>
                  </a:cubicBezTo>
                  <a:cubicBezTo>
                    <a:pt x="41" y="6029"/>
                    <a:pt x="1" y="6208"/>
                    <a:pt x="21" y="6387"/>
                  </a:cubicBezTo>
                  <a:cubicBezTo>
                    <a:pt x="41" y="6566"/>
                    <a:pt x="120" y="6765"/>
                    <a:pt x="180" y="6944"/>
                  </a:cubicBezTo>
                  <a:cubicBezTo>
                    <a:pt x="260" y="7282"/>
                    <a:pt x="319" y="7521"/>
                    <a:pt x="399" y="7800"/>
                  </a:cubicBezTo>
                  <a:cubicBezTo>
                    <a:pt x="439" y="7919"/>
                    <a:pt x="538" y="8337"/>
                    <a:pt x="538" y="8496"/>
                  </a:cubicBezTo>
                  <a:cubicBezTo>
                    <a:pt x="538" y="8556"/>
                    <a:pt x="478" y="8576"/>
                    <a:pt x="498" y="8675"/>
                  </a:cubicBezTo>
                  <a:cubicBezTo>
                    <a:pt x="518" y="8775"/>
                    <a:pt x="598" y="8854"/>
                    <a:pt x="638" y="8974"/>
                  </a:cubicBezTo>
                  <a:cubicBezTo>
                    <a:pt x="677" y="9093"/>
                    <a:pt x="697" y="9232"/>
                    <a:pt x="737" y="9352"/>
                  </a:cubicBezTo>
                  <a:cubicBezTo>
                    <a:pt x="797" y="9590"/>
                    <a:pt x="936" y="9809"/>
                    <a:pt x="996" y="10048"/>
                  </a:cubicBezTo>
                  <a:cubicBezTo>
                    <a:pt x="1155" y="10665"/>
                    <a:pt x="1274" y="11321"/>
                    <a:pt x="1593" y="11958"/>
                  </a:cubicBezTo>
                  <a:cubicBezTo>
                    <a:pt x="1831" y="11958"/>
                    <a:pt x="1851" y="12356"/>
                    <a:pt x="2030" y="12455"/>
                  </a:cubicBezTo>
                  <a:cubicBezTo>
                    <a:pt x="2249" y="12376"/>
                    <a:pt x="2090" y="12137"/>
                    <a:pt x="2090" y="11958"/>
                  </a:cubicBezTo>
                  <a:cubicBezTo>
                    <a:pt x="2030" y="11859"/>
                    <a:pt x="2329" y="11918"/>
                    <a:pt x="2189" y="11779"/>
                  </a:cubicBezTo>
                  <a:cubicBezTo>
                    <a:pt x="2170" y="11600"/>
                    <a:pt x="2070" y="11520"/>
                    <a:pt x="1991" y="1142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9" name="Google Shape;1279;p25"/>
            <p:cNvSpPr/>
            <p:nvPr/>
          </p:nvSpPr>
          <p:spPr>
            <a:xfrm>
              <a:off x="549975" y="474400"/>
              <a:ext cx="272625" cy="588450"/>
            </a:xfrm>
            <a:custGeom>
              <a:rect b="b" l="l" r="r" t="t"/>
              <a:pathLst>
                <a:path extrusionOk="0" h="23538" w="10905">
                  <a:moveTo>
                    <a:pt x="3901" y="20494"/>
                  </a:moveTo>
                  <a:cubicBezTo>
                    <a:pt x="3960" y="20554"/>
                    <a:pt x="4020" y="20534"/>
                    <a:pt x="4060" y="20573"/>
                  </a:cubicBezTo>
                  <a:cubicBezTo>
                    <a:pt x="4279" y="20713"/>
                    <a:pt x="4378" y="20872"/>
                    <a:pt x="4498" y="20951"/>
                  </a:cubicBezTo>
                  <a:cubicBezTo>
                    <a:pt x="4597" y="21031"/>
                    <a:pt x="4637" y="21031"/>
                    <a:pt x="4677" y="21051"/>
                  </a:cubicBezTo>
                  <a:cubicBezTo>
                    <a:pt x="4716" y="21071"/>
                    <a:pt x="4677" y="21111"/>
                    <a:pt x="4716" y="21131"/>
                  </a:cubicBezTo>
                  <a:cubicBezTo>
                    <a:pt x="5074" y="21409"/>
                    <a:pt x="5532" y="21688"/>
                    <a:pt x="5910" y="21926"/>
                  </a:cubicBezTo>
                  <a:cubicBezTo>
                    <a:pt x="6010" y="21966"/>
                    <a:pt x="6129" y="22086"/>
                    <a:pt x="6228" y="22165"/>
                  </a:cubicBezTo>
                  <a:cubicBezTo>
                    <a:pt x="6348" y="22245"/>
                    <a:pt x="6487" y="22324"/>
                    <a:pt x="6626" y="22384"/>
                  </a:cubicBezTo>
                  <a:cubicBezTo>
                    <a:pt x="7104" y="22603"/>
                    <a:pt x="7641" y="22722"/>
                    <a:pt x="8019" y="22842"/>
                  </a:cubicBezTo>
                  <a:cubicBezTo>
                    <a:pt x="8059" y="22861"/>
                    <a:pt x="8039" y="22901"/>
                    <a:pt x="8079" y="22921"/>
                  </a:cubicBezTo>
                  <a:cubicBezTo>
                    <a:pt x="8119" y="22941"/>
                    <a:pt x="8139" y="22901"/>
                    <a:pt x="8198" y="22901"/>
                  </a:cubicBezTo>
                  <a:cubicBezTo>
                    <a:pt x="8616" y="23041"/>
                    <a:pt x="8934" y="23080"/>
                    <a:pt x="9312" y="23160"/>
                  </a:cubicBezTo>
                  <a:cubicBezTo>
                    <a:pt x="9611" y="23240"/>
                    <a:pt x="9909" y="23438"/>
                    <a:pt x="10228" y="23359"/>
                  </a:cubicBezTo>
                  <a:cubicBezTo>
                    <a:pt x="10367" y="23538"/>
                    <a:pt x="10586" y="23498"/>
                    <a:pt x="10765" y="23399"/>
                  </a:cubicBezTo>
                  <a:cubicBezTo>
                    <a:pt x="10745" y="23160"/>
                    <a:pt x="10884" y="23041"/>
                    <a:pt x="10904" y="22682"/>
                  </a:cubicBezTo>
                  <a:cubicBezTo>
                    <a:pt x="10864" y="22424"/>
                    <a:pt x="10566" y="22424"/>
                    <a:pt x="10446" y="22205"/>
                  </a:cubicBezTo>
                  <a:cubicBezTo>
                    <a:pt x="10327" y="22304"/>
                    <a:pt x="10248" y="22145"/>
                    <a:pt x="10168" y="22145"/>
                  </a:cubicBezTo>
                  <a:cubicBezTo>
                    <a:pt x="10088" y="22145"/>
                    <a:pt x="10009" y="22185"/>
                    <a:pt x="9929" y="22185"/>
                  </a:cubicBezTo>
                  <a:cubicBezTo>
                    <a:pt x="9671" y="22205"/>
                    <a:pt x="9511" y="22066"/>
                    <a:pt x="9332" y="22006"/>
                  </a:cubicBezTo>
                  <a:cubicBezTo>
                    <a:pt x="9113" y="21966"/>
                    <a:pt x="8875" y="21946"/>
                    <a:pt x="8656" y="21887"/>
                  </a:cubicBezTo>
                  <a:cubicBezTo>
                    <a:pt x="8497" y="21867"/>
                    <a:pt x="8278" y="21747"/>
                    <a:pt x="8119" y="21747"/>
                  </a:cubicBezTo>
                  <a:cubicBezTo>
                    <a:pt x="8119" y="21747"/>
                    <a:pt x="8059" y="21827"/>
                    <a:pt x="8039" y="21827"/>
                  </a:cubicBezTo>
                  <a:cubicBezTo>
                    <a:pt x="7920" y="21867"/>
                    <a:pt x="7860" y="21688"/>
                    <a:pt x="7780" y="21648"/>
                  </a:cubicBezTo>
                  <a:cubicBezTo>
                    <a:pt x="7581" y="21548"/>
                    <a:pt x="7382" y="21509"/>
                    <a:pt x="7203" y="21429"/>
                  </a:cubicBezTo>
                  <a:cubicBezTo>
                    <a:pt x="6905" y="21310"/>
                    <a:pt x="6626" y="21210"/>
                    <a:pt x="6388" y="21031"/>
                  </a:cubicBezTo>
                  <a:cubicBezTo>
                    <a:pt x="6268" y="20932"/>
                    <a:pt x="6169" y="20772"/>
                    <a:pt x="6049" y="20693"/>
                  </a:cubicBezTo>
                  <a:cubicBezTo>
                    <a:pt x="5870" y="20554"/>
                    <a:pt x="5632" y="20474"/>
                    <a:pt x="5433" y="20355"/>
                  </a:cubicBezTo>
                  <a:cubicBezTo>
                    <a:pt x="4955" y="20096"/>
                    <a:pt x="4537" y="19778"/>
                    <a:pt x="4219" y="19320"/>
                  </a:cubicBezTo>
                  <a:cubicBezTo>
                    <a:pt x="4100" y="19280"/>
                    <a:pt x="3980" y="19201"/>
                    <a:pt x="3861" y="19141"/>
                  </a:cubicBezTo>
                  <a:cubicBezTo>
                    <a:pt x="3841" y="19022"/>
                    <a:pt x="3761" y="19002"/>
                    <a:pt x="3682" y="18922"/>
                  </a:cubicBezTo>
                  <a:cubicBezTo>
                    <a:pt x="3582" y="18823"/>
                    <a:pt x="3483" y="18683"/>
                    <a:pt x="3363" y="18544"/>
                  </a:cubicBezTo>
                  <a:cubicBezTo>
                    <a:pt x="3264" y="18405"/>
                    <a:pt x="3145" y="18265"/>
                    <a:pt x="3005" y="18146"/>
                  </a:cubicBezTo>
                  <a:cubicBezTo>
                    <a:pt x="3025" y="17828"/>
                    <a:pt x="2846" y="17629"/>
                    <a:pt x="2667" y="17410"/>
                  </a:cubicBezTo>
                  <a:cubicBezTo>
                    <a:pt x="2428" y="17171"/>
                    <a:pt x="2150" y="16714"/>
                    <a:pt x="2010" y="16455"/>
                  </a:cubicBezTo>
                  <a:cubicBezTo>
                    <a:pt x="1971" y="16395"/>
                    <a:pt x="2030" y="16355"/>
                    <a:pt x="2010" y="16336"/>
                  </a:cubicBezTo>
                  <a:cubicBezTo>
                    <a:pt x="1951" y="16196"/>
                    <a:pt x="1871" y="16057"/>
                    <a:pt x="1812" y="15918"/>
                  </a:cubicBezTo>
                  <a:cubicBezTo>
                    <a:pt x="1672" y="15540"/>
                    <a:pt x="1573" y="15142"/>
                    <a:pt x="1414" y="14784"/>
                  </a:cubicBezTo>
                  <a:cubicBezTo>
                    <a:pt x="1553" y="14644"/>
                    <a:pt x="1354" y="14505"/>
                    <a:pt x="1334" y="14386"/>
                  </a:cubicBezTo>
                  <a:cubicBezTo>
                    <a:pt x="1274" y="14107"/>
                    <a:pt x="1274" y="13848"/>
                    <a:pt x="1215" y="13570"/>
                  </a:cubicBezTo>
                  <a:cubicBezTo>
                    <a:pt x="1155" y="13331"/>
                    <a:pt x="1155" y="13132"/>
                    <a:pt x="1155" y="12933"/>
                  </a:cubicBezTo>
                  <a:cubicBezTo>
                    <a:pt x="1115" y="12555"/>
                    <a:pt x="1036" y="12277"/>
                    <a:pt x="996" y="11978"/>
                  </a:cubicBezTo>
                  <a:cubicBezTo>
                    <a:pt x="976" y="11859"/>
                    <a:pt x="1016" y="11759"/>
                    <a:pt x="996" y="11660"/>
                  </a:cubicBezTo>
                  <a:cubicBezTo>
                    <a:pt x="976" y="11560"/>
                    <a:pt x="896" y="11461"/>
                    <a:pt x="896" y="11361"/>
                  </a:cubicBezTo>
                  <a:cubicBezTo>
                    <a:pt x="896" y="11282"/>
                    <a:pt x="936" y="11182"/>
                    <a:pt x="956" y="11083"/>
                  </a:cubicBezTo>
                  <a:cubicBezTo>
                    <a:pt x="956" y="10884"/>
                    <a:pt x="956" y="10685"/>
                    <a:pt x="916" y="10566"/>
                  </a:cubicBezTo>
                  <a:cubicBezTo>
                    <a:pt x="916" y="10506"/>
                    <a:pt x="936" y="10387"/>
                    <a:pt x="936" y="10387"/>
                  </a:cubicBezTo>
                  <a:cubicBezTo>
                    <a:pt x="916" y="10227"/>
                    <a:pt x="856" y="10088"/>
                    <a:pt x="856" y="9949"/>
                  </a:cubicBezTo>
                  <a:cubicBezTo>
                    <a:pt x="876" y="9849"/>
                    <a:pt x="956" y="9750"/>
                    <a:pt x="956" y="9630"/>
                  </a:cubicBezTo>
                  <a:cubicBezTo>
                    <a:pt x="956" y="9451"/>
                    <a:pt x="856" y="9233"/>
                    <a:pt x="856" y="9054"/>
                  </a:cubicBezTo>
                  <a:cubicBezTo>
                    <a:pt x="856" y="8755"/>
                    <a:pt x="996" y="8496"/>
                    <a:pt x="956" y="8238"/>
                  </a:cubicBezTo>
                  <a:cubicBezTo>
                    <a:pt x="717" y="8158"/>
                    <a:pt x="996" y="8178"/>
                    <a:pt x="1016" y="8138"/>
                  </a:cubicBezTo>
                  <a:cubicBezTo>
                    <a:pt x="1036" y="8098"/>
                    <a:pt x="996" y="7979"/>
                    <a:pt x="1016" y="7919"/>
                  </a:cubicBezTo>
                  <a:cubicBezTo>
                    <a:pt x="1055" y="7621"/>
                    <a:pt x="1055" y="7263"/>
                    <a:pt x="976" y="7084"/>
                  </a:cubicBezTo>
                  <a:cubicBezTo>
                    <a:pt x="1155" y="6447"/>
                    <a:pt x="1394" y="5552"/>
                    <a:pt x="1235" y="4915"/>
                  </a:cubicBezTo>
                  <a:cubicBezTo>
                    <a:pt x="1354" y="4915"/>
                    <a:pt x="1294" y="4796"/>
                    <a:pt x="1294" y="4756"/>
                  </a:cubicBezTo>
                  <a:cubicBezTo>
                    <a:pt x="1374" y="4477"/>
                    <a:pt x="1573" y="4239"/>
                    <a:pt x="1652" y="4060"/>
                  </a:cubicBezTo>
                  <a:cubicBezTo>
                    <a:pt x="1672" y="4000"/>
                    <a:pt x="1652" y="3920"/>
                    <a:pt x="1692" y="3861"/>
                  </a:cubicBezTo>
                  <a:cubicBezTo>
                    <a:pt x="1871" y="3542"/>
                    <a:pt x="2090" y="3224"/>
                    <a:pt x="2269" y="2886"/>
                  </a:cubicBezTo>
                  <a:cubicBezTo>
                    <a:pt x="2349" y="2727"/>
                    <a:pt x="2408" y="2528"/>
                    <a:pt x="2508" y="2289"/>
                  </a:cubicBezTo>
                  <a:cubicBezTo>
                    <a:pt x="2548" y="2189"/>
                    <a:pt x="2607" y="2110"/>
                    <a:pt x="2627" y="2090"/>
                  </a:cubicBezTo>
                  <a:cubicBezTo>
                    <a:pt x="2667" y="2030"/>
                    <a:pt x="2687" y="1951"/>
                    <a:pt x="2727" y="1871"/>
                  </a:cubicBezTo>
                  <a:cubicBezTo>
                    <a:pt x="2806" y="1592"/>
                    <a:pt x="3025" y="1354"/>
                    <a:pt x="3125" y="1115"/>
                  </a:cubicBezTo>
                  <a:cubicBezTo>
                    <a:pt x="3145" y="1075"/>
                    <a:pt x="3125" y="996"/>
                    <a:pt x="3145" y="936"/>
                  </a:cubicBezTo>
                  <a:cubicBezTo>
                    <a:pt x="3184" y="797"/>
                    <a:pt x="3264" y="677"/>
                    <a:pt x="3284" y="618"/>
                  </a:cubicBezTo>
                  <a:cubicBezTo>
                    <a:pt x="3284" y="478"/>
                    <a:pt x="3423" y="399"/>
                    <a:pt x="3383" y="259"/>
                  </a:cubicBezTo>
                  <a:cubicBezTo>
                    <a:pt x="3483" y="299"/>
                    <a:pt x="3622" y="80"/>
                    <a:pt x="3463" y="1"/>
                  </a:cubicBezTo>
                  <a:cubicBezTo>
                    <a:pt x="3204" y="120"/>
                    <a:pt x="2985" y="498"/>
                    <a:pt x="2727" y="538"/>
                  </a:cubicBezTo>
                  <a:cubicBezTo>
                    <a:pt x="2806" y="836"/>
                    <a:pt x="2508" y="916"/>
                    <a:pt x="2309" y="1175"/>
                  </a:cubicBezTo>
                  <a:cubicBezTo>
                    <a:pt x="2249" y="1254"/>
                    <a:pt x="2229" y="1393"/>
                    <a:pt x="2150" y="1473"/>
                  </a:cubicBezTo>
                  <a:cubicBezTo>
                    <a:pt x="2070" y="1592"/>
                    <a:pt x="1931" y="1692"/>
                    <a:pt x="1871" y="1811"/>
                  </a:cubicBezTo>
                  <a:cubicBezTo>
                    <a:pt x="1812" y="1911"/>
                    <a:pt x="1812" y="2070"/>
                    <a:pt x="1772" y="2169"/>
                  </a:cubicBezTo>
                  <a:cubicBezTo>
                    <a:pt x="1613" y="2547"/>
                    <a:pt x="1354" y="2786"/>
                    <a:pt x="1374" y="3085"/>
                  </a:cubicBezTo>
                  <a:cubicBezTo>
                    <a:pt x="1215" y="3184"/>
                    <a:pt x="1274" y="3363"/>
                    <a:pt x="1274" y="3522"/>
                  </a:cubicBezTo>
                  <a:cubicBezTo>
                    <a:pt x="1155" y="3761"/>
                    <a:pt x="1175" y="3801"/>
                    <a:pt x="1115" y="3980"/>
                  </a:cubicBezTo>
                  <a:cubicBezTo>
                    <a:pt x="1215" y="4398"/>
                    <a:pt x="956" y="4696"/>
                    <a:pt x="797" y="5054"/>
                  </a:cubicBezTo>
                  <a:cubicBezTo>
                    <a:pt x="558" y="5572"/>
                    <a:pt x="518" y="6089"/>
                    <a:pt x="379" y="6467"/>
                  </a:cubicBezTo>
                  <a:cubicBezTo>
                    <a:pt x="478" y="6905"/>
                    <a:pt x="220" y="7323"/>
                    <a:pt x="339" y="7740"/>
                  </a:cubicBezTo>
                  <a:cubicBezTo>
                    <a:pt x="120" y="7860"/>
                    <a:pt x="100" y="8357"/>
                    <a:pt x="200" y="8556"/>
                  </a:cubicBezTo>
                  <a:cubicBezTo>
                    <a:pt x="1" y="8735"/>
                    <a:pt x="120" y="8994"/>
                    <a:pt x="100" y="9252"/>
                  </a:cubicBezTo>
                  <a:cubicBezTo>
                    <a:pt x="81" y="9312"/>
                    <a:pt x="81" y="9392"/>
                    <a:pt x="61" y="9471"/>
                  </a:cubicBezTo>
                  <a:cubicBezTo>
                    <a:pt x="21" y="9750"/>
                    <a:pt x="81" y="10367"/>
                    <a:pt x="81" y="10546"/>
                  </a:cubicBezTo>
                  <a:cubicBezTo>
                    <a:pt x="61" y="10924"/>
                    <a:pt x="81" y="11242"/>
                    <a:pt x="200" y="11541"/>
                  </a:cubicBezTo>
                  <a:cubicBezTo>
                    <a:pt x="61" y="11600"/>
                    <a:pt x="160" y="11720"/>
                    <a:pt x="160" y="11799"/>
                  </a:cubicBezTo>
                  <a:cubicBezTo>
                    <a:pt x="120" y="12098"/>
                    <a:pt x="160" y="12356"/>
                    <a:pt x="180" y="12615"/>
                  </a:cubicBezTo>
                  <a:cubicBezTo>
                    <a:pt x="180" y="12814"/>
                    <a:pt x="100" y="13033"/>
                    <a:pt x="120" y="13232"/>
                  </a:cubicBezTo>
                  <a:cubicBezTo>
                    <a:pt x="120" y="13272"/>
                    <a:pt x="160" y="13291"/>
                    <a:pt x="180" y="13351"/>
                  </a:cubicBezTo>
                  <a:cubicBezTo>
                    <a:pt x="200" y="13411"/>
                    <a:pt x="140" y="13490"/>
                    <a:pt x="140" y="13510"/>
                  </a:cubicBezTo>
                  <a:cubicBezTo>
                    <a:pt x="200" y="13848"/>
                    <a:pt x="319" y="14187"/>
                    <a:pt x="399" y="14525"/>
                  </a:cubicBezTo>
                  <a:cubicBezTo>
                    <a:pt x="439" y="14724"/>
                    <a:pt x="399" y="14943"/>
                    <a:pt x="459" y="15142"/>
                  </a:cubicBezTo>
                  <a:cubicBezTo>
                    <a:pt x="518" y="15341"/>
                    <a:pt x="658" y="15520"/>
                    <a:pt x="717" y="15699"/>
                  </a:cubicBezTo>
                  <a:cubicBezTo>
                    <a:pt x="737" y="15798"/>
                    <a:pt x="737" y="15938"/>
                    <a:pt x="757" y="16057"/>
                  </a:cubicBezTo>
                  <a:cubicBezTo>
                    <a:pt x="797" y="16196"/>
                    <a:pt x="837" y="16336"/>
                    <a:pt x="896" y="16475"/>
                  </a:cubicBezTo>
                  <a:cubicBezTo>
                    <a:pt x="1016" y="16793"/>
                    <a:pt x="1135" y="17111"/>
                    <a:pt x="1314" y="17410"/>
                  </a:cubicBezTo>
                  <a:cubicBezTo>
                    <a:pt x="1394" y="17569"/>
                    <a:pt x="1553" y="17768"/>
                    <a:pt x="1593" y="17868"/>
                  </a:cubicBezTo>
                  <a:cubicBezTo>
                    <a:pt x="1593" y="17907"/>
                    <a:pt x="1672" y="17907"/>
                    <a:pt x="1672" y="17927"/>
                  </a:cubicBezTo>
                  <a:cubicBezTo>
                    <a:pt x="1712" y="18007"/>
                    <a:pt x="1752" y="18106"/>
                    <a:pt x="1812" y="18166"/>
                  </a:cubicBezTo>
                  <a:cubicBezTo>
                    <a:pt x="1851" y="18246"/>
                    <a:pt x="1951" y="18265"/>
                    <a:pt x="1991" y="18305"/>
                  </a:cubicBezTo>
                  <a:cubicBezTo>
                    <a:pt x="2190" y="18524"/>
                    <a:pt x="2607" y="19022"/>
                    <a:pt x="2568" y="19101"/>
                  </a:cubicBezTo>
                  <a:cubicBezTo>
                    <a:pt x="2548" y="19141"/>
                    <a:pt x="2647" y="19121"/>
                    <a:pt x="2647" y="19121"/>
                  </a:cubicBezTo>
                  <a:cubicBezTo>
                    <a:pt x="2667" y="19141"/>
                    <a:pt x="2707" y="19201"/>
                    <a:pt x="2747" y="19240"/>
                  </a:cubicBezTo>
                  <a:cubicBezTo>
                    <a:pt x="2826" y="19380"/>
                    <a:pt x="2886" y="19539"/>
                    <a:pt x="3005" y="19678"/>
                  </a:cubicBezTo>
                  <a:cubicBezTo>
                    <a:pt x="3105" y="19778"/>
                    <a:pt x="3264" y="19837"/>
                    <a:pt x="3363" y="19937"/>
                  </a:cubicBezTo>
                  <a:cubicBezTo>
                    <a:pt x="3443" y="20016"/>
                    <a:pt x="3463" y="20136"/>
                    <a:pt x="3542" y="20215"/>
                  </a:cubicBezTo>
                  <a:cubicBezTo>
                    <a:pt x="3622" y="20295"/>
                    <a:pt x="3761" y="20295"/>
                    <a:pt x="3841" y="20374"/>
                  </a:cubicBezTo>
                  <a:cubicBezTo>
                    <a:pt x="3841" y="20374"/>
                    <a:pt x="3861" y="20454"/>
                    <a:pt x="3901" y="20494"/>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80" name="Google Shape;1280;p25"/>
          <p:cNvGrpSpPr/>
          <p:nvPr/>
        </p:nvGrpSpPr>
        <p:grpSpPr>
          <a:xfrm>
            <a:off x="600600" y="519300"/>
            <a:ext cx="7942800" cy="494700"/>
            <a:chOff x="600600" y="519300"/>
            <a:chExt cx="7942800" cy="494700"/>
          </a:xfrm>
        </p:grpSpPr>
        <p:sp>
          <p:nvSpPr>
            <p:cNvPr id="1281" name="Google Shape;1281;p25"/>
            <p:cNvSpPr/>
            <p:nvPr/>
          </p:nvSpPr>
          <p:spPr>
            <a:xfrm>
              <a:off x="600600" y="519300"/>
              <a:ext cx="7942800" cy="494700"/>
            </a:xfrm>
            <a:prstGeom prst="rect">
              <a:avLst/>
            </a:prstGeom>
            <a:solidFill>
              <a:schemeClr val="accent4"/>
            </a:solid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82" name="Google Shape;1282;p25"/>
            <p:cNvGrpSpPr/>
            <p:nvPr/>
          </p:nvGrpSpPr>
          <p:grpSpPr>
            <a:xfrm>
              <a:off x="7542569" y="681111"/>
              <a:ext cx="789243" cy="171052"/>
              <a:chOff x="733775" y="310686"/>
              <a:chExt cx="789243" cy="171052"/>
            </a:xfrm>
          </p:grpSpPr>
          <p:sp>
            <p:nvSpPr>
              <p:cNvPr id="1283" name="Google Shape;1283;p25"/>
              <p:cNvSpPr/>
              <p:nvPr/>
            </p:nvSpPr>
            <p:spPr>
              <a:xfrm>
                <a:off x="1364945" y="310686"/>
                <a:ext cx="158072" cy="171052"/>
              </a:xfrm>
              <a:prstGeom prst="rect">
                <a:avLst/>
              </a:prstGeom>
            </p:spPr>
            <p:txBody>
              <a:bodyPr>
                <a:prstTxWarp prst="textPlain"/>
              </a:bodyPr>
              <a:lstStyle/>
              <a:p>
                <a:pPr lvl="0" algn="ctr"/>
                <a:r>
                  <a:rPr b="0" i="0">
                    <a:ln>
                      <a:noFill/>
                    </a:ln>
                    <a:solidFill>
                      <a:schemeClr val="lt2"/>
                    </a:solidFill>
                    <a:latin typeface="Gaegu;300"/>
                  </a:rPr>
                  <a:t>x</a:t>
                </a:r>
              </a:p>
            </p:txBody>
          </p:sp>
          <p:sp>
            <p:nvSpPr>
              <p:cNvPr id="1284" name="Google Shape;1284;p25"/>
              <p:cNvSpPr/>
              <p:nvPr/>
            </p:nvSpPr>
            <p:spPr>
              <a:xfrm>
                <a:off x="733775" y="385383"/>
                <a:ext cx="155474" cy="21652"/>
              </a:xfrm>
              <a:prstGeom prst="rect">
                <a:avLst/>
              </a:prstGeom>
            </p:spPr>
            <p:txBody>
              <a:bodyPr>
                <a:prstTxWarp prst="textPlain"/>
              </a:bodyPr>
              <a:lstStyle/>
              <a:p>
                <a:pPr lvl="0" algn="ctr"/>
                <a:r>
                  <a:rPr b="0" i="0">
                    <a:ln>
                      <a:noFill/>
                    </a:ln>
                    <a:solidFill>
                      <a:schemeClr val="lt2"/>
                    </a:solidFill>
                    <a:latin typeface="Gaegu;300"/>
                  </a:rPr>
                  <a:t>-</a:t>
                </a:r>
              </a:p>
            </p:txBody>
          </p:sp>
          <p:grpSp>
            <p:nvGrpSpPr>
              <p:cNvPr id="1285" name="Google Shape;1285;p25"/>
              <p:cNvGrpSpPr/>
              <p:nvPr/>
            </p:nvGrpSpPr>
            <p:grpSpPr>
              <a:xfrm>
                <a:off x="1015525" y="313175"/>
                <a:ext cx="184510" cy="164017"/>
                <a:chOff x="7228702" y="774508"/>
                <a:chExt cx="285046" cy="253347"/>
              </a:xfrm>
            </p:grpSpPr>
            <p:grpSp>
              <p:nvGrpSpPr>
                <p:cNvPr id="1286" name="Google Shape;1286;p25"/>
                <p:cNvGrpSpPr/>
                <p:nvPr/>
              </p:nvGrpSpPr>
              <p:grpSpPr>
                <a:xfrm>
                  <a:off x="7313001" y="774508"/>
                  <a:ext cx="200747" cy="228523"/>
                  <a:chOff x="7313001" y="774508"/>
                  <a:chExt cx="200747" cy="228523"/>
                </a:xfrm>
              </p:grpSpPr>
              <p:sp>
                <p:nvSpPr>
                  <p:cNvPr id="1287" name="Google Shape;1287;p25"/>
                  <p:cNvSpPr/>
                  <p:nvPr/>
                </p:nvSpPr>
                <p:spPr>
                  <a:xfrm>
                    <a:off x="7315737" y="774508"/>
                    <a:ext cx="198011" cy="228523"/>
                  </a:xfrm>
                  <a:custGeom>
                    <a:rect b="b" l="l" r="r" t="t"/>
                    <a:pathLst>
                      <a:path extrusionOk="0" h="9811" w="9360">
                        <a:moveTo>
                          <a:pt x="0" y="0"/>
                        </a:moveTo>
                        <a:lnTo>
                          <a:pt x="9360" y="0"/>
                        </a:lnTo>
                        <a:lnTo>
                          <a:pt x="9135" y="9811"/>
                        </a:lnTo>
                        <a:lnTo>
                          <a:pt x="57" y="9699"/>
                        </a:lnTo>
                        <a:close/>
                      </a:path>
                    </a:pathLst>
                  </a:custGeom>
                  <a:solidFill>
                    <a:schemeClr val="accent4"/>
                  </a:solidFill>
                  <a:ln>
                    <a:noFill/>
                  </a:ln>
                </p:spPr>
              </p:sp>
              <p:sp>
                <p:nvSpPr>
                  <p:cNvPr id="1288" name="Google Shape;1288;p25"/>
                  <p:cNvSpPr/>
                  <p:nvPr/>
                </p:nvSpPr>
                <p:spPr>
                  <a:xfrm>
                    <a:off x="7313001" y="778289"/>
                    <a:ext cx="200743" cy="217215"/>
                  </a:xfrm>
                  <a:custGeom>
                    <a:rect b="b" l="l" r="r" t="t"/>
                    <a:pathLst>
                      <a:path extrusionOk="0" h="32566" w="46930">
                        <a:moveTo>
                          <a:pt x="30399" y="659"/>
                        </a:moveTo>
                        <a:cubicBezTo>
                          <a:pt x="35696" y="659"/>
                          <a:pt x="40992" y="748"/>
                          <a:pt x="46287" y="1032"/>
                        </a:cubicBezTo>
                        <a:cubicBezTo>
                          <a:pt x="46271" y="11283"/>
                          <a:pt x="46004" y="21534"/>
                          <a:pt x="46114" y="31801"/>
                        </a:cubicBezTo>
                        <a:cubicBezTo>
                          <a:pt x="40818" y="31890"/>
                          <a:pt x="35523" y="31916"/>
                          <a:pt x="30230" y="31916"/>
                        </a:cubicBezTo>
                        <a:cubicBezTo>
                          <a:pt x="22733" y="31916"/>
                          <a:pt x="15238" y="31864"/>
                          <a:pt x="7744" y="31864"/>
                        </a:cubicBezTo>
                        <a:cubicBezTo>
                          <a:pt x="5560" y="31864"/>
                          <a:pt x="3376" y="31868"/>
                          <a:pt x="1192" y="31879"/>
                        </a:cubicBezTo>
                        <a:cubicBezTo>
                          <a:pt x="925" y="21566"/>
                          <a:pt x="706" y="11252"/>
                          <a:pt x="659" y="923"/>
                        </a:cubicBezTo>
                        <a:lnTo>
                          <a:pt x="659" y="923"/>
                        </a:lnTo>
                        <a:cubicBezTo>
                          <a:pt x="1402" y="926"/>
                          <a:pt x="2145" y="928"/>
                          <a:pt x="2887" y="928"/>
                        </a:cubicBezTo>
                        <a:cubicBezTo>
                          <a:pt x="12055" y="928"/>
                          <a:pt x="21228" y="659"/>
                          <a:pt x="30399" y="659"/>
                        </a:cubicBezTo>
                        <a:close/>
                        <a:moveTo>
                          <a:pt x="30451" y="1"/>
                        </a:moveTo>
                        <a:cubicBezTo>
                          <a:pt x="21100" y="1"/>
                          <a:pt x="11743" y="284"/>
                          <a:pt x="2391" y="284"/>
                        </a:cubicBezTo>
                        <a:cubicBezTo>
                          <a:pt x="1792" y="284"/>
                          <a:pt x="1194" y="282"/>
                          <a:pt x="596" y="280"/>
                        </a:cubicBezTo>
                        <a:cubicBezTo>
                          <a:pt x="535" y="195"/>
                          <a:pt x="431" y="152"/>
                          <a:pt x="327" y="152"/>
                        </a:cubicBezTo>
                        <a:cubicBezTo>
                          <a:pt x="164" y="152"/>
                          <a:pt x="0" y="257"/>
                          <a:pt x="0" y="468"/>
                        </a:cubicBezTo>
                        <a:cubicBezTo>
                          <a:pt x="47" y="10986"/>
                          <a:pt x="267" y="21487"/>
                          <a:pt x="533" y="31989"/>
                        </a:cubicBezTo>
                        <a:cubicBezTo>
                          <a:pt x="533" y="32005"/>
                          <a:pt x="533" y="32020"/>
                          <a:pt x="549" y="32020"/>
                        </a:cubicBezTo>
                        <a:cubicBezTo>
                          <a:pt x="424" y="32224"/>
                          <a:pt x="518" y="32538"/>
                          <a:pt x="800" y="32538"/>
                        </a:cubicBezTo>
                        <a:cubicBezTo>
                          <a:pt x="3274" y="32522"/>
                          <a:pt x="5749" y="32517"/>
                          <a:pt x="8223" y="32517"/>
                        </a:cubicBezTo>
                        <a:cubicBezTo>
                          <a:pt x="15481" y="32517"/>
                          <a:pt x="22739" y="32566"/>
                          <a:pt x="29996" y="32566"/>
                        </a:cubicBezTo>
                        <a:cubicBezTo>
                          <a:pt x="35390" y="32566"/>
                          <a:pt x="40783" y="32539"/>
                          <a:pt x="46177" y="32444"/>
                        </a:cubicBezTo>
                        <a:cubicBezTo>
                          <a:pt x="46365" y="32444"/>
                          <a:pt x="46459" y="32318"/>
                          <a:pt x="46490" y="32162"/>
                        </a:cubicBezTo>
                        <a:cubicBezTo>
                          <a:pt x="46631" y="32146"/>
                          <a:pt x="46773" y="32052"/>
                          <a:pt x="46757" y="31848"/>
                        </a:cubicBezTo>
                        <a:cubicBezTo>
                          <a:pt x="46663" y="21409"/>
                          <a:pt x="46929" y="10954"/>
                          <a:pt x="46929" y="515"/>
                        </a:cubicBezTo>
                        <a:cubicBezTo>
                          <a:pt x="46929" y="300"/>
                          <a:pt x="46765" y="193"/>
                          <a:pt x="46602" y="193"/>
                        </a:cubicBezTo>
                        <a:cubicBezTo>
                          <a:pt x="46479" y="193"/>
                          <a:pt x="46356" y="253"/>
                          <a:pt x="46302" y="374"/>
                        </a:cubicBezTo>
                        <a:cubicBezTo>
                          <a:pt x="41022" y="91"/>
                          <a:pt x="35737" y="1"/>
                          <a:pt x="30451"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89" name="Google Shape;1289;p25"/>
                <p:cNvGrpSpPr/>
                <p:nvPr/>
              </p:nvGrpSpPr>
              <p:grpSpPr>
                <a:xfrm>
                  <a:off x="7228702" y="809455"/>
                  <a:ext cx="200757" cy="218400"/>
                  <a:chOff x="7269477" y="781280"/>
                  <a:chExt cx="200757" cy="218400"/>
                </a:xfrm>
              </p:grpSpPr>
              <p:sp>
                <p:nvSpPr>
                  <p:cNvPr id="1290" name="Google Shape;1290;p25"/>
                  <p:cNvSpPr/>
                  <p:nvPr/>
                </p:nvSpPr>
                <p:spPr>
                  <a:xfrm>
                    <a:off x="7269477" y="781280"/>
                    <a:ext cx="200749" cy="217216"/>
                  </a:xfrm>
                  <a:custGeom>
                    <a:rect b="b" l="l" r="r" t="t"/>
                    <a:pathLst>
                      <a:path extrusionOk="0" h="9811" w="9360">
                        <a:moveTo>
                          <a:pt x="0" y="0"/>
                        </a:moveTo>
                        <a:lnTo>
                          <a:pt x="9360" y="0"/>
                        </a:lnTo>
                        <a:lnTo>
                          <a:pt x="9135" y="9811"/>
                        </a:lnTo>
                        <a:lnTo>
                          <a:pt x="57" y="9699"/>
                        </a:lnTo>
                        <a:close/>
                      </a:path>
                    </a:pathLst>
                  </a:custGeom>
                  <a:solidFill>
                    <a:schemeClr val="accent4"/>
                  </a:solidFill>
                  <a:ln>
                    <a:noFill/>
                  </a:ln>
                </p:spPr>
              </p:sp>
              <p:sp>
                <p:nvSpPr>
                  <p:cNvPr id="1291" name="Google Shape;1291;p25"/>
                  <p:cNvSpPr/>
                  <p:nvPr/>
                </p:nvSpPr>
                <p:spPr>
                  <a:xfrm>
                    <a:off x="7269491" y="782465"/>
                    <a:ext cx="200743" cy="217215"/>
                  </a:xfrm>
                  <a:custGeom>
                    <a:rect b="b" l="l" r="r" t="t"/>
                    <a:pathLst>
                      <a:path extrusionOk="0" h="32566" w="46930">
                        <a:moveTo>
                          <a:pt x="30399" y="659"/>
                        </a:moveTo>
                        <a:cubicBezTo>
                          <a:pt x="35696" y="659"/>
                          <a:pt x="40992" y="748"/>
                          <a:pt x="46287" y="1032"/>
                        </a:cubicBezTo>
                        <a:cubicBezTo>
                          <a:pt x="46271" y="11283"/>
                          <a:pt x="46004" y="21534"/>
                          <a:pt x="46114" y="31801"/>
                        </a:cubicBezTo>
                        <a:cubicBezTo>
                          <a:pt x="40818" y="31890"/>
                          <a:pt x="35523" y="31916"/>
                          <a:pt x="30230" y="31916"/>
                        </a:cubicBezTo>
                        <a:cubicBezTo>
                          <a:pt x="22733" y="31916"/>
                          <a:pt x="15238" y="31864"/>
                          <a:pt x="7744" y="31864"/>
                        </a:cubicBezTo>
                        <a:cubicBezTo>
                          <a:pt x="5560" y="31864"/>
                          <a:pt x="3376" y="31868"/>
                          <a:pt x="1192" y="31879"/>
                        </a:cubicBezTo>
                        <a:cubicBezTo>
                          <a:pt x="925" y="21566"/>
                          <a:pt x="706" y="11252"/>
                          <a:pt x="659" y="923"/>
                        </a:cubicBezTo>
                        <a:lnTo>
                          <a:pt x="659" y="923"/>
                        </a:lnTo>
                        <a:cubicBezTo>
                          <a:pt x="1402" y="926"/>
                          <a:pt x="2145" y="928"/>
                          <a:pt x="2887" y="928"/>
                        </a:cubicBezTo>
                        <a:cubicBezTo>
                          <a:pt x="12055" y="928"/>
                          <a:pt x="21228" y="659"/>
                          <a:pt x="30399" y="659"/>
                        </a:cubicBezTo>
                        <a:close/>
                        <a:moveTo>
                          <a:pt x="30451" y="1"/>
                        </a:moveTo>
                        <a:cubicBezTo>
                          <a:pt x="21100" y="1"/>
                          <a:pt x="11743" y="284"/>
                          <a:pt x="2391" y="284"/>
                        </a:cubicBezTo>
                        <a:cubicBezTo>
                          <a:pt x="1792" y="284"/>
                          <a:pt x="1194" y="282"/>
                          <a:pt x="596" y="280"/>
                        </a:cubicBezTo>
                        <a:cubicBezTo>
                          <a:pt x="535" y="195"/>
                          <a:pt x="431" y="152"/>
                          <a:pt x="327" y="152"/>
                        </a:cubicBezTo>
                        <a:cubicBezTo>
                          <a:pt x="164" y="152"/>
                          <a:pt x="0" y="257"/>
                          <a:pt x="0" y="468"/>
                        </a:cubicBezTo>
                        <a:cubicBezTo>
                          <a:pt x="47" y="10986"/>
                          <a:pt x="267" y="21487"/>
                          <a:pt x="533" y="31989"/>
                        </a:cubicBezTo>
                        <a:cubicBezTo>
                          <a:pt x="533" y="32005"/>
                          <a:pt x="533" y="32020"/>
                          <a:pt x="549" y="32020"/>
                        </a:cubicBezTo>
                        <a:cubicBezTo>
                          <a:pt x="424" y="32224"/>
                          <a:pt x="518" y="32538"/>
                          <a:pt x="800" y="32538"/>
                        </a:cubicBezTo>
                        <a:cubicBezTo>
                          <a:pt x="3274" y="32522"/>
                          <a:pt x="5749" y="32517"/>
                          <a:pt x="8223" y="32517"/>
                        </a:cubicBezTo>
                        <a:cubicBezTo>
                          <a:pt x="15481" y="32517"/>
                          <a:pt x="22739" y="32566"/>
                          <a:pt x="29996" y="32566"/>
                        </a:cubicBezTo>
                        <a:cubicBezTo>
                          <a:pt x="35390" y="32566"/>
                          <a:pt x="40783" y="32539"/>
                          <a:pt x="46177" y="32444"/>
                        </a:cubicBezTo>
                        <a:cubicBezTo>
                          <a:pt x="46365" y="32444"/>
                          <a:pt x="46459" y="32318"/>
                          <a:pt x="46490" y="32162"/>
                        </a:cubicBezTo>
                        <a:cubicBezTo>
                          <a:pt x="46631" y="32146"/>
                          <a:pt x="46773" y="32052"/>
                          <a:pt x="46757" y="31848"/>
                        </a:cubicBezTo>
                        <a:cubicBezTo>
                          <a:pt x="46663" y="21409"/>
                          <a:pt x="46929" y="10954"/>
                          <a:pt x="46929" y="515"/>
                        </a:cubicBezTo>
                        <a:cubicBezTo>
                          <a:pt x="46929" y="300"/>
                          <a:pt x="46765" y="193"/>
                          <a:pt x="46602" y="193"/>
                        </a:cubicBezTo>
                        <a:cubicBezTo>
                          <a:pt x="46479" y="193"/>
                          <a:pt x="46356" y="253"/>
                          <a:pt x="46302" y="374"/>
                        </a:cubicBezTo>
                        <a:cubicBezTo>
                          <a:pt x="41022" y="91"/>
                          <a:pt x="35737" y="1"/>
                          <a:pt x="30451"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grpSp>
          <p:nvGrpSpPr>
            <p:cNvPr id="1292" name="Google Shape;1292;p25"/>
            <p:cNvGrpSpPr/>
            <p:nvPr/>
          </p:nvGrpSpPr>
          <p:grpSpPr>
            <a:xfrm>
              <a:off x="812189" y="664537"/>
              <a:ext cx="800559" cy="204209"/>
              <a:chOff x="747420" y="664537"/>
              <a:chExt cx="800559" cy="204209"/>
            </a:xfrm>
          </p:grpSpPr>
          <p:grpSp>
            <p:nvGrpSpPr>
              <p:cNvPr id="1293" name="Google Shape;1293;p25"/>
              <p:cNvGrpSpPr/>
              <p:nvPr/>
            </p:nvGrpSpPr>
            <p:grpSpPr>
              <a:xfrm>
                <a:off x="1339984" y="664537"/>
                <a:ext cx="207995" cy="204209"/>
                <a:chOff x="1541700" y="658850"/>
                <a:chExt cx="253838" cy="249218"/>
              </a:xfrm>
            </p:grpSpPr>
            <p:sp>
              <p:nvSpPr>
                <p:cNvPr id="1294" name="Google Shape;1294;p25"/>
                <p:cNvSpPr/>
                <p:nvPr/>
              </p:nvSpPr>
              <p:spPr>
                <a:xfrm>
                  <a:off x="1541700" y="658850"/>
                  <a:ext cx="253838" cy="249218"/>
                </a:xfrm>
                <a:custGeom>
                  <a:rect b="b" l="l" r="r" t="t"/>
                  <a:pathLst>
                    <a:path extrusionOk="0" h="16128" w="16427">
                      <a:moveTo>
                        <a:pt x="6489" y="697"/>
                      </a:moveTo>
                      <a:cubicBezTo>
                        <a:pt x="6850" y="1277"/>
                        <a:pt x="7179" y="1857"/>
                        <a:pt x="7524" y="2437"/>
                      </a:cubicBezTo>
                      <a:cubicBezTo>
                        <a:pt x="7595" y="2553"/>
                        <a:pt x="7692" y="2598"/>
                        <a:pt x="7788" y="2598"/>
                      </a:cubicBezTo>
                      <a:cubicBezTo>
                        <a:pt x="7861" y="2598"/>
                        <a:pt x="7933" y="2572"/>
                        <a:pt x="7994" y="2531"/>
                      </a:cubicBezTo>
                      <a:lnTo>
                        <a:pt x="8088" y="2531"/>
                      </a:lnTo>
                      <a:cubicBezTo>
                        <a:pt x="8274" y="2499"/>
                        <a:pt x="8456" y="2485"/>
                        <a:pt x="8637" y="2485"/>
                      </a:cubicBezTo>
                      <a:cubicBezTo>
                        <a:pt x="9083" y="2485"/>
                        <a:pt x="9518" y="2574"/>
                        <a:pt x="9953" y="2719"/>
                      </a:cubicBezTo>
                      <a:cubicBezTo>
                        <a:pt x="9987" y="2730"/>
                        <a:pt x="10020" y="2741"/>
                        <a:pt x="10053" y="2741"/>
                      </a:cubicBezTo>
                      <a:cubicBezTo>
                        <a:pt x="10067" y="2741"/>
                        <a:pt x="10081" y="2739"/>
                        <a:pt x="10094" y="2735"/>
                      </a:cubicBezTo>
                      <a:cubicBezTo>
                        <a:pt x="10116" y="2738"/>
                        <a:pt x="10137" y="2740"/>
                        <a:pt x="10158" y="2740"/>
                      </a:cubicBezTo>
                      <a:cubicBezTo>
                        <a:pt x="10230" y="2740"/>
                        <a:pt x="10300" y="2717"/>
                        <a:pt x="10361" y="2656"/>
                      </a:cubicBezTo>
                      <a:cubicBezTo>
                        <a:pt x="10847" y="2186"/>
                        <a:pt x="11348" y="1747"/>
                        <a:pt x="11881" y="1340"/>
                      </a:cubicBezTo>
                      <a:cubicBezTo>
                        <a:pt x="12054" y="1434"/>
                        <a:pt x="12242" y="1528"/>
                        <a:pt x="12414" y="1638"/>
                      </a:cubicBezTo>
                      <a:cubicBezTo>
                        <a:pt x="12242" y="2249"/>
                        <a:pt x="12069" y="2845"/>
                        <a:pt x="11897" y="3456"/>
                      </a:cubicBezTo>
                      <a:cubicBezTo>
                        <a:pt x="11756" y="3581"/>
                        <a:pt x="11725" y="3848"/>
                        <a:pt x="11928" y="3973"/>
                      </a:cubicBezTo>
                      <a:cubicBezTo>
                        <a:pt x="12477" y="4334"/>
                        <a:pt x="12869" y="4820"/>
                        <a:pt x="13167" y="5399"/>
                      </a:cubicBezTo>
                      <a:cubicBezTo>
                        <a:pt x="13198" y="5431"/>
                        <a:pt x="13214" y="5462"/>
                        <a:pt x="13245" y="5494"/>
                      </a:cubicBezTo>
                      <a:cubicBezTo>
                        <a:pt x="13292" y="5572"/>
                        <a:pt x="13386" y="5635"/>
                        <a:pt x="13511" y="5635"/>
                      </a:cubicBezTo>
                      <a:cubicBezTo>
                        <a:pt x="14185" y="5635"/>
                        <a:pt x="14859" y="5650"/>
                        <a:pt x="15518" y="5697"/>
                      </a:cubicBezTo>
                      <a:cubicBezTo>
                        <a:pt x="15596" y="5901"/>
                        <a:pt x="15659" y="6089"/>
                        <a:pt x="15706" y="6293"/>
                      </a:cubicBezTo>
                      <a:cubicBezTo>
                        <a:pt x="15126" y="6653"/>
                        <a:pt x="14546" y="6983"/>
                        <a:pt x="13966" y="7343"/>
                      </a:cubicBezTo>
                      <a:cubicBezTo>
                        <a:pt x="13935" y="7359"/>
                        <a:pt x="13903" y="7374"/>
                        <a:pt x="13888" y="7406"/>
                      </a:cubicBezTo>
                      <a:cubicBezTo>
                        <a:pt x="13778" y="7469"/>
                        <a:pt x="13700" y="7594"/>
                        <a:pt x="13731" y="7766"/>
                      </a:cubicBezTo>
                      <a:cubicBezTo>
                        <a:pt x="13888" y="8393"/>
                        <a:pt x="13856" y="9005"/>
                        <a:pt x="13684" y="9632"/>
                      </a:cubicBezTo>
                      <a:cubicBezTo>
                        <a:pt x="13684" y="9663"/>
                        <a:pt x="13684" y="9694"/>
                        <a:pt x="13684" y="9726"/>
                      </a:cubicBezTo>
                      <a:cubicBezTo>
                        <a:pt x="13653" y="9835"/>
                        <a:pt x="13668" y="9945"/>
                        <a:pt x="13762" y="10039"/>
                      </a:cubicBezTo>
                      <a:cubicBezTo>
                        <a:pt x="14264" y="10494"/>
                        <a:pt x="14750" y="10980"/>
                        <a:pt x="15220" y="11465"/>
                      </a:cubicBezTo>
                      <a:cubicBezTo>
                        <a:pt x="15126" y="11669"/>
                        <a:pt x="15048" y="11842"/>
                        <a:pt x="14938" y="12030"/>
                      </a:cubicBezTo>
                      <a:cubicBezTo>
                        <a:pt x="14280" y="11904"/>
                        <a:pt x="13637" y="11748"/>
                        <a:pt x="12979" y="11622"/>
                      </a:cubicBezTo>
                      <a:cubicBezTo>
                        <a:pt x="12947" y="11614"/>
                        <a:pt x="12916" y="11610"/>
                        <a:pt x="12886" y="11610"/>
                      </a:cubicBezTo>
                      <a:cubicBezTo>
                        <a:pt x="12857" y="11610"/>
                        <a:pt x="12830" y="11614"/>
                        <a:pt x="12806" y="11622"/>
                      </a:cubicBezTo>
                      <a:cubicBezTo>
                        <a:pt x="12777" y="11615"/>
                        <a:pt x="12748" y="11611"/>
                        <a:pt x="12718" y="11611"/>
                      </a:cubicBezTo>
                      <a:cubicBezTo>
                        <a:pt x="12618" y="11611"/>
                        <a:pt x="12518" y="11655"/>
                        <a:pt x="12446" y="11763"/>
                      </a:cubicBezTo>
                      <a:cubicBezTo>
                        <a:pt x="12069" y="12281"/>
                        <a:pt x="11552" y="12672"/>
                        <a:pt x="10972" y="12939"/>
                      </a:cubicBezTo>
                      <a:cubicBezTo>
                        <a:pt x="10925" y="12970"/>
                        <a:pt x="10878" y="13002"/>
                        <a:pt x="10863" y="13033"/>
                      </a:cubicBezTo>
                      <a:cubicBezTo>
                        <a:pt x="10784" y="13080"/>
                        <a:pt x="10737" y="13158"/>
                        <a:pt x="10737" y="13268"/>
                      </a:cubicBezTo>
                      <a:cubicBezTo>
                        <a:pt x="10706" y="13942"/>
                        <a:pt x="10674" y="14616"/>
                        <a:pt x="10596" y="15274"/>
                      </a:cubicBezTo>
                      <a:cubicBezTo>
                        <a:pt x="10392" y="15337"/>
                        <a:pt x="10189" y="15384"/>
                        <a:pt x="9985" y="15431"/>
                      </a:cubicBezTo>
                      <a:cubicBezTo>
                        <a:pt x="9687" y="14882"/>
                        <a:pt x="9389" y="14334"/>
                        <a:pt x="9091" y="13785"/>
                      </a:cubicBezTo>
                      <a:cubicBezTo>
                        <a:pt x="9091" y="13616"/>
                        <a:pt x="8951" y="13434"/>
                        <a:pt x="8752" y="13434"/>
                      </a:cubicBezTo>
                      <a:cubicBezTo>
                        <a:pt x="8730" y="13434"/>
                        <a:pt x="8707" y="13436"/>
                        <a:pt x="8684" y="13440"/>
                      </a:cubicBezTo>
                      <a:cubicBezTo>
                        <a:pt x="8460" y="13484"/>
                        <a:pt x="8240" y="13505"/>
                        <a:pt x="8021" y="13505"/>
                      </a:cubicBezTo>
                      <a:cubicBezTo>
                        <a:pt x="7613" y="13505"/>
                        <a:pt x="7211" y="13432"/>
                        <a:pt x="6803" y="13299"/>
                      </a:cubicBezTo>
                      <a:cubicBezTo>
                        <a:pt x="6772" y="13284"/>
                        <a:pt x="6724" y="13284"/>
                        <a:pt x="6693" y="13284"/>
                      </a:cubicBezTo>
                      <a:cubicBezTo>
                        <a:pt x="6673" y="13280"/>
                        <a:pt x="6652" y="13278"/>
                        <a:pt x="6631" y="13278"/>
                      </a:cubicBezTo>
                      <a:cubicBezTo>
                        <a:pt x="6553" y="13278"/>
                        <a:pt x="6472" y="13304"/>
                        <a:pt x="6411" y="13378"/>
                      </a:cubicBezTo>
                      <a:cubicBezTo>
                        <a:pt x="5925" y="13848"/>
                        <a:pt x="5439" y="14303"/>
                        <a:pt x="4922" y="14741"/>
                      </a:cubicBezTo>
                      <a:cubicBezTo>
                        <a:pt x="4734" y="14663"/>
                        <a:pt x="4546" y="14553"/>
                        <a:pt x="4373" y="14444"/>
                      </a:cubicBezTo>
                      <a:cubicBezTo>
                        <a:pt x="4530" y="13801"/>
                        <a:pt x="4718" y="13143"/>
                        <a:pt x="4875" y="12500"/>
                      </a:cubicBezTo>
                      <a:cubicBezTo>
                        <a:pt x="4922" y="12312"/>
                        <a:pt x="4828" y="12186"/>
                        <a:pt x="4702" y="12124"/>
                      </a:cubicBezTo>
                      <a:cubicBezTo>
                        <a:pt x="4687" y="12092"/>
                        <a:pt x="4655" y="12077"/>
                        <a:pt x="4624" y="12061"/>
                      </a:cubicBezTo>
                      <a:cubicBezTo>
                        <a:pt x="4060" y="11716"/>
                        <a:pt x="3637" y="11262"/>
                        <a:pt x="3323" y="10697"/>
                      </a:cubicBezTo>
                      <a:cubicBezTo>
                        <a:pt x="3307" y="10666"/>
                        <a:pt x="3276" y="10635"/>
                        <a:pt x="3260" y="10619"/>
                      </a:cubicBezTo>
                      <a:cubicBezTo>
                        <a:pt x="3213" y="10525"/>
                        <a:pt x="3119" y="10462"/>
                        <a:pt x="2978" y="10462"/>
                      </a:cubicBezTo>
                      <a:cubicBezTo>
                        <a:pt x="2562" y="10482"/>
                        <a:pt x="2145" y="10495"/>
                        <a:pt x="1725" y="10495"/>
                      </a:cubicBezTo>
                      <a:cubicBezTo>
                        <a:pt x="1465" y="10495"/>
                        <a:pt x="1204" y="10490"/>
                        <a:pt x="941" y="10478"/>
                      </a:cubicBezTo>
                      <a:cubicBezTo>
                        <a:pt x="862" y="10290"/>
                        <a:pt x="800" y="10086"/>
                        <a:pt x="737" y="9898"/>
                      </a:cubicBezTo>
                      <a:cubicBezTo>
                        <a:pt x="1301" y="9522"/>
                        <a:pt x="1865" y="9161"/>
                        <a:pt x="2430" y="8785"/>
                      </a:cubicBezTo>
                      <a:cubicBezTo>
                        <a:pt x="2477" y="8754"/>
                        <a:pt x="2524" y="8707"/>
                        <a:pt x="2539" y="8660"/>
                      </a:cubicBezTo>
                      <a:cubicBezTo>
                        <a:pt x="2649" y="8581"/>
                        <a:pt x="2728" y="8456"/>
                        <a:pt x="2696" y="8299"/>
                      </a:cubicBezTo>
                      <a:cubicBezTo>
                        <a:pt x="2602" y="7672"/>
                        <a:pt x="2681" y="7045"/>
                        <a:pt x="2900" y="6450"/>
                      </a:cubicBezTo>
                      <a:cubicBezTo>
                        <a:pt x="2916" y="6387"/>
                        <a:pt x="2931" y="6340"/>
                        <a:pt x="2916" y="6293"/>
                      </a:cubicBezTo>
                      <a:cubicBezTo>
                        <a:pt x="2931" y="6215"/>
                        <a:pt x="2916" y="6121"/>
                        <a:pt x="2837" y="6042"/>
                      </a:cubicBezTo>
                      <a:cubicBezTo>
                        <a:pt x="2383" y="5541"/>
                        <a:pt x="1944" y="5039"/>
                        <a:pt x="1521" y="4522"/>
                      </a:cubicBezTo>
                      <a:cubicBezTo>
                        <a:pt x="1615" y="4334"/>
                        <a:pt x="1724" y="4161"/>
                        <a:pt x="1834" y="3973"/>
                      </a:cubicBezTo>
                      <a:cubicBezTo>
                        <a:pt x="2430" y="4146"/>
                        <a:pt x="3025" y="4334"/>
                        <a:pt x="3637" y="4506"/>
                      </a:cubicBezTo>
                      <a:cubicBezTo>
                        <a:pt x="3698" y="4575"/>
                        <a:pt x="3793" y="4618"/>
                        <a:pt x="3891" y="4618"/>
                      </a:cubicBezTo>
                      <a:cubicBezTo>
                        <a:pt x="3993" y="4618"/>
                        <a:pt x="4097" y="4571"/>
                        <a:pt x="4170" y="4459"/>
                      </a:cubicBezTo>
                      <a:cubicBezTo>
                        <a:pt x="4514" y="3926"/>
                        <a:pt x="5016" y="3534"/>
                        <a:pt x="5580" y="3236"/>
                      </a:cubicBezTo>
                      <a:cubicBezTo>
                        <a:pt x="5627" y="3205"/>
                        <a:pt x="5659" y="3189"/>
                        <a:pt x="5690" y="3158"/>
                      </a:cubicBezTo>
                      <a:cubicBezTo>
                        <a:pt x="5768" y="3111"/>
                        <a:pt x="5815" y="3017"/>
                        <a:pt x="5815" y="2892"/>
                      </a:cubicBezTo>
                      <a:cubicBezTo>
                        <a:pt x="5815" y="2218"/>
                        <a:pt x="5847" y="1559"/>
                        <a:pt x="5894" y="885"/>
                      </a:cubicBezTo>
                      <a:cubicBezTo>
                        <a:pt x="6098" y="807"/>
                        <a:pt x="6286" y="744"/>
                        <a:pt x="6489" y="697"/>
                      </a:cubicBezTo>
                      <a:close/>
                      <a:moveTo>
                        <a:pt x="6651" y="1"/>
                      </a:moveTo>
                      <a:cubicBezTo>
                        <a:pt x="6629" y="1"/>
                        <a:pt x="6607" y="3"/>
                        <a:pt x="6583" y="8"/>
                      </a:cubicBezTo>
                      <a:cubicBezTo>
                        <a:pt x="6223" y="86"/>
                        <a:pt x="5862" y="180"/>
                        <a:pt x="5518" y="321"/>
                      </a:cubicBezTo>
                      <a:cubicBezTo>
                        <a:pt x="5424" y="368"/>
                        <a:pt x="5345" y="431"/>
                        <a:pt x="5298" y="525"/>
                      </a:cubicBezTo>
                      <a:cubicBezTo>
                        <a:pt x="5298" y="525"/>
                        <a:pt x="5298" y="540"/>
                        <a:pt x="5298" y="540"/>
                      </a:cubicBezTo>
                      <a:cubicBezTo>
                        <a:pt x="5282" y="572"/>
                        <a:pt x="5267" y="619"/>
                        <a:pt x="5267" y="666"/>
                      </a:cubicBezTo>
                      <a:cubicBezTo>
                        <a:pt x="5204" y="1356"/>
                        <a:pt x="5173" y="2030"/>
                        <a:pt x="5173" y="2719"/>
                      </a:cubicBezTo>
                      <a:cubicBezTo>
                        <a:pt x="4640" y="3017"/>
                        <a:pt x="4170" y="3393"/>
                        <a:pt x="3809" y="3879"/>
                      </a:cubicBezTo>
                      <a:cubicBezTo>
                        <a:pt x="3166" y="3691"/>
                        <a:pt x="2524" y="3487"/>
                        <a:pt x="1881" y="3315"/>
                      </a:cubicBezTo>
                      <a:cubicBezTo>
                        <a:pt x="1881" y="3315"/>
                        <a:pt x="1865" y="3299"/>
                        <a:pt x="1865" y="3299"/>
                      </a:cubicBezTo>
                      <a:cubicBezTo>
                        <a:pt x="1813" y="3271"/>
                        <a:pt x="1761" y="3258"/>
                        <a:pt x="1711" y="3258"/>
                      </a:cubicBezTo>
                      <a:cubicBezTo>
                        <a:pt x="1595" y="3258"/>
                        <a:pt x="1488" y="3326"/>
                        <a:pt x="1411" y="3425"/>
                      </a:cubicBezTo>
                      <a:cubicBezTo>
                        <a:pt x="1207" y="3722"/>
                        <a:pt x="1019" y="4036"/>
                        <a:pt x="862" y="4381"/>
                      </a:cubicBezTo>
                      <a:cubicBezTo>
                        <a:pt x="815" y="4475"/>
                        <a:pt x="815" y="4569"/>
                        <a:pt x="847" y="4663"/>
                      </a:cubicBezTo>
                      <a:cubicBezTo>
                        <a:pt x="862" y="4710"/>
                        <a:pt x="878" y="4757"/>
                        <a:pt x="909" y="4804"/>
                      </a:cubicBezTo>
                      <a:cubicBezTo>
                        <a:pt x="1333" y="5337"/>
                        <a:pt x="1787" y="5854"/>
                        <a:pt x="2242" y="6356"/>
                      </a:cubicBezTo>
                      <a:cubicBezTo>
                        <a:pt x="2038" y="6983"/>
                        <a:pt x="1959" y="7610"/>
                        <a:pt x="2038" y="8252"/>
                      </a:cubicBezTo>
                      <a:cubicBezTo>
                        <a:pt x="1442" y="8660"/>
                        <a:pt x="831" y="9052"/>
                        <a:pt x="235" y="9443"/>
                      </a:cubicBezTo>
                      <a:cubicBezTo>
                        <a:pt x="94" y="9506"/>
                        <a:pt x="0" y="9647"/>
                        <a:pt x="47" y="9820"/>
                      </a:cubicBezTo>
                      <a:cubicBezTo>
                        <a:pt x="141" y="10212"/>
                        <a:pt x="267" y="10588"/>
                        <a:pt x="439" y="10948"/>
                      </a:cubicBezTo>
                      <a:cubicBezTo>
                        <a:pt x="470" y="11011"/>
                        <a:pt x="517" y="11058"/>
                        <a:pt x="596" y="11089"/>
                      </a:cubicBezTo>
                      <a:cubicBezTo>
                        <a:pt x="643" y="11105"/>
                        <a:pt x="690" y="11121"/>
                        <a:pt x="753" y="11121"/>
                      </a:cubicBezTo>
                      <a:cubicBezTo>
                        <a:pt x="1097" y="11136"/>
                        <a:pt x="1442" y="11144"/>
                        <a:pt x="1787" y="11144"/>
                      </a:cubicBezTo>
                      <a:cubicBezTo>
                        <a:pt x="2132" y="11144"/>
                        <a:pt x="2477" y="11136"/>
                        <a:pt x="2822" y="11121"/>
                      </a:cubicBezTo>
                      <a:cubicBezTo>
                        <a:pt x="3166" y="11701"/>
                        <a:pt x="3621" y="12186"/>
                        <a:pt x="4185" y="12547"/>
                      </a:cubicBezTo>
                      <a:cubicBezTo>
                        <a:pt x="4028" y="13190"/>
                        <a:pt x="3840" y="13832"/>
                        <a:pt x="3684" y="14491"/>
                      </a:cubicBezTo>
                      <a:cubicBezTo>
                        <a:pt x="3684" y="14491"/>
                        <a:pt x="3684" y="14491"/>
                        <a:pt x="3684" y="14506"/>
                      </a:cubicBezTo>
                      <a:cubicBezTo>
                        <a:pt x="3652" y="14632"/>
                        <a:pt x="3684" y="14773"/>
                        <a:pt x="3825" y="14882"/>
                      </a:cubicBezTo>
                      <a:cubicBezTo>
                        <a:pt x="4123" y="15086"/>
                        <a:pt x="4452" y="15259"/>
                        <a:pt x="4797" y="15400"/>
                      </a:cubicBezTo>
                      <a:cubicBezTo>
                        <a:pt x="4840" y="15426"/>
                        <a:pt x="4892" y="15437"/>
                        <a:pt x="4944" y="15437"/>
                      </a:cubicBezTo>
                      <a:cubicBezTo>
                        <a:pt x="4986" y="15437"/>
                        <a:pt x="5028" y="15429"/>
                        <a:pt x="5063" y="15415"/>
                      </a:cubicBezTo>
                      <a:cubicBezTo>
                        <a:pt x="5126" y="15415"/>
                        <a:pt x="5173" y="15384"/>
                        <a:pt x="5220" y="15353"/>
                      </a:cubicBezTo>
                      <a:cubicBezTo>
                        <a:pt x="5753" y="14914"/>
                        <a:pt x="6254" y="14444"/>
                        <a:pt x="6740" y="13958"/>
                      </a:cubicBezTo>
                      <a:cubicBezTo>
                        <a:pt x="7154" y="14081"/>
                        <a:pt x="7575" y="14148"/>
                        <a:pt x="8005" y="14148"/>
                      </a:cubicBezTo>
                      <a:cubicBezTo>
                        <a:pt x="8178" y="14148"/>
                        <a:pt x="8352" y="14137"/>
                        <a:pt x="8527" y="14114"/>
                      </a:cubicBezTo>
                      <a:cubicBezTo>
                        <a:pt x="8841" y="14710"/>
                        <a:pt x="9154" y="15290"/>
                        <a:pt x="9483" y="15870"/>
                      </a:cubicBezTo>
                      <a:cubicBezTo>
                        <a:pt x="9483" y="15886"/>
                        <a:pt x="9483" y="15886"/>
                        <a:pt x="9483" y="15886"/>
                      </a:cubicBezTo>
                      <a:cubicBezTo>
                        <a:pt x="9537" y="16047"/>
                        <a:pt x="9671" y="16127"/>
                        <a:pt x="9817" y="16127"/>
                      </a:cubicBezTo>
                      <a:cubicBezTo>
                        <a:pt x="9841" y="16127"/>
                        <a:pt x="9866" y="16125"/>
                        <a:pt x="9891" y="16121"/>
                      </a:cubicBezTo>
                      <a:cubicBezTo>
                        <a:pt x="10251" y="16058"/>
                        <a:pt x="10612" y="15964"/>
                        <a:pt x="10957" y="15839"/>
                      </a:cubicBezTo>
                      <a:cubicBezTo>
                        <a:pt x="11051" y="15807"/>
                        <a:pt x="11113" y="15745"/>
                        <a:pt x="11145" y="15666"/>
                      </a:cubicBezTo>
                      <a:cubicBezTo>
                        <a:pt x="11192" y="15619"/>
                        <a:pt x="11207" y="15572"/>
                        <a:pt x="11223" y="15509"/>
                      </a:cubicBezTo>
                      <a:cubicBezTo>
                        <a:pt x="11301" y="14820"/>
                        <a:pt x="11348" y="14146"/>
                        <a:pt x="11380" y="13456"/>
                      </a:cubicBezTo>
                      <a:cubicBezTo>
                        <a:pt x="11960" y="13174"/>
                        <a:pt x="12461" y="12766"/>
                        <a:pt x="12869" y="12265"/>
                      </a:cubicBezTo>
                      <a:cubicBezTo>
                        <a:pt x="13574" y="12406"/>
                        <a:pt x="14280" y="12563"/>
                        <a:pt x="14985" y="12704"/>
                      </a:cubicBezTo>
                      <a:cubicBezTo>
                        <a:pt x="15029" y="12718"/>
                        <a:pt x="15075" y="12727"/>
                        <a:pt x="15120" y="12727"/>
                      </a:cubicBezTo>
                      <a:cubicBezTo>
                        <a:pt x="15220" y="12727"/>
                        <a:pt x="15317" y="12686"/>
                        <a:pt x="15392" y="12578"/>
                      </a:cubicBezTo>
                      <a:cubicBezTo>
                        <a:pt x="15596" y="12233"/>
                        <a:pt x="15769" y="11873"/>
                        <a:pt x="15910" y="11512"/>
                      </a:cubicBezTo>
                      <a:cubicBezTo>
                        <a:pt x="15925" y="11434"/>
                        <a:pt x="15925" y="11356"/>
                        <a:pt x="15894" y="11293"/>
                      </a:cubicBezTo>
                      <a:cubicBezTo>
                        <a:pt x="15878" y="11246"/>
                        <a:pt x="15847" y="11199"/>
                        <a:pt x="15816" y="11152"/>
                      </a:cubicBezTo>
                      <a:cubicBezTo>
                        <a:pt x="15345" y="10650"/>
                        <a:pt x="14859" y="10164"/>
                        <a:pt x="14342" y="9694"/>
                      </a:cubicBezTo>
                      <a:cubicBezTo>
                        <a:pt x="14499" y="9067"/>
                        <a:pt x="14530" y="8456"/>
                        <a:pt x="14421" y="7829"/>
                      </a:cubicBezTo>
                      <a:cubicBezTo>
                        <a:pt x="15016" y="7469"/>
                        <a:pt x="15627" y="7124"/>
                        <a:pt x="16223" y="6747"/>
                      </a:cubicBezTo>
                      <a:lnTo>
                        <a:pt x="16239" y="6747"/>
                      </a:lnTo>
                      <a:cubicBezTo>
                        <a:pt x="16349" y="6669"/>
                        <a:pt x="16427" y="6544"/>
                        <a:pt x="16396" y="6387"/>
                      </a:cubicBezTo>
                      <a:cubicBezTo>
                        <a:pt x="16333" y="6026"/>
                        <a:pt x="16223" y="5666"/>
                        <a:pt x="16082" y="5321"/>
                      </a:cubicBezTo>
                      <a:cubicBezTo>
                        <a:pt x="16035" y="5227"/>
                        <a:pt x="15972" y="5149"/>
                        <a:pt x="15878" y="5102"/>
                      </a:cubicBezTo>
                      <a:cubicBezTo>
                        <a:pt x="15847" y="5086"/>
                        <a:pt x="15800" y="5070"/>
                        <a:pt x="15737" y="5070"/>
                      </a:cubicBezTo>
                      <a:cubicBezTo>
                        <a:pt x="15048" y="5008"/>
                        <a:pt x="14374" y="4976"/>
                        <a:pt x="13684" y="4976"/>
                      </a:cubicBezTo>
                      <a:cubicBezTo>
                        <a:pt x="13386" y="4443"/>
                        <a:pt x="13010" y="3989"/>
                        <a:pt x="12524" y="3613"/>
                      </a:cubicBezTo>
                      <a:cubicBezTo>
                        <a:pt x="12712" y="2970"/>
                        <a:pt x="12900" y="2327"/>
                        <a:pt x="13073" y="1685"/>
                      </a:cubicBezTo>
                      <a:lnTo>
                        <a:pt x="13088" y="1685"/>
                      </a:lnTo>
                      <a:cubicBezTo>
                        <a:pt x="13182" y="1512"/>
                        <a:pt x="13120" y="1340"/>
                        <a:pt x="12979" y="1230"/>
                      </a:cubicBezTo>
                      <a:cubicBezTo>
                        <a:pt x="12681" y="1011"/>
                        <a:pt x="12352" y="823"/>
                        <a:pt x="12022" y="666"/>
                      </a:cubicBezTo>
                      <a:cubicBezTo>
                        <a:pt x="11971" y="649"/>
                        <a:pt x="11914" y="636"/>
                        <a:pt x="11859" y="636"/>
                      </a:cubicBezTo>
                      <a:cubicBezTo>
                        <a:pt x="11813" y="636"/>
                        <a:pt x="11767" y="645"/>
                        <a:pt x="11725" y="666"/>
                      </a:cubicBezTo>
                      <a:cubicBezTo>
                        <a:pt x="11678" y="666"/>
                        <a:pt x="11631" y="697"/>
                        <a:pt x="11584" y="729"/>
                      </a:cubicBezTo>
                      <a:cubicBezTo>
                        <a:pt x="11051" y="1152"/>
                        <a:pt x="10533" y="1591"/>
                        <a:pt x="10032" y="2061"/>
                      </a:cubicBezTo>
                      <a:cubicBezTo>
                        <a:pt x="9575" y="1912"/>
                        <a:pt x="9112" y="1836"/>
                        <a:pt x="8641" y="1836"/>
                      </a:cubicBezTo>
                      <a:cubicBezTo>
                        <a:pt x="8417" y="1836"/>
                        <a:pt x="8191" y="1853"/>
                        <a:pt x="7963" y="1888"/>
                      </a:cubicBezTo>
                      <a:cubicBezTo>
                        <a:pt x="7618" y="1324"/>
                        <a:pt x="7289" y="760"/>
                        <a:pt x="6944" y="196"/>
                      </a:cubicBezTo>
                      <a:cubicBezTo>
                        <a:pt x="6944" y="180"/>
                        <a:pt x="6944" y="180"/>
                        <a:pt x="6944" y="180"/>
                      </a:cubicBezTo>
                      <a:cubicBezTo>
                        <a:pt x="6877" y="73"/>
                        <a:pt x="6777" y="1"/>
                        <a:pt x="6651"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5" name="Google Shape;1295;p25"/>
                <p:cNvSpPr/>
                <p:nvPr/>
              </p:nvSpPr>
              <p:spPr>
                <a:xfrm>
                  <a:off x="1610522" y="731473"/>
                  <a:ext cx="118892" cy="100998"/>
                </a:xfrm>
                <a:custGeom>
                  <a:rect b="b" l="l" r="r" t="t"/>
                  <a:pathLst>
                    <a:path extrusionOk="0" h="6536" w="7694">
                      <a:moveTo>
                        <a:pt x="3911" y="632"/>
                      </a:moveTo>
                      <a:cubicBezTo>
                        <a:pt x="4113" y="632"/>
                        <a:pt x="4324" y="653"/>
                        <a:pt x="4543" y="699"/>
                      </a:cubicBezTo>
                      <a:cubicBezTo>
                        <a:pt x="4575" y="715"/>
                        <a:pt x="4590" y="715"/>
                        <a:pt x="4622" y="715"/>
                      </a:cubicBezTo>
                      <a:cubicBezTo>
                        <a:pt x="5923" y="1044"/>
                        <a:pt x="6910" y="2345"/>
                        <a:pt x="6659" y="3709"/>
                      </a:cubicBezTo>
                      <a:cubicBezTo>
                        <a:pt x="6424" y="5030"/>
                        <a:pt x="5141" y="5882"/>
                        <a:pt x="3857" y="5882"/>
                      </a:cubicBezTo>
                      <a:cubicBezTo>
                        <a:pt x="3603" y="5882"/>
                        <a:pt x="3348" y="5848"/>
                        <a:pt x="3101" y="5778"/>
                      </a:cubicBezTo>
                      <a:cubicBezTo>
                        <a:pt x="0" y="4856"/>
                        <a:pt x="1090" y="632"/>
                        <a:pt x="3911" y="632"/>
                      </a:cubicBezTo>
                      <a:close/>
                      <a:moveTo>
                        <a:pt x="3944" y="0"/>
                      </a:moveTo>
                      <a:cubicBezTo>
                        <a:pt x="2477" y="0"/>
                        <a:pt x="1085" y="880"/>
                        <a:pt x="640" y="2361"/>
                      </a:cubicBezTo>
                      <a:cubicBezTo>
                        <a:pt x="107" y="4132"/>
                        <a:pt x="1189" y="5888"/>
                        <a:pt x="2929" y="6405"/>
                      </a:cubicBezTo>
                      <a:cubicBezTo>
                        <a:pt x="3234" y="6493"/>
                        <a:pt x="3548" y="6535"/>
                        <a:pt x="3860" y="6535"/>
                      </a:cubicBezTo>
                      <a:cubicBezTo>
                        <a:pt x="5380" y="6535"/>
                        <a:pt x="6878" y="5541"/>
                        <a:pt x="7255" y="4007"/>
                      </a:cubicBezTo>
                      <a:cubicBezTo>
                        <a:pt x="7694" y="2267"/>
                        <a:pt x="6471" y="496"/>
                        <a:pt x="4778" y="73"/>
                      </a:cubicBezTo>
                      <a:lnTo>
                        <a:pt x="4669" y="73"/>
                      </a:lnTo>
                      <a:cubicBezTo>
                        <a:pt x="4428" y="24"/>
                        <a:pt x="4185" y="0"/>
                        <a:pt x="3944"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96" name="Google Shape;1296;p25"/>
              <p:cNvSpPr/>
              <p:nvPr/>
            </p:nvSpPr>
            <p:spPr>
              <a:xfrm rot="-5400000">
                <a:off x="715100" y="702546"/>
                <a:ext cx="192827" cy="128187"/>
              </a:xfrm>
              <a:prstGeom prst="rect">
                <a:avLst/>
              </a:prstGeom>
            </p:spPr>
            <p:txBody>
              <a:bodyPr>
                <a:prstTxWarp prst="textPlain"/>
              </a:bodyPr>
              <a:lstStyle/>
              <a:p>
                <a:pPr lvl="0" algn="ctr"/>
                <a:r>
                  <a:rPr b="0" i="0">
                    <a:ln>
                      <a:noFill/>
                    </a:ln>
                    <a:solidFill>
                      <a:schemeClr val="lt2"/>
                    </a:solidFill>
                    <a:latin typeface="Gaegu;300"/>
                  </a:rPr>
                  <a:t>^</a:t>
                </a:r>
              </a:p>
            </p:txBody>
          </p:sp>
          <p:sp>
            <p:nvSpPr>
              <p:cNvPr id="1297" name="Google Shape;1297;p25"/>
              <p:cNvSpPr/>
              <p:nvPr/>
            </p:nvSpPr>
            <p:spPr>
              <a:xfrm flipH="1" rot="5400000">
                <a:off x="1011380" y="702546"/>
                <a:ext cx="192827" cy="128187"/>
              </a:xfrm>
              <a:prstGeom prst="rect">
                <a:avLst/>
              </a:prstGeom>
            </p:spPr>
            <p:txBody>
              <a:bodyPr>
                <a:prstTxWarp prst="textPlain"/>
              </a:bodyPr>
              <a:lstStyle/>
              <a:p>
                <a:pPr lvl="0" algn="ctr"/>
                <a:r>
                  <a:rPr b="0" i="0">
                    <a:ln>
                      <a:noFill/>
                    </a:ln>
                    <a:solidFill>
                      <a:schemeClr val="lt2"/>
                    </a:solidFill>
                    <a:latin typeface="Gaegu;300"/>
                  </a:rPr>
                  <a:t>^</a:t>
                </a:r>
              </a:p>
            </p:txBody>
          </p:sp>
        </p:grpSp>
      </p:grpSp>
      <p:grpSp>
        <p:nvGrpSpPr>
          <p:cNvPr id="1298" name="Google Shape;1298;p25"/>
          <p:cNvGrpSpPr/>
          <p:nvPr/>
        </p:nvGrpSpPr>
        <p:grpSpPr>
          <a:xfrm>
            <a:off x="5622860" y="4267818"/>
            <a:ext cx="971096" cy="494681"/>
            <a:chOff x="2094425" y="748900"/>
            <a:chExt cx="887900" cy="452300"/>
          </a:xfrm>
        </p:grpSpPr>
        <p:sp>
          <p:nvSpPr>
            <p:cNvPr id="1299" name="Google Shape;1299;p25"/>
            <p:cNvSpPr/>
            <p:nvPr/>
          </p:nvSpPr>
          <p:spPr>
            <a:xfrm>
              <a:off x="2094425" y="748900"/>
              <a:ext cx="887900" cy="419450"/>
            </a:xfrm>
            <a:custGeom>
              <a:rect b="b" l="l" r="r" t="t"/>
              <a:pathLst>
                <a:path extrusionOk="0" h="16778" w="35516">
                  <a:moveTo>
                    <a:pt x="18732" y="0"/>
                  </a:moveTo>
                  <a:cubicBezTo>
                    <a:pt x="17804" y="0"/>
                    <a:pt x="16865" y="68"/>
                    <a:pt x="15918" y="202"/>
                  </a:cubicBezTo>
                  <a:cubicBezTo>
                    <a:pt x="14724" y="362"/>
                    <a:pt x="13570" y="640"/>
                    <a:pt x="12456" y="1038"/>
                  </a:cubicBezTo>
                  <a:cubicBezTo>
                    <a:pt x="8397" y="2451"/>
                    <a:pt x="5154" y="4918"/>
                    <a:pt x="2766" y="8499"/>
                  </a:cubicBezTo>
                  <a:cubicBezTo>
                    <a:pt x="1234" y="10787"/>
                    <a:pt x="319" y="13314"/>
                    <a:pt x="21" y="16060"/>
                  </a:cubicBezTo>
                  <a:cubicBezTo>
                    <a:pt x="1" y="16159"/>
                    <a:pt x="1" y="16279"/>
                    <a:pt x="1" y="16378"/>
                  </a:cubicBezTo>
                  <a:cubicBezTo>
                    <a:pt x="21" y="16617"/>
                    <a:pt x="200" y="16756"/>
                    <a:pt x="419" y="16776"/>
                  </a:cubicBezTo>
                  <a:cubicBezTo>
                    <a:pt x="431" y="16777"/>
                    <a:pt x="444" y="16778"/>
                    <a:pt x="456" y="16778"/>
                  </a:cubicBezTo>
                  <a:cubicBezTo>
                    <a:pt x="640" y="16778"/>
                    <a:pt x="800" y="16643"/>
                    <a:pt x="856" y="16438"/>
                  </a:cubicBezTo>
                  <a:cubicBezTo>
                    <a:pt x="896" y="16338"/>
                    <a:pt x="896" y="16239"/>
                    <a:pt x="916" y="16139"/>
                  </a:cubicBezTo>
                  <a:cubicBezTo>
                    <a:pt x="1294" y="12737"/>
                    <a:pt x="2627" y="9753"/>
                    <a:pt x="4875" y="7206"/>
                  </a:cubicBezTo>
                  <a:cubicBezTo>
                    <a:pt x="8377" y="3227"/>
                    <a:pt x="12814" y="1138"/>
                    <a:pt x="18106" y="919"/>
                  </a:cubicBezTo>
                  <a:cubicBezTo>
                    <a:pt x="18349" y="908"/>
                    <a:pt x="18591" y="903"/>
                    <a:pt x="18831" y="903"/>
                  </a:cubicBezTo>
                  <a:cubicBezTo>
                    <a:pt x="20902" y="903"/>
                    <a:pt x="22908" y="1286"/>
                    <a:pt x="24851" y="2053"/>
                  </a:cubicBezTo>
                  <a:cubicBezTo>
                    <a:pt x="28492" y="3485"/>
                    <a:pt x="31278" y="5893"/>
                    <a:pt x="33068" y="9394"/>
                  </a:cubicBezTo>
                  <a:cubicBezTo>
                    <a:pt x="33904" y="11006"/>
                    <a:pt x="34401" y="12697"/>
                    <a:pt x="34561" y="14488"/>
                  </a:cubicBezTo>
                  <a:cubicBezTo>
                    <a:pt x="34581" y="14667"/>
                    <a:pt x="34600" y="14846"/>
                    <a:pt x="34620" y="15025"/>
                  </a:cubicBezTo>
                  <a:cubicBezTo>
                    <a:pt x="34620" y="15105"/>
                    <a:pt x="34640" y="15204"/>
                    <a:pt x="34680" y="15284"/>
                  </a:cubicBezTo>
                  <a:cubicBezTo>
                    <a:pt x="34740" y="15463"/>
                    <a:pt x="34899" y="15562"/>
                    <a:pt x="35098" y="15562"/>
                  </a:cubicBezTo>
                  <a:cubicBezTo>
                    <a:pt x="35277" y="15542"/>
                    <a:pt x="35436" y="15443"/>
                    <a:pt x="35456" y="15224"/>
                  </a:cubicBezTo>
                  <a:cubicBezTo>
                    <a:pt x="35496" y="14926"/>
                    <a:pt x="35516" y="14627"/>
                    <a:pt x="35476" y="14309"/>
                  </a:cubicBezTo>
                  <a:cubicBezTo>
                    <a:pt x="35317" y="12836"/>
                    <a:pt x="34939" y="11404"/>
                    <a:pt x="34362" y="10031"/>
                  </a:cubicBezTo>
                  <a:cubicBezTo>
                    <a:pt x="32889" y="6549"/>
                    <a:pt x="30482" y="3923"/>
                    <a:pt x="27159" y="2132"/>
                  </a:cubicBezTo>
                  <a:cubicBezTo>
                    <a:pt x="24485" y="682"/>
                    <a:pt x="21661" y="0"/>
                    <a:pt x="1873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0" name="Google Shape;1300;p25"/>
            <p:cNvSpPr/>
            <p:nvPr/>
          </p:nvSpPr>
          <p:spPr>
            <a:xfrm>
              <a:off x="2180475" y="835350"/>
              <a:ext cx="733700" cy="337425"/>
            </a:xfrm>
            <a:custGeom>
              <a:rect b="b" l="l" r="r" t="t"/>
              <a:pathLst>
                <a:path extrusionOk="0" h="13497" w="29348">
                  <a:moveTo>
                    <a:pt x="15085" y="1"/>
                  </a:moveTo>
                  <a:cubicBezTo>
                    <a:pt x="14631" y="1"/>
                    <a:pt x="14172" y="23"/>
                    <a:pt x="13709" y="67"/>
                  </a:cubicBezTo>
                  <a:cubicBezTo>
                    <a:pt x="11362" y="286"/>
                    <a:pt x="9173" y="1102"/>
                    <a:pt x="7223" y="2435"/>
                  </a:cubicBezTo>
                  <a:cubicBezTo>
                    <a:pt x="3483" y="4962"/>
                    <a:pt x="1195" y="8503"/>
                    <a:pt x="41" y="12821"/>
                  </a:cubicBezTo>
                  <a:cubicBezTo>
                    <a:pt x="1" y="12920"/>
                    <a:pt x="1" y="13020"/>
                    <a:pt x="1" y="13099"/>
                  </a:cubicBezTo>
                  <a:cubicBezTo>
                    <a:pt x="31" y="13336"/>
                    <a:pt x="226" y="13496"/>
                    <a:pt x="431" y="13496"/>
                  </a:cubicBezTo>
                  <a:cubicBezTo>
                    <a:pt x="501" y="13496"/>
                    <a:pt x="572" y="13478"/>
                    <a:pt x="638" y="13437"/>
                  </a:cubicBezTo>
                  <a:cubicBezTo>
                    <a:pt x="757" y="13358"/>
                    <a:pt x="837" y="13218"/>
                    <a:pt x="896" y="13079"/>
                  </a:cubicBezTo>
                  <a:cubicBezTo>
                    <a:pt x="976" y="12880"/>
                    <a:pt x="1016" y="12641"/>
                    <a:pt x="1075" y="12423"/>
                  </a:cubicBezTo>
                  <a:cubicBezTo>
                    <a:pt x="2010" y="9378"/>
                    <a:pt x="3562" y="6712"/>
                    <a:pt x="5930" y="4564"/>
                  </a:cubicBezTo>
                  <a:cubicBezTo>
                    <a:pt x="8019" y="2673"/>
                    <a:pt x="10446" y="1480"/>
                    <a:pt x="13292" y="1042"/>
                  </a:cubicBezTo>
                  <a:cubicBezTo>
                    <a:pt x="13899" y="955"/>
                    <a:pt x="14505" y="912"/>
                    <a:pt x="15108" y="912"/>
                  </a:cubicBezTo>
                  <a:cubicBezTo>
                    <a:pt x="16856" y="912"/>
                    <a:pt x="18579" y="1277"/>
                    <a:pt x="20235" y="2017"/>
                  </a:cubicBezTo>
                  <a:cubicBezTo>
                    <a:pt x="23180" y="3350"/>
                    <a:pt x="25349" y="5519"/>
                    <a:pt x="26921" y="8304"/>
                  </a:cubicBezTo>
                  <a:cubicBezTo>
                    <a:pt x="27557" y="9438"/>
                    <a:pt x="28035" y="10632"/>
                    <a:pt x="28413" y="11885"/>
                  </a:cubicBezTo>
                  <a:cubicBezTo>
                    <a:pt x="28433" y="12005"/>
                    <a:pt x="28492" y="12124"/>
                    <a:pt x="28572" y="12224"/>
                  </a:cubicBezTo>
                  <a:cubicBezTo>
                    <a:pt x="28656" y="12350"/>
                    <a:pt x="28771" y="12417"/>
                    <a:pt x="28901" y="12417"/>
                  </a:cubicBezTo>
                  <a:cubicBezTo>
                    <a:pt x="28955" y="12417"/>
                    <a:pt x="29011" y="12406"/>
                    <a:pt x="29069" y="12383"/>
                  </a:cubicBezTo>
                  <a:cubicBezTo>
                    <a:pt x="29228" y="12323"/>
                    <a:pt x="29348" y="12184"/>
                    <a:pt x="29308" y="11965"/>
                  </a:cubicBezTo>
                  <a:cubicBezTo>
                    <a:pt x="29288" y="11706"/>
                    <a:pt x="29268" y="11428"/>
                    <a:pt x="29169" y="11189"/>
                  </a:cubicBezTo>
                  <a:cubicBezTo>
                    <a:pt x="28811" y="10274"/>
                    <a:pt x="28472" y="9339"/>
                    <a:pt x="28035" y="8463"/>
                  </a:cubicBezTo>
                  <a:cubicBezTo>
                    <a:pt x="26622" y="5658"/>
                    <a:pt x="24613" y="3410"/>
                    <a:pt x="21867" y="1838"/>
                  </a:cubicBezTo>
                  <a:cubicBezTo>
                    <a:pt x="19743" y="617"/>
                    <a:pt x="17478" y="1"/>
                    <a:pt x="1508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1" name="Google Shape;1301;p25"/>
            <p:cNvSpPr/>
            <p:nvPr/>
          </p:nvSpPr>
          <p:spPr>
            <a:xfrm>
              <a:off x="2263050" y="935600"/>
              <a:ext cx="563600" cy="236375"/>
            </a:xfrm>
            <a:custGeom>
              <a:rect b="b" l="l" r="r" t="t"/>
              <a:pathLst>
                <a:path extrusionOk="0" h="9455" w="22544">
                  <a:moveTo>
                    <a:pt x="11757" y="0"/>
                  </a:moveTo>
                  <a:cubicBezTo>
                    <a:pt x="11389" y="0"/>
                    <a:pt x="11018" y="19"/>
                    <a:pt x="10645" y="56"/>
                  </a:cubicBezTo>
                  <a:cubicBezTo>
                    <a:pt x="8397" y="394"/>
                    <a:pt x="6706" y="1031"/>
                    <a:pt x="5333" y="1946"/>
                  </a:cubicBezTo>
                  <a:cubicBezTo>
                    <a:pt x="2826" y="3598"/>
                    <a:pt x="1135" y="5866"/>
                    <a:pt x="120" y="8671"/>
                  </a:cubicBezTo>
                  <a:cubicBezTo>
                    <a:pt x="80" y="8751"/>
                    <a:pt x="60" y="8811"/>
                    <a:pt x="40" y="8890"/>
                  </a:cubicBezTo>
                  <a:cubicBezTo>
                    <a:pt x="1" y="9129"/>
                    <a:pt x="120" y="9348"/>
                    <a:pt x="319" y="9427"/>
                  </a:cubicBezTo>
                  <a:cubicBezTo>
                    <a:pt x="370" y="9446"/>
                    <a:pt x="421" y="9455"/>
                    <a:pt x="472" y="9455"/>
                  </a:cubicBezTo>
                  <a:cubicBezTo>
                    <a:pt x="641" y="9455"/>
                    <a:pt x="800" y="9357"/>
                    <a:pt x="876" y="9189"/>
                  </a:cubicBezTo>
                  <a:cubicBezTo>
                    <a:pt x="936" y="9069"/>
                    <a:pt x="976" y="8950"/>
                    <a:pt x="1015" y="8830"/>
                  </a:cubicBezTo>
                  <a:cubicBezTo>
                    <a:pt x="1851" y="6582"/>
                    <a:pt x="3184" y="4692"/>
                    <a:pt x="5094" y="3220"/>
                  </a:cubicBezTo>
                  <a:cubicBezTo>
                    <a:pt x="7000" y="1746"/>
                    <a:pt x="9159" y="951"/>
                    <a:pt x="11570" y="951"/>
                  </a:cubicBezTo>
                  <a:cubicBezTo>
                    <a:pt x="11600" y="951"/>
                    <a:pt x="11630" y="951"/>
                    <a:pt x="11660" y="952"/>
                  </a:cubicBezTo>
                  <a:cubicBezTo>
                    <a:pt x="14326" y="971"/>
                    <a:pt x="16634" y="1926"/>
                    <a:pt x="18584" y="3757"/>
                  </a:cubicBezTo>
                  <a:cubicBezTo>
                    <a:pt x="19957" y="5050"/>
                    <a:pt x="20932" y="6602"/>
                    <a:pt x="21509" y="8413"/>
                  </a:cubicBezTo>
                  <a:cubicBezTo>
                    <a:pt x="21568" y="8572"/>
                    <a:pt x="21648" y="8751"/>
                    <a:pt x="21747" y="8890"/>
                  </a:cubicBezTo>
                  <a:cubicBezTo>
                    <a:pt x="21824" y="9005"/>
                    <a:pt x="21967" y="9063"/>
                    <a:pt x="22106" y="9063"/>
                  </a:cubicBezTo>
                  <a:cubicBezTo>
                    <a:pt x="22184" y="9063"/>
                    <a:pt x="22260" y="9045"/>
                    <a:pt x="22324" y="9010"/>
                  </a:cubicBezTo>
                  <a:cubicBezTo>
                    <a:pt x="22464" y="8950"/>
                    <a:pt x="22543" y="8771"/>
                    <a:pt x="22503" y="8552"/>
                  </a:cubicBezTo>
                  <a:cubicBezTo>
                    <a:pt x="22464" y="8333"/>
                    <a:pt x="22404" y="8114"/>
                    <a:pt x="22324" y="7895"/>
                  </a:cubicBezTo>
                  <a:cubicBezTo>
                    <a:pt x="21906" y="6781"/>
                    <a:pt x="21369" y="5707"/>
                    <a:pt x="20653" y="4752"/>
                  </a:cubicBezTo>
                  <a:cubicBezTo>
                    <a:pt x="18232" y="1560"/>
                    <a:pt x="15116" y="0"/>
                    <a:pt x="1175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2" name="Google Shape;1302;p25"/>
            <p:cNvSpPr/>
            <p:nvPr/>
          </p:nvSpPr>
          <p:spPr>
            <a:xfrm>
              <a:off x="2343125" y="1024550"/>
              <a:ext cx="375575" cy="176650"/>
            </a:xfrm>
            <a:custGeom>
              <a:rect b="b" l="l" r="r" t="t"/>
              <a:pathLst>
                <a:path extrusionOk="0" h="7066" w="15023">
                  <a:moveTo>
                    <a:pt x="8034" y="1"/>
                  </a:moveTo>
                  <a:cubicBezTo>
                    <a:pt x="7582" y="1"/>
                    <a:pt x="7120" y="46"/>
                    <a:pt x="6646" y="139"/>
                  </a:cubicBezTo>
                  <a:cubicBezTo>
                    <a:pt x="5651" y="318"/>
                    <a:pt x="4756" y="736"/>
                    <a:pt x="3921" y="1293"/>
                  </a:cubicBezTo>
                  <a:cubicBezTo>
                    <a:pt x="2070" y="2567"/>
                    <a:pt x="856" y="4317"/>
                    <a:pt x="61" y="6387"/>
                  </a:cubicBezTo>
                  <a:cubicBezTo>
                    <a:pt x="41" y="6446"/>
                    <a:pt x="21" y="6506"/>
                    <a:pt x="21" y="6566"/>
                  </a:cubicBezTo>
                  <a:cubicBezTo>
                    <a:pt x="1" y="6785"/>
                    <a:pt x="140" y="6984"/>
                    <a:pt x="319" y="7043"/>
                  </a:cubicBezTo>
                  <a:cubicBezTo>
                    <a:pt x="369" y="7058"/>
                    <a:pt x="419" y="7066"/>
                    <a:pt x="467" y="7066"/>
                  </a:cubicBezTo>
                  <a:cubicBezTo>
                    <a:pt x="613" y="7066"/>
                    <a:pt x="747" y="6998"/>
                    <a:pt x="837" y="6864"/>
                  </a:cubicBezTo>
                  <a:cubicBezTo>
                    <a:pt x="896" y="6785"/>
                    <a:pt x="916" y="6685"/>
                    <a:pt x="976" y="6586"/>
                  </a:cubicBezTo>
                  <a:cubicBezTo>
                    <a:pt x="1215" y="6068"/>
                    <a:pt x="1414" y="5551"/>
                    <a:pt x="1692" y="5073"/>
                  </a:cubicBezTo>
                  <a:cubicBezTo>
                    <a:pt x="2528" y="3601"/>
                    <a:pt x="3622" y="2387"/>
                    <a:pt x="5154" y="1631"/>
                  </a:cubicBezTo>
                  <a:cubicBezTo>
                    <a:pt x="6141" y="1138"/>
                    <a:pt x="7102" y="891"/>
                    <a:pt x="8038" y="891"/>
                  </a:cubicBezTo>
                  <a:cubicBezTo>
                    <a:pt x="9330" y="891"/>
                    <a:pt x="10571" y="1362"/>
                    <a:pt x="11760" y="2308"/>
                  </a:cubicBezTo>
                  <a:cubicBezTo>
                    <a:pt x="12794" y="3124"/>
                    <a:pt x="13511" y="4198"/>
                    <a:pt x="14028" y="5392"/>
                  </a:cubicBezTo>
                  <a:cubicBezTo>
                    <a:pt x="14068" y="5511"/>
                    <a:pt x="14107" y="5611"/>
                    <a:pt x="14187" y="5710"/>
                  </a:cubicBezTo>
                  <a:cubicBezTo>
                    <a:pt x="14272" y="5851"/>
                    <a:pt x="14406" y="5932"/>
                    <a:pt x="14548" y="5932"/>
                  </a:cubicBezTo>
                  <a:cubicBezTo>
                    <a:pt x="14606" y="5932"/>
                    <a:pt x="14666" y="5918"/>
                    <a:pt x="14724" y="5889"/>
                  </a:cubicBezTo>
                  <a:cubicBezTo>
                    <a:pt x="14923" y="5810"/>
                    <a:pt x="15023" y="5611"/>
                    <a:pt x="14983" y="5372"/>
                  </a:cubicBezTo>
                  <a:cubicBezTo>
                    <a:pt x="14983" y="5332"/>
                    <a:pt x="14963" y="5272"/>
                    <a:pt x="14943" y="5213"/>
                  </a:cubicBezTo>
                  <a:cubicBezTo>
                    <a:pt x="14366" y="3800"/>
                    <a:pt x="13530" y="2586"/>
                    <a:pt x="12357" y="1612"/>
                  </a:cubicBezTo>
                  <a:cubicBezTo>
                    <a:pt x="11057" y="559"/>
                    <a:pt x="9613" y="1"/>
                    <a:pt x="803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03" name="Google Shape;1303;p25"/>
          <p:cNvSpPr txBox="1"/>
          <p:nvPr>
            <p:ph type="title"/>
          </p:nvPr>
        </p:nvSpPr>
        <p:spPr>
          <a:xfrm>
            <a:off x="720000" y="445025"/>
            <a:ext cx="77040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304" name="Google Shape;1304;p25"/>
          <p:cNvSpPr/>
          <p:nvPr/>
        </p:nvSpPr>
        <p:spPr>
          <a:xfrm>
            <a:off x="720000" y="4202949"/>
            <a:ext cx="393256" cy="466950"/>
          </a:xfrm>
          <a:custGeom>
            <a:rect b="b" l="l" r="r" t="t"/>
            <a:pathLst>
              <a:path extrusionOk="0" h="5671" w="4776">
                <a:moveTo>
                  <a:pt x="1930" y="1294"/>
                </a:moveTo>
                <a:cubicBezTo>
                  <a:pt x="1930" y="995"/>
                  <a:pt x="1930" y="717"/>
                  <a:pt x="1930" y="438"/>
                </a:cubicBezTo>
                <a:cubicBezTo>
                  <a:pt x="1950" y="259"/>
                  <a:pt x="1930" y="0"/>
                  <a:pt x="2189" y="0"/>
                </a:cubicBezTo>
                <a:cubicBezTo>
                  <a:pt x="2268" y="20"/>
                  <a:pt x="2408" y="259"/>
                  <a:pt x="2428" y="418"/>
                </a:cubicBezTo>
                <a:cubicBezTo>
                  <a:pt x="2487" y="1015"/>
                  <a:pt x="2507" y="1612"/>
                  <a:pt x="2527" y="2209"/>
                </a:cubicBezTo>
                <a:cubicBezTo>
                  <a:pt x="2547" y="2308"/>
                  <a:pt x="2567" y="2388"/>
                  <a:pt x="2587" y="2487"/>
                </a:cubicBezTo>
                <a:cubicBezTo>
                  <a:pt x="2666" y="2428"/>
                  <a:pt x="2726" y="2368"/>
                  <a:pt x="2806" y="2308"/>
                </a:cubicBezTo>
                <a:cubicBezTo>
                  <a:pt x="3044" y="2070"/>
                  <a:pt x="3283" y="1811"/>
                  <a:pt x="3562" y="1572"/>
                </a:cubicBezTo>
                <a:cubicBezTo>
                  <a:pt x="3701" y="1433"/>
                  <a:pt x="3880" y="1234"/>
                  <a:pt x="4079" y="1433"/>
                </a:cubicBezTo>
                <a:cubicBezTo>
                  <a:pt x="4298" y="1652"/>
                  <a:pt x="4079" y="1811"/>
                  <a:pt x="3940" y="1950"/>
                </a:cubicBezTo>
                <a:cubicBezTo>
                  <a:pt x="3781" y="2109"/>
                  <a:pt x="3621" y="2249"/>
                  <a:pt x="3482" y="2408"/>
                </a:cubicBezTo>
                <a:cubicBezTo>
                  <a:pt x="3422" y="2468"/>
                  <a:pt x="3403" y="2527"/>
                  <a:pt x="3363" y="2567"/>
                </a:cubicBezTo>
                <a:cubicBezTo>
                  <a:pt x="3422" y="2587"/>
                  <a:pt x="3482" y="2607"/>
                  <a:pt x="3562" y="2607"/>
                </a:cubicBezTo>
                <a:cubicBezTo>
                  <a:pt x="3701" y="2627"/>
                  <a:pt x="3860" y="2587"/>
                  <a:pt x="3999" y="2627"/>
                </a:cubicBezTo>
                <a:cubicBezTo>
                  <a:pt x="4099" y="2666"/>
                  <a:pt x="4258" y="2746"/>
                  <a:pt x="4258" y="2865"/>
                </a:cubicBezTo>
                <a:cubicBezTo>
                  <a:pt x="4258" y="2985"/>
                  <a:pt x="4099" y="3084"/>
                  <a:pt x="3980" y="3104"/>
                </a:cubicBezTo>
                <a:cubicBezTo>
                  <a:pt x="3701" y="3164"/>
                  <a:pt x="3422" y="3164"/>
                  <a:pt x="3144" y="3204"/>
                </a:cubicBezTo>
                <a:cubicBezTo>
                  <a:pt x="3064" y="3204"/>
                  <a:pt x="3005" y="3243"/>
                  <a:pt x="2945" y="3263"/>
                </a:cubicBezTo>
                <a:cubicBezTo>
                  <a:pt x="2985" y="3303"/>
                  <a:pt x="3005" y="3383"/>
                  <a:pt x="3064" y="3423"/>
                </a:cubicBezTo>
                <a:cubicBezTo>
                  <a:pt x="3562" y="3900"/>
                  <a:pt x="4059" y="4358"/>
                  <a:pt x="4557" y="4835"/>
                </a:cubicBezTo>
                <a:cubicBezTo>
                  <a:pt x="4616" y="4875"/>
                  <a:pt x="4696" y="4935"/>
                  <a:pt x="4716" y="5014"/>
                </a:cubicBezTo>
                <a:cubicBezTo>
                  <a:pt x="4756" y="5074"/>
                  <a:pt x="4775" y="5193"/>
                  <a:pt x="4756" y="5233"/>
                </a:cubicBezTo>
                <a:cubicBezTo>
                  <a:pt x="4696" y="5293"/>
                  <a:pt x="4557" y="5352"/>
                  <a:pt x="4497" y="5333"/>
                </a:cubicBezTo>
                <a:cubicBezTo>
                  <a:pt x="4298" y="5233"/>
                  <a:pt x="4079" y="5134"/>
                  <a:pt x="3920" y="4994"/>
                </a:cubicBezTo>
                <a:cubicBezTo>
                  <a:pt x="3562" y="4676"/>
                  <a:pt x="3223" y="4318"/>
                  <a:pt x="2865" y="4000"/>
                </a:cubicBezTo>
                <a:cubicBezTo>
                  <a:pt x="2826" y="3940"/>
                  <a:pt x="2746" y="3920"/>
                  <a:pt x="2686" y="3880"/>
                </a:cubicBezTo>
                <a:cubicBezTo>
                  <a:pt x="2666" y="3960"/>
                  <a:pt x="2666" y="4019"/>
                  <a:pt x="2666" y="4099"/>
                </a:cubicBezTo>
                <a:cubicBezTo>
                  <a:pt x="2686" y="4517"/>
                  <a:pt x="2726" y="4955"/>
                  <a:pt x="2726" y="5372"/>
                </a:cubicBezTo>
                <a:cubicBezTo>
                  <a:pt x="2726" y="5472"/>
                  <a:pt x="2666" y="5651"/>
                  <a:pt x="2567" y="5671"/>
                </a:cubicBezTo>
                <a:cubicBezTo>
                  <a:pt x="2448" y="5671"/>
                  <a:pt x="2388" y="5512"/>
                  <a:pt x="2368" y="5432"/>
                </a:cubicBezTo>
                <a:cubicBezTo>
                  <a:pt x="2268" y="4994"/>
                  <a:pt x="2209" y="4577"/>
                  <a:pt x="2129" y="4139"/>
                </a:cubicBezTo>
                <a:cubicBezTo>
                  <a:pt x="2109" y="4079"/>
                  <a:pt x="2089" y="4000"/>
                  <a:pt x="2070" y="3940"/>
                </a:cubicBezTo>
                <a:cubicBezTo>
                  <a:pt x="2010" y="3980"/>
                  <a:pt x="1930" y="4019"/>
                  <a:pt x="1890" y="4079"/>
                </a:cubicBezTo>
                <a:cubicBezTo>
                  <a:pt x="1632" y="4338"/>
                  <a:pt x="1373" y="4616"/>
                  <a:pt x="1095" y="4875"/>
                </a:cubicBezTo>
                <a:cubicBezTo>
                  <a:pt x="1035" y="4955"/>
                  <a:pt x="876" y="5054"/>
                  <a:pt x="776" y="4974"/>
                </a:cubicBezTo>
                <a:cubicBezTo>
                  <a:pt x="697" y="4915"/>
                  <a:pt x="736" y="4736"/>
                  <a:pt x="796" y="4656"/>
                </a:cubicBezTo>
                <a:cubicBezTo>
                  <a:pt x="1035" y="4318"/>
                  <a:pt x="1294" y="3980"/>
                  <a:pt x="1552" y="3641"/>
                </a:cubicBezTo>
                <a:cubicBezTo>
                  <a:pt x="1572" y="3602"/>
                  <a:pt x="1592" y="3522"/>
                  <a:pt x="1632" y="3482"/>
                </a:cubicBezTo>
                <a:cubicBezTo>
                  <a:pt x="1572" y="3462"/>
                  <a:pt x="1512" y="3462"/>
                  <a:pt x="1453" y="3462"/>
                </a:cubicBezTo>
                <a:cubicBezTo>
                  <a:pt x="1095" y="3482"/>
                  <a:pt x="717" y="3502"/>
                  <a:pt x="358" y="3522"/>
                </a:cubicBezTo>
                <a:cubicBezTo>
                  <a:pt x="199" y="3522"/>
                  <a:pt x="0" y="3542"/>
                  <a:pt x="0" y="3323"/>
                </a:cubicBezTo>
                <a:cubicBezTo>
                  <a:pt x="20" y="3224"/>
                  <a:pt x="199" y="3064"/>
                  <a:pt x="319" y="3044"/>
                </a:cubicBezTo>
                <a:cubicBezTo>
                  <a:pt x="657" y="2985"/>
                  <a:pt x="995" y="2965"/>
                  <a:pt x="1313" y="2925"/>
                </a:cubicBezTo>
                <a:cubicBezTo>
                  <a:pt x="1433" y="2905"/>
                  <a:pt x="1532" y="2885"/>
                  <a:pt x="1632" y="2865"/>
                </a:cubicBezTo>
                <a:cubicBezTo>
                  <a:pt x="1572" y="2766"/>
                  <a:pt x="1512" y="2686"/>
                  <a:pt x="1433" y="2607"/>
                </a:cubicBezTo>
                <a:cubicBezTo>
                  <a:pt x="1174" y="2288"/>
                  <a:pt x="876" y="2010"/>
                  <a:pt x="617" y="1672"/>
                </a:cubicBezTo>
                <a:cubicBezTo>
                  <a:pt x="538" y="1572"/>
                  <a:pt x="398" y="1393"/>
                  <a:pt x="498" y="1294"/>
                </a:cubicBezTo>
                <a:cubicBezTo>
                  <a:pt x="597" y="1194"/>
                  <a:pt x="776" y="1353"/>
                  <a:pt x="876" y="1433"/>
                </a:cubicBezTo>
                <a:cubicBezTo>
                  <a:pt x="1194" y="1672"/>
                  <a:pt x="1473" y="1950"/>
                  <a:pt x="1771" y="2209"/>
                </a:cubicBezTo>
                <a:cubicBezTo>
                  <a:pt x="1831" y="2249"/>
                  <a:pt x="1890" y="2269"/>
                  <a:pt x="1950" y="2308"/>
                </a:cubicBezTo>
                <a:cubicBezTo>
                  <a:pt x="1970" y="2249"/>
                  <a:pt x="1970" y="2189"/>
                  <a:pt x="1970" y="2109"/>
                </a:cubicBezTo>
                <a:cubicBezTo>
                  <a:pt x="1970" y="1831"/>
                  <a:pt x="1950" y="1572"/>
                  <a:pt x="1930" y="1294"/>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5" name="Google Shape;1305;p25"/>
          <p:cNvSpPr/>
          <p:nvPr/>
        </p:nvSpPr>
        <p:spPr>
          <a:xfrm>
            <a:off x="600600" y="1014000"/>
            <a:ext cx="7942800" cy="3748500"/>
          </a:xfrm>
          <a:prstGeom prst="rect">
            <a:avLst/>
          </a:prstGeom>
          <a:no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üyük sayı 1">
  <p:cSld name="BIG_NUMBER_1">
    <p:spTree>
      <p:nvGrpSpPr>
        <p:cNvPr id="1306" name="Shape 1306"/>
        <p:cNvGrpSpPr/>
        <p:nvPr/>
      </p:nvGrpSpPr>
      <p:grpSpPr>
        <a:xfrm>
          <a:off x="0" y="0"/>
          <a:ext cx="0" cy="0"/>
          <a:chOff x="0" y="0"/>
          <a:chExt cx="0" cy="0"/>
        </a:xfrm>
      </p:grpSpPr>
      <p:grpSp>
        <p:nvGrpSpPr>
          <p:cNvPr id="1307" name="Google Shape;1307;p26"/>
          <p:cNvGrpSpPr/>
          <p:nvPr/>
        </p:nvGrpSpPr>
        <p:grpSpPr>
          <a:xfrm>
            <a:off x="-23004" y="-1"/>
            <a:ext cx="9177565" cy="5143390"/>
            <a:chOff x="-23004" y="-1"/>
            <a:chExt cx="9177565" cy="5143390"/>
          </a:xfrm>
        </p:grpSpPr>
        <p:sp>
          <p:nvSpPr>
            <p:cNvPr id="1308" name="Google Shape;1308;p26"/>
            <p:cNvSpPr/>
            <p:nvPr/>
          </p:nvSpPr>
          <p:spPr>
            <a:xfrm>
              <a:off x="-22991"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9" name="Google Shape;1309;p26"/>
            <p:cNvSpPr/>
            <p:nvPr/>
          </p:nvSpPr>
          <p:spPr>
            <a:xfrm>
              <a:off x="32459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0" name="Google Shape;1310;p26"/>
            <p:cNvSpPr/>
            <p:nvPr/>
          </p:nvSpPr>
          <p:spPr>
            <a:xfrm>
              <a:off x="650686"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1" name="Google Shape;1311;p26"/>
            <p:cNvSpPr/>
            <p:nvPr/>
          </p:nvSpPr>
          <p:spPr>
            <a:xfrm>
              <a:off x="998608"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2" name="Google Shape;1312;p26"/>
            <p:cNvSpPr/>
            <p:nvPr/>
          </p:nvSpPr>
          <p:spPr>
            <a:xfrm>
              <a:off x="1346531"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3" name="Google Shape;1313;p26"/>
            <p:cNvSpPr/>
            <p:nvPr/>
          </p:nvSpPr>
          <p:spPr>
            <a:xfrm>
              <a:off x="1672285"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4" name="Google Shape;1314;p26"/>
            <p:cNvSpPr/>
            <p:nvPr/>
          </p:nvSpPr>
          <p:spPr>
            <a:xfrm>
              <a:off x="2020208"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5" name="Google Shape;1315;p26"/>
            <p:cNvSpPr/>
            <p:nvPr/>
          </p:nvSpPr>
          <p:spPr>
            <a:xfrm>
              <a:off x="2368130"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6" name="Google Shape;1316;p26"/>
            <p:cNvSpPr/>
            <p:nvPr/>
          </p:nvSpPr>
          <p:spPr>
            <a:xfrm>
              <a:off x="2694152"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7" name="Google Shape;1317;p26"/>
            <p:cNvSpPr/>
            <p:nvPr/>
          </p:nvSpPr>
          <p:spPr>
            <a:xfrm>
              <a:off x="3041740"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8" name="Google Shape;1318;p26"/>
            <p:cNvSpPr/>
            <p:nvPr/>
          </p:nvSpPr>
          <p:spPr>
            <a:xfrm>
              <a:off x="3389662"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9" name="Google Shape;1319;p26"/>
            <p:cNvSpPr/>
            <p:nvPr/>
          </p:nvSpPr>
          <p:spPr>
            <a:xfrm>
              <a:off x="3715752"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0" name="Google Shape;1320;p26"/>
            <p:cNvSpPr/>
            <p:nvPr/>
          </p:nvSpPr>
          <p:spPr>
            <a:xfrm>
              <a:off x="4063339"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1" name="Google Shape;1321;p26"/>
            <p:cNvSpPr/>
            <p:nvPr/>
          </p:nvSpPr>
          <p:spPr>
            <a:xfrm>
              <a:off x="4411262"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2" name="Google Shape;1322;p26"/>
            <p:cNvSpPr/>
            <p:nvPr/>
          </p:nvSpPr>
          <p:spPr>
            <a:xfrm>
              <a:off x="-23004" y="176275"/>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3" name="Google Shape;1323;p26"/>
            <p:cNvSpPr/>
            <p:nvPr/>
          </p:nvSpPr>
          <p:spPr>
            <a:xfrm>
              <a:off x="-23004" y="523862"/>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4" name="Google Shape;1324;p26"/>
            <p:cNvSpPr/>
            <p:nvPr/>
          </p:nvSpPr>
          <p:spPr>
            <a:xfrm>
              <a:off x="-23004" y="849884"/>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5" name="Google Shape;1325;p26"/>
            <p:cNvSpPr/>
            <p:nvPr/>
          </p:nvSpPr>
          <p:spPr>
            <a:xfrm>
              <a:off x="-23004" y="1197806"/>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6" name="Google Shape;1326;p26"/>
            <p:cNvSpPr/>
            <p:nvPr/>
          </p:nvSpPr>
          <p:spPr>
            <a:xfrm>
              <a:off x="-23004" y="1554501"/>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7" name="Google Shape;1327;p26"/>
            <p:cNvSpPr/>
            <p:nvPr/>
          </p:nvSpPr>
          <p:spPr>
            <a:xfrm>
              <a:off x="-23004" y="1880590"/>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8" name="Google Shape;1328;p26"/>
            <p:cNvSpPr/>
            <p:nvPr/>
          </p:nvSpPr>
          <p:spPr>
            <a:xfrm>
              <a:off x="-23004" y="2228511"/>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9" name="Google Shape;1329;p26"/>
            <p:cNvSpPr/>
            <p:nvPr/>
          </p:nvSpPr>
          <p:spPr>
            <a:xfrm>
              <a:off x="-23004" y="2576366"/>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0" name="Google Shape;1330;p26"/>
            <p:cNvSpPr/>
            <p:nvPr/>
          </p:nvSpPr>
          <p:spPr>
            <a:xfrm>
              <a:off x="-23004" y="2902455"/>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1" name="Google Shape;1331;p26"/>
            <p:cNvSpPr/>
            <p:nvPr/>
          </p:nvSpPr>
          <p:spPr>
            <a:xfrm>
              <a:off x="-23004" y="3250042"/>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2" name="Google Shape;1332;p26"/>
            <p:cNvSpPr/>
            <p:nvPr/>
          </p:nvSpPr>
          <p:spPr>
            <a:xfrm>
              <a:off x="-23004" y="3597964"/>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3" name="Google Shape;1333;p26"/>
            <p:cNvSpPr/>
            <p:nvPr/>
          </p:nvSpPr>
          <p:spPr>
            <a:xfrm>
              <a:off x="-23004" y="3924052"/>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4" name="Google Shape;1334;p26"/>
            <p:cNvSpPr/>
            <p:nvPr/>
          </p:nvSpPr>
          <p:spPr>
            <a:xfrm>
              <a:off x="-23004" y="4271639"/>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5" name="Google Shape;1335;p26"/>
            <p:cNvSpPr/>
            <p:nvPr/>
          </p:nvSpPr>
          <p:spPr>
            <a:xfrm>
              <a:off x="-23004" y="4619561"/>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6" name="Google Shape;1336;p26"/>
            <p:cNvSpPr/>
            <p:nvPr/>
          </p:nvSpPr>
          <p:spPr>
            <a:xfrm>
              <a:off x="-23004" y="4945583"/>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7" name="Google Shape;1337;p26"/>
            <p:cNvSpPr/>
            <p:nvPr/>
          </p:nvSpPr>
          <p:spPr>
            <a:xfrm>
              <a:off x="473259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8" name="Google Shape;1338;p26"/>
            <p:cNvSpPr/>
            <p:nvPr/>
          </p:nvSpPr>
          <p:spPr>
            <a:xfrm>
              <a:off x="505868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9" name="Google Shape;1339;p26"/>
            <p:cNvSpPr/>
            <p:nvPr/>
          </p:nvSpPr>
          <p:spPr>
            <a:xfrm>
              <a:off x="5406608"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0" name="Google Shape;1340;p26"/>
            <p:cNvSpPr/>
            <p:nvPr/>
          </p:nvSpPr>
          <p:spPr>
            <a:xfrm>
              <a:off x="575419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1" name="Google Shape;1341;p26"/>
            <p:cNvSpPr/>
            <p:nvPr/>
          </p:nvSpPr>
          <p:spPr>
            <a:xfrm>
              <a:off x="6080285"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2" name="Google Shape;1342;p26"/>
            <p:cNvSpPr/>
            <p:nvPr/>
          </p:nvSpPr>
          <p:spPr>
            <a:xfrm>
              <a:off x="6428207"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3" name="Google Shape;1343;p26"/>
            <p:cNvSpPr/>
            <p:nvPr/>
          </p:nvSpPr>
          <p:spPr>
            <a:xfrm>
              <a:off x="6775795"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4" name="Google Shape;1344;p26"/>
            <p:cNvSpPr/>
            <p:nvPr/>
          </p:nvSpPr>
          <p:spPr>
            <a:xfrm>
              <a:off x="7101884"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5" name="Google Shape;1345;p26"/>
            <p:cNvSpPr/>
            <p:nvPr/>
          </p:nvSpPr>
          <p:spPr>
            <a:xfrm>
              <a:off x="7449807"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6" name="Google Shape;1346;p26"/>
            <p:cNvSpPr/>
            <p:nvPr/>
          </p:nvSpPr>
          <p:spPr>
            <a:xfrm>
              <a:off x="7797394"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7" name="Google Shape;1347;p26"/>
            <p:cNvSpPr/>
            <p:nvPr/>
          </p:nvSpPr>
          <p:spPr>
            <a:xfrm>
              <a:off x="8123417"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8" name="Google Shape;1348;p26"/>
            <p:cNvSpPr/>
            <p:nvPr/>
          </p:nvSpPr>
          <p:spPr>
            <a:xfrm>
              <a:off x="8471339"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9" name="Google Shape;1349;p26"/>
            <p:cNvSpPr/>
            <p:nvPr/>
          </p:nvSpPr>
          <p:spPr>
            <a:xfrm>
              <a:off x="8828370"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0" name="Google Shape;1350;p26"/>
            <p:cNvSpPr/>
            <p:nvPr/>
          </p:nvSpPr>
          <p:spPr>
            <a:xfrm>
              <a:off x="9154459"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1" name="Google Shape;1351;p26"/>
            <p:cNvSpPr/>
            <p:nvPr/>
          </p:nvSpPr>
          <p:spPr>
            <a:xfrm>
              <a:off x="4732600" y="176275"/>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2" name="Google Shape;1352;p26"/>
            <p:cNvSpPr/>
            <p:nvPr/>
          </p:nvSpPr>
          <p:spPr>
            <a:xfrm>
              <a:off x="4732600" y="523862"/>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3" name="Google Shape;1353;p26"/>
            <p:cNvSpPr/>
            <p:nvPr/>
          </p:nvSpPr>
          <p:spPr>
            <a:xfrm>
              <a:off x="4732600" y="849884"/>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4" name="Google Shape;1354;p26"/>
            <p:cNvSpPr/>
            <p:nvPr/>
          </p:nvSpPr>
          <p:spPr>
            <a:xfrm>
              <a:off x="4732600" y="1197806"/>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5" name="Google Shape;1355;p26"/>
            <p:cNvSpPr/>
            <p:nvPr/>
          </p:nvSpPr>
          <p:spPr>
            <a:xfrm>
              <a:off x="4732600" y="1554501"/>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6" name="Google Shape;1356;p26"/>
            <p:cNvSpPr/>
            <p:nvPr/>
          </p:nvSpPr>
          <p:spPr>
            <a:xfrm>
              <a:off x="4732600" y="1880590"/>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7" name="Google Shape;1357;p26"/>
            <p:cNvSpPr/>
            <p:nvPr/>
          </p:nvSpPr>
          <p:spPr>
            <a:xfrm>
              <a:off x="4732600" y="2228511"/>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8" name="Google Shape;1358;p26"/>
            <p:cNvSpPr/>
            <p:nvPr/>
          </p:nvSpPr>
          <p:spPr>
            <a:xfrm>
              <a:off x="4732600" y="2576366"/>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9" name="Google Shape;1359;p26"/>
            <p:cNvSpPr/>
            <p:nvPr/>
          </p:nvSpPr>
          <p:spPr>
            <a:xfrm>
              <a:off x="4732600" y="2902455"/>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0" name="Google Shape;1360;p26"/>
            <p:cNvSpPr/>
            <p:nvPr/>
          </p:nvSpPr>
          <p:spPr>
            <a:xfrm>
              <a:off x="4732600" y="3250042"/>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1" name="Google Shape;1361;p26"/>
            <p:cNvSpPr/>
            <p:nvPr/>
          </p:nvSpPr>
          <p:spPr>
            <a:xfrm>
              <a:off x="4732600" y="3597964"/>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2" name="Google Shape;1362;p26"/>
            <p:cNvSpPr/>
            <p:nvPr/>
          </p:nvSpPr>
          <p:spPr>
            <a:xfrm>
              <a:off x="4732600" y="3924052"/>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3" name="Google Shape;1363;p26"/>
            <p:cNvSpPr/>
            <p:nvPr/>
          </p:nvSpPr>
          <p:spPr>
            <a:xfrm>
              <a:off x="4732600" y="4271639"/>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4" name="Google Shape;1364;p26"/>
            <p:cNvSpPr/>
            <p:nvPr/>
          </p:nvSpPr>
          <p:spPr>
            <a:xfrm>
              <a:off x="4732600" y="4619561"/>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5" name="Google Shape;1365;p26"/>
            <p:cNvSpPr/>
            <p:nvPr/>
          </p:nvSpPr>
          <p:spPr>
            <a:xfrm>
              <a:off x="4732600" y="4945583"/>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66" name="Google Shape;1366;p26"/>
          <p:cNvSpPr/>
          <p:nvPr/>
        </p:nvSpPr>
        <p:spPr>
          <a:xfrm>
            <a:off x="946050" y="1089175"/>
            <a:ext cx="7251900" cy="33819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7" name="Google Shape;1367;p26"/>
          <p:cNvSpPr/>
          <p:nvPr/>
        </p:nvSpPr>
        <p:spPr>
          <a:xfrm>
            <a:off x="946050" y="1089176"/>
            <a:ext cx="7251900" cy="338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68" name="Google Shape;1368;p26"/>
          <p:cNvGrpSpPr/>
          <p:nvPr/>
        </p:nvGrpSpPr>
        <p:grpSpPr>
          <a:xfrm>
            <a:off x="875100" y="2141450"/>
            <a:ext cx="7449534" cy="2329875"/>
            <a:chOff x="875100" y="2141450"/>
            <a:chExt cx="7449534" cy="2329875"/>
          </a:xfrm>
        </p:grpSpPr>
        <p:sp>
          <p:nvSpPr>
            <p:cNvPr id="1369" name="Google Shape;1369;p26"/>
            <p:cNvSpPr/>
            <p:nvPr/>
          </p:nvSpPr>
          <p:spPr>
            <a:xfrm>
              <a:off x="875100" y="3115925"/>
              <a:ext cx="7449534" cy="1263272"/>
            </a:xfrm>
            <a:custGeom>
              <a:rect b="b" l="l" r="r" t="t"/>
              <a:pathLst>
                <a:path extrusionOk="0" h="72187" w="92280">
                  <a:moveTo>
                    <a:pt x="73965" y="0"/>
                  </a:moveTo>
                  <a:cubicBezTo>
                    <a:pt x="71241" y="0"/>
                    <a:pt x="68528" y="633"/>
                    <a:pt x="66136" y="1964"/>
                  </a:cubicBezTo>
                  <a:cubicBezTo>
                    <a:pt x="62952" y="3754"/>
                    <a:pt x="60306" y="6580"/>
                    <a:pt x="56824" y="7674"/>
                  </a:cubicBezTo>
                  <a:cubicBezTo>
                    <a:pt x="55680" y="8036"/>
                    <a:pt x="54508" y="8192"/>
                    <a:pt x="53328" y="8192"/>
                  </a:cubicBezTo>
                  <a:cubicBezTo>
                    <a:pt x="50488" y="8192"/>
                    <a:pt x="47603" y="7286"/>
                    <a:pt x="44946" y="6162"/>
                  </a:cubicBezTo>
                  <a:cubicBezTo>
                    <a:pt x="41206" y="4570"/>
                    <a:pt x="37585" y="2501"/>
                    <a:pt x="33566" y="1844"/>
                  </a:cubicBezTo>
                  <a:cubicBezTo>
                    <a:pt x="32573" y="1682"/>
                    <a:pt x="31585" y="1606"/>
                    <a:pt x="30604" y="1606"/>
                  </a:cubicBezTo>
                  <a:cubicBezTo>
                    <a:pt x="25317" y="1606"/>
                    <a:pt x="20260" y="3836"/>
                    <a:pt x="15997" y="6958"/>
                  </a:cubicBezTo>
                  <a:cubicBezTo>
                    <a:pt x="11540" y="10221"/>
                    <a:pt x="8138" y="14856"/>
                    <a:pt x="5711" y="19910"/>
                  </a:cubicBezTo>
                  <a:cubicBezTo>
                    <a:pt x="4636" y="22119"/>
                    <a:pt x="3761" y="24426"/>
                    <a:pt x="3065" y="26734"/>
                  </a:cubicBezTo>
                  <a:cubicBezTo>
                    <a:pt x="1194" y="32962"/>
                    <a:pt x="1" y="40503"/>
                    <a:pt x="1950" y="46830"/>
                  </a:cubicBezTo>
                  <a:cubicBezTo>
                    <a:pt x="3025" y="50292"/>
                    <a:pt x="5154" y="53316"/>
                    <a:pt x="7462" y="56101"/>
                  </a:cubicBezTo>
                  <a:cubicBezTo>
                    <a:pt x="13430" y="63403"/>
                    <a:pt x="21150" y="69790"/>
                    <a:pt x="30382" y="71700"/>
                  </a:cubicBezTo>
                  <a:cubicBezTo>
                    <a:pt x="31973" y="72026"/>
                    <a:pt x="33611" y="72186"/>
                    <a:pt x="35253" y="72186"/>
                  </a:cubicBezTo>
                  <a:cubicBezTo>
                    <a:pt x="43141" y="72186"/>
                    <a:pt x="51141" y="68475"/>
                    <a:pt x="54616" y="61493"/>
                  </a:cubicBezTo>
                  <a:cubicBezTo>
                    <a:pt x="56128" y="58449"/>
                    <a:pt x="56725" y="55027"/>
                    <a:pt x="57899" y="51843"/>
                  </a:cubicBezTo>
                  <a:cubicBezTo>
                    <a:pt x="59948" y="46312"/>
                    <a:pt x="63828" y="41478"/>
                    <a:pt x="68802" y="38274"/>
                  </a:cubicBezTo>
                  <a:cubicBezTo>
                    <a:pt x="74532" y="34593"/>
                    <a:pt x="81675" y="32982"/>
                    <a:pt x="86370" y="28048"/>
                  </a:cubicBezTo>
                  <a:cubicBezTo>
                    <a:pt x="91802" y="22317"/>
                    <a:pt x="92279" y="12568"/>
                    <a:pt x="87445" y="6321"/>
                  </a:cubicBezTo>
                  <a:cubicBezTo>
                    <a:pt x="84285" y="2251"/>
                    <a:pt x="79103" y="0"/>
                    <a:pt x="73965"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0" name="Google Shape;1370;p26"/>
            <p:cNvSpPr/>
            <p:nvPr/>
          </p:nvSpPr>
          <p:spPr>
            <a:xfrm>
              <a:off x="946050" y="3372125"/>
              <a:ext cx="7251900" cy="10992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1" name="Google Shape;1371;p26"/>
            <p:cNvSpPr/>
            <p:nvPr/>
          </p:nvSpPr>
          <p:spPr>
            <a:xfrm rot="2700000">
              <a:off x="1301006" y="2510697"/>
              <a:ext cx="1248769" cy="1555144"/>
            </a:xfrm>
            <a:custGeom>
              <a:rect b="b" l="l" r="r" t="t"/>
              <a:pathLst>
                <a:path extrusionOk="0" h="32684" w="26245">
                  <a:moveTo>
                    <a:pt x="25587" y="2110"/>
                  </a:moveTo>
                  <a:lnTo>
                    <a:pt x="25289" y="2627"/>
                  </a:lnTo>
                  <a:cubicBezTo>
                    <a:pt x="25275" y="2634"/>
                    <a:pt x="25263" y="2638"/>
                    <a:pt x="25254" y="2638"/>
                  </a:cubicBezTo>
                  <a:cubicBezTo>
                    <a:pt x="25209" y="2638"/>
                    <a:pt x="25209" y="2566"/>
                    <a:pt x="25209" y="2468"/>
                  </a:cubicBezTo>
                  <a:cubicBezTo>
                    <a:pt x="25209" y="2508"/>
                    <a:pt x="25190" y="2548"/>
                    <a:pt x="25170" y="2568"/>
                  </a:cubicBezTo>
                  <a:cubicBezTo>
                    <a:pt x="25132" y="2605"/>
                    <a:pt x="25102" y="2619"/>
                    <a:pt x="25080" y="2619"/>
                  </a:cubicBezTo>
                  <a:cubicBezTo>
                    <a:pt x="25068" y="2619"/>
                    <a:pt x="25058" y="2615"/>
                    <a:pt x="25050" y="2607"/>
                  </a:cubicBezTo>
                  <a:cubicBezTo>
                    <a:pt x="25110" y="2528"/>
                    <a:pt x="25150" y="2468"/>
                    <a:pt x="25209" y="2388"/>
                  </a:cubicBezTo>
                  <a:cubicBezTo>
                    <a:pt x="25209" y="2428"/>
                    <a:pt x="25209" y="2448"/>
                    <a:pt x="25209" y="2468"/>
                  </a:cubicBezTo>
                  <a:cubicBezTo>
                    <a:pt x="25229" y="2428"/>
                    <a:pt x="25229" y="2388"/>
                    <a:pt x="25249" y="2349"/>
                  </a:cubicBezTo>
                  <a:cubicBezTo>
                    <a:pt x="25269" y="2309"/>
                    <a:pt x="25309" y="2269"/>
                    <a:pt x="25329" y="2249"/>
                  </a:cubicBezTo>
                  <a:cubicBezTo>
                    <a:pt x="25428" y="2190"/>
                    <a:pt x="25528" y="2150"/>
                    <a:pt x="25587" y="2110"/>
                  </a:cubicBezTo>
                  <a:close/>
                  <a:moveTo>
                    <a:pt x="20872" y="7820"/>
                  </a:moveTo>
                  <a:lnTo>
                    <a:pt x="20832" y="8218"/>
                  </a:lnTo>
                  <a:cubicBezTo>
                    <a:pt x="20812" y="8158"/>
                    <a:pt x="20733" y="8119"/>
                    <a:pt x="20653" y="8079"/>
                  </a:cubicBezTo>
                  <a:cubicBezTo>
                    <a:pt x="20713" y="7979"/>
                    <a:pt x="20792" y="7900"/>
                    <a:pt x="20872" y="7820"/>
                  </a:cubicBezTo>
                  <a:close/>
                  <a:moveTo>
                    <a:pt x="14784" y="11143"/>
                  </a:moveTo>
                  <a:lnTo>
                    <a:pt x="14784" y="11143"/>
                  </a:lnTo>
                  <a:cubicBezTo>
                    <a:pt x="14776" y="11155"/>
                    <a:pt x="14770" y="11167"/>
                    <a:pt x="14766" y="11177"/>
                  </a:cubicBezTo>
                  <a:lnTo>
                    <a:pt x="14766" y="11177"/>
                  </a:lnTo>
                  <a:cubicBezTo>
                    <a:pt x="14772" y="11166"/>
                    <a:pt x="14778" y="11154"/>
                    <a:pt x="14784" y="11143"/>
                  </a:cubicBezTo>
                  <a:close/>
                  <a:moveTo>
                    <a:pt x="18047" y="11322"/>
                  </a:moveTo>
                  <a:cubicBezTo>
                    <a:pt x="18047" y="11600"/>
                    <a:pt x="18027" y="11879"/>
                    <a:pt x="17888" y="12138"/>
                  </a:cubicBezTo>
                  <a:lnTo>
                    <a:pt x="17768" y="12158"/>
                  </a:lnTo>
                  <a:lnTo>
                    <a:pt x="17569" y="12555"/>
                  </a:lnTo>
                  <a:cubicBezTo>
                    <a:pt x="17569" y="12416"/>
                    <a:pt x="17569" y="12158"/>
                    <a:pt x="17609" y="11899"/>
                  </a:cubicBezTo>
                  <a:cubicBezTo>
                    <a:pt x="17748" y="11700"/>
                    <a:pt x="17908" y="11521"/>
                    <a:pt x="18047" y="11322"/>
                  </a:cubicBezTo>
                  <a:close/>
                  <a:moveTo>
                    <a:pt x="16157" y="13729"/>
                  </a:moveTo>
                  <a:cubicBezTo>
                    <a:pt x="16276" y="13809"/>
                    <a:pt x="16376" y="13928"/>
                    <a:pt x="16376" y="14008"/>
                  </a:cubicBezTo>
                  <a:cubicBezTo>
                    <a:pt x="16336" y="14028"/>
                    <a:pt x="15779" y="14465"/>
                    <a:pt x="15600" y="14525"/>
                  </a:cubicBezTo>
                  <a:lnTo>
                    <a:pt x="15520" y="14525"/>
                  </a:lnTo>
                  <a:cubicBezTo>
                    <a:pt x="15619" y="14386"/>
                    <a:pt x="15719" y="14267"/>
                    <a:pt x="15818" y="14147"/>
                  </a:cubicBezTo>
                  <a:lnTo>
                    <a:pt x="15978" y="14267"/>
                  </a:lnTo>
                  <a:lnTo>
                    <a:pt x="15858" y="14087"/>
                  </a:lnTo>
                  <a:cubicBezTo>
                    <a:pt x="15958" y="13968"/>
                    <a:pt x="16057" y="13849"/>
                    <a:pt x="16157" y="13729"/>
                  </a:cubicBezTo>
                  <a:close/>
                  <a:moveTo>
                    <a:pt x="14664" y="15600"/>
                  </a:moveTo>
                  <a:lnTo>
                    <a:pt x="14664" y="15600"/>
                  </a:lnTo>
                  <a:cubicBezTo>
                    <a:pt x="14645" y="15719"/>
                    <a:pt x="14605" y="15838"/>
                    <a:pt x="14545" y="15938"/>
                  </a:cubicBezTo>
                  <a:cubicBezTo>
                    <a:pt x="14533" y="15915"/>
                    <a:pt x="14508" y="15905"/>
                    <a:pt x="14477" y="15905"/>
                  </a:cubicBezTo>
                  <a:cubicBezTo>
                    <a:pt x="14455" y="15905"/>
                    <a:pt x="14430" y="15910"/>
                    <a:pt x="14406" y="15918"/>
                  </a:cubicBezTo>
                  <a:cubicBezTo>
                    <a:pt x="14485" y="15818"/>
                    <a:pt x="14585" y="15699"/>
                    <a:pt x="14664" y="15600"/>
                  </a:cubicBezTo>
                  <a:close/>
                  <a:moveTo>
                    <a:pt x="9153" y="18723"/>
                  </a:moveTo>
                  <a:cubicBezTo>
                    <a:pt x="9115" y="18809"/>
                    <a:pt x="9095" y="18840"/>
                    <a:pt x="9085" y="18840"/>
                  </a:cubicBezTo>
                  <a:cubicBezTo>
                    <a:pt x="9074" y="18840"/>
                    <a:pt x="9074" y="18804"/>
                    <a:pt x="9074" y="18763"/>
                  </a:cubicBezTo>
                  <a:lnTo>
                    <a:pt x="9153" y="18723"/>
                  </a:lnTo>
                  <a:close/>
                  <a:moveTo>
                    <a:pt x="12098" y="18902"/>
                  </a:moveTo>
                  <a:lnTo>
                    <a:pt x="12098" y="18902"/>
                  </a:lnTo>
                  <a:cubicBezTo>
                    <a:pt x="12088" y="18909"/>
                    <a:pt x="12078" y="18917"/>
                    <a:pt x="12068" y="18925"/>
                  </a:cubicBezTo>
                  <a:lnTo>
                    <a:pt x="12068" y="18925"/>
                  </a:lnTo>
                  <a:cubicBezTo>
                    <a:pt x="12080" y="18917"/>
                    <a:pt x="12090" y="18910"/>
                    <a:pt x="12098" y="18902"/>
                  </a:cubicBezTo>
                  <a:close/>
                  <a:moveTo>
                    <a:pt x="13152" y="17510"/>
                  </a:moveTo>
                  <a:cubicBezTo>
                    <a:pt x="13152" y="17728"/>
                    <a:pt x="13053" y="18067"/>
                    <a:pt x="12854" y="18425"/>
                  </a:cubicBezTo>
                  <a:cubicBezTo>
                    <a:pt x="12750" y="18593"/>
                    <a:pt x="12688" y="18638"/>
                    <a:pt x="12649" y="18638"/>
                  </a:cubicBezTo>
                  <a:cubicBezTo>
                    <a:pt x="12603" y="18638"/>
                    <a:pt x="12591" y="18571"/>
                    <a:pt x="12582" y="18571"/>
                  </a:cubicBezTo>
                  <a:cubicBezTo>
                    <a:pt x="12580" y="18571"/>
                    <a:pt x="12578" y="18575"/>
                    <a:pt x="12575" y="18584"/>
                  </a:cubicBezTo>
                  <a:cubicBezTo>
                    <a:pt x="11978" y="19280"/>
                    <a:pt x="12396" y="19440"/>
                    <a:pt x="11799" y="19937"/>
                  </a:cubicBezTo>
                  <a:cubicBezTo>
                    <a:pt x="11740" y="19969"/>
                    <a:pt x="11694" y="19982"/>
                    <a:pt x="11659" y="19982"/>
                  </a:cubicBezTo>
                  <a:cubicBezTo>
                    <a:pt x="11518" y="19982"/>
                    <a:pt x="11537" y="19778"/>
                    <a:pt x="11441" y="19778"/>
                  </a:cubicBezTo>
                  <a:cubicBezTo>
                    <a:pt x="11640" y="19420"/>
                    <a:pt x="11899" y="19340"/>
                    <a:pt x="12058" y="19121"/>
                  </a:cubicBezTo>
                  <a:lnTo>
                    <a:pt x="12058" y="19121"/>
                  </a:lnTo>
                  <a:lnTo>
                    <a:pt x="11799" y="19360"/>
                  </a:lnTo>
                  <a:cubicBezTo>
                    <a:pt x="11836" y="19232"/>
                    <a:pt x="11956" y="19021"/>
                    <a:pt x="12068" y="18925"/>
                  </a:cubicBezTo>
                  <a:lnTo>
                    <a:pt x="12068" y="18925"/>
                  </a:lnTo>
                  <a:cubicBezTo>
                    <a:pt x="12046" y="18940"/>
                    <a:pt x="12016" y="18957"/>
                    <a:pt x="11978" y="18982"/>
                  </a:cubicBezTo>
                  <a:cubicBezTo>
                    <a:pt x="12376" y="18485"/>
                    <a:pt x="12774" y="18007"/>
                    <a:pt x="13152" y="17510"/>
                  </a:cubicBezTo>
                  <a:close/>
                  <a:moveTo>
                    <a:pt x="8835" y="23001"/>
                  </a:moveTo>
                  <a:lnTo>
                    <a:pt x="8815" y="23041"/>
                  </a:lnTo>
                  <a:cubicBezTo>
                    <a:pt x="8815" y="23021"/>
                    <a:pt x="8815" y="23021"/>
                    <a:pt x="8835" y="23001"/>
                  </a:cubicBezTo>
                  <a:close/>
                  <a:moveTo>
                    <a:pt x="5902" y="23051"/>
                  </a:moveTo>
                  <a:cubicBezTo>
                    <a:pt x="5893" y="23053"/>
                    <a:pt x="5883" y="23056"/>
                    <a:pt x="5870" y="23061"/>
                  </a:cubicBezTo>
                  <a:cubicBezTo>
                    <a:pt x="5881" y="23058"/>
                    <a:pt x="5891" y="23055"/>
                    <a:pt x="5902" y="23051"/>
                  </a:cubicBezTo>
                  <a:close/>
                  <a:moveTo>
                    <a:pt x="8735" y="23120"/>
                  </a:moveTo>
                  <a:lnTo>
                    <a:pt x="8735" y="23120"/>
                  </a:lnTo>
                  <a:cubicBezTo>
                    <a:pt x="8696" y="23260"/>
                    <a:pt x="8596" y="23419"/>
                    <a:pt x="8437" y="23518"/>
                  </a:cubicBezTo>
                  <a:cubicBezTo>
                    <a:pt x="8536" y="23399"/>
                    <a:pt x="8636" y="23260"/>
                    <a:pt x="8735" y="23120"/>
                  </a:cubicBezTo>
                  <a:close/>
                  <a:moveTo>
                    <a:pt x="24632" y="1"/>
                  </a:moveTo>
                  <a:lnTo>
                    <a:pt x="24613" y="21"/>
                  </a:lnTo>
                  <a:cubicBezTo>
                    <a:pt x="24593" y="41"/>
                    <a:pt x="24573" y="61"/>
                    <a:pt x="24553" y="81"/>
                  </a:cubicBezTo>
                  <a:cubicBezTo>
                    <a:pt x="24513" y="120"/>
                    <a:pt x="24473" y="180"/>
                    <a:pt x="24414" y="220"/>
                  </a:cubicBezTo>
                  <a:lnTo>
                    <a:pt x="24533" y="160"/>
                  </a:lnTo>
                  <a:lnTo>
                    <a:pt x="24533" y="160"/>
                  </a:lnTo>
                  <a:cubicBezTo>
                    <a:pt x="24453" y="359"/>
                    <a:pt x="24394" y="459"/>
                    <a:pt x="24294" y="538"/>
                  </a:cubicBezTo>
                  <a:cubicBezTo>
                    <a:pt x="24195" y="598"/>
                    <a:pt x="24055" y="677"/>
                    <a:pt x="23916" y="837"/>
                  </a:cubicBezTo>
                  <a:lnTo>
                    <a:pt x="23916" y="817"/>
                  </a:lnTo>
                  <a:cubicBezTo>
                    <a:pt x="23498" y="1115"/>
                    <a:pt x="23478" y="1155"/>
                    <a:pt x="23419" y="1235"/>
                  </a:cubicBezTo>
                  <a:cubicBezTo>
                    <a:pt x="23379" y="1294"/>
                    <a:pt x="23319" y="1354"/>
                    <a:pt x="22981" y="1573"/>
                  </a:cubicBezTo>
                  <a:lnTo>
                    <a:pt x="23100" y="1632"/>
                  </a:lnTo>
                  <a:cubicBezTo>
                    <a:pt x="23260" y="1871"/>
                    <a:pt x="22523" y="2010"/>
                    <a:pt x="22305" y="2408"/>
                  </a:cubicBezTo>
                  <a:lnTo>
                    <a:pt x="22464" y="2349"/>
                  </a:lnTo>
                  <a:lnTo>
                    <a:pt x="22464" y="2349"/>
                  </a:lnTo>
                  <a:cubicBezTo>
                    <a:pt x="22364" y="2587"/>
                    <a:pt x="21728" y="2607"/>
                    <a:pt x="21549" y="2767"/>
                  </a:cubicBezTo>
                  <a:cubicBezTo>
                    <a:pt x="21544" y="2768"/>
                    <a:pt x="21540" y="2769"/>
                    <a:pt x="21537" y="2769"/>
                  </a:cubicBezTo>
                  <a:cubicBezTo>
                    <a:pt x="21501" y="2769"/>
                    <a:pt x="21571" y="2663"/>
                    <a:pt x="21608" y="2607"/>
                  </a:cubicBezTo>
                  <a:lnTo>
                    <a:pt x="21608" y="2607"/>
                  </a:lnTo>
                  <a:cubicBezTo>
                    <a:pt x="21051" y="2965"/>
                    <a:pt x="21668" y="2767"/>
                    <a:pt x="21369" y="3145"/>
                  </a:cubicBezTo>
                  <a:cubicBezTo>
                    <a:pt x="21365" y="3145"/>
                    <a:pt x="21361" y="3146"/>
                    <a:pt x="21357" y="3146"/>
                  </a:cubicBezTo>
                  <a:cubicBezTo>
                    <a:pt x="21287" y="3146"/>
                    <a:pt x="21277" y="3043"/>
                    <a:pt x="21209" y="3043"/>
                  </a:cubicBezTo>
                  <a:cubicBezTo>
                    <a:pt x="21175" y="3043"/>
                    <a:pt x="21127" y="3068"/>
                    <a:pt x="21051" y="3145"/>
                  </a:cubicBezTo>
                  <a:cubicBezTo>
                    <a:pt x="20892" y="3224"/>
                    <a:pt x="20673" y="4040"/>
                    <a:pt x="20255" y="4259"/>
                  </a:cubicBezTo>
                  <a:cubicBezTo>
                    <a:pt x="20299" y="4251"/>
                    <a:pt x="20340" y="4242"/>
                    <a:pt x="20369" y="4242"/>
                  </a:cubicBezTo>
                  <a:cubicBezTo>
                    <a:pt x="20421" y="4242"/>
                    <a:pt x="20438" y="4272"/>
                    <a:pt x="20375" y="4398"/>
                  </a:cubicBezTo>
                  <a:cubicBezTo>
                    <a:pt x="20176" y="4677"/>
                    <a:pt x="19579" y="4935"/>
                    <a:pt x="19539" y="5313"/>
                  </a:cubicBezTo>
                  <a:cubicBezTo>
                    <a:pt x="19519" y="5323"/>
                    <a:pt x="19504" y="5328"/>
                    <a:pt x="19492" y="5328"/>
                  </a:cubicBezTo>
                  <a:cubicBezTo>
                    <a:pt x="19479" y="5328"/>
                    <a:pt x="19469" y="5323"/>
                    <a:pt x="19459" y="5313"/>
                  </a:cubicBezTo>
                  <a:cubicBezTo>
                    <a:pt x="19340" y="5552"/>
                    <a:pt x="19002" y="6029"/>
                    <a:pt x="19002" y="6228"/>
                  </a:cubicBezTo>
                  <a:cubicBezTo>
                    <a:pt x="18986" y="6225"/>
                    <a:pt x="18969" y="6224"/>
                    <a:pt x="18953" y="6224"/>
                  </a:cubicBezTo>
                  <a:cubicBezTo>
                    <a:pt x="18521" y="6224"/>
                    <a:pt x="18195" y="7373"/>
                    <a:pt x="17906" y="7373"/>
                  </a:cubicBezTo>
                  <a:cubicBezTo>
                    <a:pt x="17880" y="7373"/>
                    <a:pt x="17854" y="7364"/>
                    <a:pt x="17828" y="7343"/>
                  </a:cubicBezTo>
                  <a:cubicBezTo>
                    <a:pt x="17669" y="7542"/>
                    <a:pt x="17510" y="7760"/>
                    <a:pt x="17350" y="7979"/>
                  </a:cubicBezTo>
                  <a:lnTo>
                    <a:pt x="17331" y="7940"/>
                  </a:lnTo>
                  <a:cubicBezTo>
                    <a:pt x="16992" y="8318"/>
                    <a:pt x="16952" y="8517"/>
                    <a:pt x="16933" y="8715"/>
                  </a:cubicBezTo>
                  <a:cubicBezTo>
                    <a:pt x="16905" y="8738"/>
                    <a:pt x="16887" y="8746"/>
                    <a:pt x="16874" y="8746"/>
                  </a:cubicBezTo>
                  <a:cubicBezTo>
                    <a:pt x="16843" y="8746"/>
                    <a:pt x="16853" y="8690"/>
                    <a:pt x="16853" y="8676"/>
                  </a:cubicBezTo>
                  <a:lnTo>
                    <a:pt x="16853" y="8676"/>
                  </a:lnTo>
                  <a:cubicBezTo>
                    <a:pt x="16316" y="9213"/>
                    <a:pt x="16296" y="9273"/>
                    <a:pt x="16057" y="9889"/>
                  </a:cubicBezTo>
                  <a:lnTo>
                    <a:pt x="15918" y="9850"/>
                  </a:lnTo>
                  <a:cubicBezTo>
                    <a:pt x="15878" y="10029"/>
                    <a:pt x="15102" y="10586"/>
                    <a:pt x="14764" y="11242"/>
                  </a:cubicBezTo>
                  <a:cubicBezTo>
                    <a:pt x="14764" y="11242"/>
                    <a:pt x="14751" y="11217"/>
                    <a:pt x="14766" y="11177"/>
                  </a:cubicBezTo>
                  <a:lnTo>
                    <a:pt x="14766" y="11177"/>
                  </a:lnTo>
                  <a:cubicBezTo>
                    <a:pt x="14372" y="11916"/>
                    <a:pt x="13295" y="12484"/>
                    <a:pt x="13491" y="13013"/>
                  </a:cubicBezTo>
                  <a:lnTo>
                    <a:pt x="13252" y="13510"/>
                  </a:lnTo>
                  <a:cubicBezTo>
                    <a:pt x="13376" y="13364"/>
                    <a:pt x="13440" y="13314"/>
                    <a:pt x="13473" y="13314"/>
                  </a:cubicBezTo>
                  <a:cubicBezTo>
                    <a:pt x="13544" y="13314"/>
                    <a:pt x="13457" y="13565"/>
                    <a:pt x="13527" y="13565"/>
                  </a:cubicBezTo>
                  <a:cubicBezTo>
                    <a:pt x="13541" y="13565"/>
                    <a:pt x="13561" y="13555"/>
                    <a:pt x="13590" y="13530"/>
                  </a:cubicBezTo>
                  <a:lnTo>
                    <a:pt x="13590" y="13530"/>
                  </a:lnTo>
                  <a:cubicBezTo>
                    <a:pt x="13496" y="13692"/>
                    <a:pt x="13282" y="13864"/>
                    <a:pt x="13210" y="13864"/>
                  </a:cubicBezTo>
                  <a:cubicBezTo>
                    <a:pt x="13176" y="13864"/>
                    <a:pt x="13174" y="13825"/>
                    <a:pt x="13232" y="13729"/>
                  </a:cubicBezTo>
                  <a:lnTo>
                    <a:pt x="13292" y="13709"/>
                  </a:lnTo>
                  <a:cubicBezTo>
                    <a:pt x="13274" y="13677"/>
                    <a:pt x="13251" y="13662"/>
                    <a:pt x="13224" y="13662"/>
                  </a:cubicBezTo>
                  <a:cubicBezTo>
                    <a:pt x="13055" y="13662"/>
                    <a:pt x="12731" y="14238"/>
                    <a:pt x="12602" y="14238"/>
                  </a:cubicBezTo>
                  <a:cubicBezTo>
                    <a:pt x="12592" y="14238"/>
                    <a:pt x="12583" y="14234"/>
                    <a:pt x="12575" y="14227"/>
                  </a:cubicBezTo>
                  <a:cubicBezTo>
                    <a:pt x="11740" y="15321"/>
                    <a:pt x="10844" y="16316"/>
                    <a:pt x="10068" y="17350"/>
                  </a:cubicBezTo>
                  <a:lnTo>
                    <a:pt x="10307" y="17350"/>
                  </a:lnTo>
                  <a:lnTo>
                    <a:pt x="10029" y="17709"/>
                  </a:lnTo>
                  <a:cubicBezTo>
                    <a:pt x="10000" y="17726"/>
                    <a:pt x="9969" y="17737"/>
                    <a:pt x="9945" y="17737"/>
                  </a:cubicBezTo>
                  <a:cubicBezTo>
                    <a:pt x="9887" y="17737"/>
                    <a:pt x="9868" y="17673"/>
                    <a:pt x="10009" y="17490"/>
                  </a:cubicBezTo>
                  <a:lnTo>
                    <a:pt x="10009" y="17490"/>
                  </a:lnTo>
                  <a:cubicBezTo>
                    <a:pt x="9830" y="17549"/>
                    <a:pt x="9770" y="17967"/>
                    <a:pt x="9790" y="18007"/>
                  </a:cubicBezTo>
                  <a:cubicBezTo>
                    <a:pt x="9690" y="18112"/>
                    <a:pt x="9633" y="18151"/>
                    <a:pt x="9605" y="18151"/>
                  </a:cubicBezTo>
                  <a:cubicBezTo>
                    <a:pt x="9519" y="18151"/>
                    <a:pt x="9675" y="17807"/>
                    <a:pt x="9652" y="17807"/>
                  </a:cubicBezTo>
                  <a:cubicBezTo>
                    <a:pt x="9648" y="17807"/>
                    <a:pt x="9642" y="17813"/>
                    <a:pt x="9631" y="17828"/>
                  </a:cubicBezTo>
                  <a:lnTo>
                    <a:pt x="9491" y="18047"/>
                  </a:lnTo>
                  <a:lnTo>
                    <a:pt x="9551" y="18007"/>
                  </a:lnTo>
                  <a:lnTo>
                    <a:pt x="9551" y="18007"/>
                  </a:lnTo>
                  <a:cubicBezTo>
                    <a:pt x="9491" y="18226"/>
                    <a:pt x="9551" y="18286"/>
                    <a:pt x="9312" y="18604"/>
                  </a:cubicBezTo>
                  <a:cubicBezTo>
                    <a:pt x="9237" y="18670"/>
                    <a:pt x="9194" y="18685"/>
                    <a:pt x="9164" y="18685"/>
                  </a:cubicBezTo>
                  <a:cubicBezTo>
                    <a:pt x="9142" y="18685"/>
                    <a:pt x="9127" y="18677"/>
                    <a:pt x="9113" y="18677"/>
                  </a:cubicBezTo>
                  <a:cubicBezTo>
                    <a:pt x="9101" y="18677"/>
                    <a:pt x="9089" y="18682"/>
                    <a:pt x="9074" y="18703"/>
                  </a:cubicBezTo>
                  <a:cubicBezTo>
                    <a:pt x="9070" y="18700"/>
                    <a:pt x="9067" y="18698"/>
                    <a:pt x="9063" y="18698"/>
                  </a:cubicBezTo>
                  <a:cubicBezTo>
                    <a:pt x="9046" y="18698"/>
                    <a:pt x="9024" y="18740"/>
                    <a:pt x="8974" y="18823"/>
                  </a:cubicBezTo>
                  <a:lnTo>
                    <a:pt x="8636" y="19260"/>
                  </a:lnTo>
                  <a:lnTo>
                    <a:pt x="8895" y="19161"/>
                  </a:lnTo>
                  <a:lnTo>
                    <a:pt x="8895" y="19161"/>
                  </a:lnTo>
                  <a:cubicBezTo>
                    <a:pt x="8817" y="19363"/>
                    <a:pt x="8666" y="19517"/>
                    <a:pt x="8737" y="19517"/>
                  </a:cubicBezTo>
                  <a:cubicBezTo>
                    <a:pt x="8754" y="19517"/>
                    <a:pt x="8783" y="19509"/>
                    <a:pt x="8827" y="19491"/>
                  </a:cubicBezTo>
                  <a:lnTo>
                    <a:pt x="8827" y="19491"/>
                  </a:lnTo>
                  <a:cubicBezTo>
                    <a:pt x="8381" y="19699"/>
                    <a:pt x="7537" y="21134"/>
                    <a:pt x="7343" y="21270"/>
                  </a:cubicBezTo>
                  <a:cubicBezTo>
                    <a:pt x="7223" y="21628"/>
                    <a:pt x="7024" y="21907"/>
                    <a:pt x="6746" y="22245"/>
                  </a:cubicBezTo>
                  <a:cubicBezTo>
                    <a:pt x="6772" y="22224"/>
                    <a:pt x="6804" y="22212"/>
                    <a:pt x="6832" y="22212"/>
                  </a:cubicBezTo>
                  <a:cubicBezTo>
                    <a:pt x="6911" y="22212"/>
                    <a:pt x="6961" y="22299"/>
                    <a:pt x="6786" y="22504"/>
                  </a:cubicBezTo>
                  <a:cubicBezTo>
                    <a:pt x="6749" y="22450"/>
                    <a:pt x="6710" y="22427"/>
                    <a:pt x="6668" y="22427"/>
                  </a:cubicBezTo>
                  <a:cubicBezTo>
                    <a:pt x="6470" y="22427"/>
                    <a:pt x="6218" y="22943"/>
                    <a:pt x="5902" y="23051"/>
                  </a:cubicBezTo>
                  <a:lnTo>
                    <a:pt x="5902" y="23051"/>
                  </a:lnTo>
                  <a:cubicBezTo>
                    <a:pt x="5905" y="23051"/>
                    <a:pt x="5908" y="23051"/>
                    <a:pt x="5910" y="23051"/>
                  </a:cubicBezTo>
                  <a:cubicBezTo>
                    <a:pt x="6058" y="23051"/>
                    <a:pt x="5456" y="23764"/>
                    <a:pt x="5642" y="23764"/>
                  </a:cubicBezTo>
                  <a:cubicBezTo>
                    <a:pt x="5662" y="23764"/>
                    <a:pt x="5691" y="23755"/>
                    <a:pt x="5731" y="23737"/>
                  </a:cubicBezTo>
                  <a:lnTo>
                    <a:pt x="5731" y="23737"/>
                  </a:lnTo>
                  <a:cubicBezTo>
                    <a:pt x="5670" y="23811"/>
                    <a:pt x="5635" y="23833"/>
                    <a:pt x="5610" y="23833"/>
                  </a:cubicBezTo>
                  <a:cubicBezTo>
                    <a:pt x="5571" y="23833"/>
                    <a:pt x="5557" y="23778"/>
                    <a:pt x="5505" y="23778"/>
                  </a:cubicBezTo>
                  <a:cubicBezTo>
                    <a:pt x="5483" y="23778"/>
                    <a:pt x="5454" y="23788"/>
                    <a:pt x="5413" y="23817"/>
                  </a:cubicBezTo>
                  <a:cubicBezTo>
                    <a:pt x="5094" y="24493"/>
                    <a:pt x="4398" y="25090"/>
                    <a:pt x="3901" y="25846"/>
                  </a:cubicBezTo>
                  <a:cubicBezTo>
                    <a:pt x="3940" y="25886"/>
                    <a:pt x="4080" y="25806"/>
                    <a:pt x="4020" y="26005"/>
                  </a:cubicBezTo>
                  <a:lnTo>
                    <a:pt x="3562" y="26264"/>
                  </a:lnTo>
                  <a:cubicBezTo>
                    <a:pt x="3463" y="26423"/>
                    <a:pt x="3682" y="26562"/>
                    <a:pt x="3363" y="26722"/>
                  </a:cubicBezTo>
                  <a:cubicBezTo>
                    <a:pt x="3387" y="26722"/>
                    <a:pt x="3414" y="26715"/>
                    <a:pt x="3434" y="26715"/>
                  </a:cubicBezTo>
                  <a:cubicBezTo>
                    <a:pt x="3464" y="26715"/>
                    <a:pt x="3479" y="26730"/>
                    <a:pt x="3443" y="26801"/>
                  </a:cubicBezTo>
                  <a:cubicBezTo>
                    <a:pt x="2846" y="27438"/>
                    <a:pt x="2369" y="28194"/>
                    <a:pt x="1871" y="28930"/>
                  </a:cubicBezTo>
                  <a:cubicBezTo>
                    <a:pt x="1632" y="29308"/>
                    <a:pt x="1374" y="29686"/>
                    <a:pt x="1095" y="30024"/>
                  </a:cubicBezTo>
                  <a:lnTo>
                    <a:pt x="896" y="30283"/>
                  </a:lnTo>
                  <a:lnTo>
                    <a:pt x="657" y="30581"/>
                  </a:lnTo>
                  <a:cubicBezTo>
                    <a:pt x="459" y="30820"/>
                    <a:pt x="240" y="31059"/>
                    <a:pt x="1" y="31318"/>
                  </a:cubicBezTo>
                  <a:lnTo>
                    <a:pt x="1" y="31457"/>
                  </a:lnTo>
                  <a:cubicBezTo>
                    <a:pt x="21" y="31357"/>
                    <a:pt x="21" y="31318"/>
                    <a:pt x="41" y="31318"/>
                  </a:cubicBezTo>
                  <a:lnTo>
                    <a:pt x="61" y="31318"/>
                  </a:lnTo>
                  <a:cubicBezTo>
                    <a:pt x="80" y="31337"/>
                    <a:pt x="100" y="31457"/>
                    <a:pt x="120" y="31576"/>
                  </a:cubicBezTo>
                  <a:cubicBezTo>
                    <a:pt x="120" y="31527"/>
                    <a:pt x="133" y="31513"/>
                    <a:pt x="151" y="31513"/>
                  </a:cubicBezTo>
                  <a:cubicBezTo>
                    <a:pt x="178" y="31513"/>
                    <a:pt x="219" y="31544"/>
                    <a:pt x="254" y="31544"/>
                  </a:cubicBezTo>
                  <a:cubicBezTo>
                    <a:pt x="263" y="31544"/>
                    <a:pt x="271" y="31542"/>
                    <a:pt x="279" y="31536"/>
                  </a:cubicBezTo>
                  <a:lnTo>
                    <a:pt x="279" y="31536"/>
                  </a:lnTo>
                  <a:cubicBezTo>
                    <a:pt x="240" y="31636"/>
                    <a:pt x="200" y="31716"/>
                    <a:pt x="180" y="31815"/>
                  </a:cubicBezTo>
                  <a:lnTo>
                    <a:pt x="160" y="31875"/>
                  </a:lnTo>
                  <a:lnTo>
                    <a:pt x="160" y="31914"/>
                  </a:lnTo>
                  <a:lnTo>
                    <a:pt x="180" y="31914"/>
                  </a:lnTo>
                  <a:cubicBezTo>
                    <a:pt x="200" y="31914"/>
                    <a:pt x="220" y="31954"/>
                    <a:pt x="260" y="31974"/>
                  </a:cubicBezTo>
                  <a:cubicBezTo>
                    <a:pt x="279" y="32014"/>
                    <a:pt x="319" y="32054"/>
                    <a:pt x="359" y="32094"/>
                  </a:cubicBezTo>
                  <a:cubicBezTo>
                    <a:pt x="459" y="32113"/>
                    <a:pt x="638" y="32253"/>
                    <a:pt x="777" y="32472"/>
                  </a:cubicBezTo>
                  <a:cubicBezTo>
                    <a:pt x="896" y="32531"/>
                    <a:pt x="1016" y="32611"/>
                    <a:pt x="1115" y="32651"/>
                  </a:cubicBezTo>
                  <a:cubicBezTo>
                    <a:pt x="1150" y="32674"/>
                    <a:pt x="1185" y="32684"/>
                    <a:pt x="1216" y="32684"/>
                  </a:cubicBezTo>
                  <a:cubicBezTo>
                    <a:pt x="1238" y="32684"/>
                    <a:pt x="1258" y="32679"/>
                    <a:pt x="1274" y="32671"/>
                  </a:cubicBezTo>
                  <a:lnTo>
                    <a:pt x="1035" y="32551"/>
                  </a:lnTo>
                  <a:lnTo>
                    <a:pt x="1035" y="32551"/>
                  </a:lnTo>
                  <a:cubicBezTo>
                    <a:pt x="1058" y="32555"/>
                    <a:pt x="1078" y="32557"/>
                    <a:pt x="1096" y="32557"/>
                  </a:cubicBezTo>
                  <a:cubicBezTo>
                    <a:pt x="1259" y="32557"/>
                    <a:pt x="1189" y="32397"/>
                    <a:pt x="1135" y="32253"/>
                  </a:cubicBezTo>
                  <a:cubicBezTo>
                    <a:pt x="1135" y="32233"/>
                    <a:pt x="1135" y="32213"/>
                    <a:pt x="1135" y="32193"/>
                  </a:cubicBezTo>
                  <a:cubicBezTo>
                    <a:pt x="1453" y="32392"/>
                    <a:pt x="1752" y="32611"/>
                    <a:pt x="1752" y="32611"/>
                  </a:cubicBezTo>
                  <a:cubicBezTo>
                    <a:pt x="1911" y="32054"/>
                    <a:pt x="4557" y="28512"/>
                    <a:pt x="8039" y="24016"/>
                  </a:cubicBezTo>
                  <a:cubicBezTo>
                    <a:pt x="8039" y="24036"/>
                    <a:pt x="8039" y="24036"/>
                    <a:pt x="8039" y="24055"/>
                  </a:cubicBezTo>
                  <a:lnTo>
                    <a:pt x="8079" y="24075"/>
                  </a:lnTo>
                  <a:cubicBezTo>
                    <a:pt x="8160" y="23978"/>
                    <a:pt x="8201" y="23880"/>
                    <a:pt x="8171" y="23880"/>
                  </a:cubicBezTo>
                  <a:cubicBezTo>
                    <a:pt x="8164" y="23880"/>
                    <a:pt x="8153" y="23885"/>
                    <a:pt x="8138" y="23896"/>
                  </a:cubicBezTo>
                  <a:cubicBezTo>
                    <a:pt x="8218" y="23797"/>
                    <a:pt x="8318" y="23677"/>
                    <a:pt x="8397" y="23558"/>
                  </a:cubicBezTo>
                  <a:lnTo>
                    <a:pt x="8397" y="23558"/>
                  </a:lnTo>
                  <a:cubicBezTo>
                    <a:pt x="8339" y="23747"/>
                    <a:pt x="8525" y="23830"/>
                    <a:pt x="8745" y="23830"/>
                  </a:cubicBezTo>
                  <a:cubicBezTo>
                    <a:pt x="8827" y="23830"/>
                    <a:pt x="8913" y="23818"/>
                    <a:pt x="8994" y="23797"/>
                  </a:cubicBezTo>
                  <a:cubicBezTo>
                    <a:pt x="8954" y="23757"/>
                    <a:pt x="8914" y="23737"/>
                    <a:pt x="9054" y="23459"/>
                  </a:cubicBezTo>
                  <a:lnTo>
                    <a:pt x="9054" y="23459"/>
                  </a:lnTo>
                  <a:cubicBezTo>
                    <a:pt x="8978" y="23504"/>
                    <a:pt x="8716" y="23736"/>
                    <a:pt x="8632" y="23736"/>
                  </a:cubicBezTo>
                  <a:cubicBezTo>
                    <a:pt x="8606" y="23736"/>
                    <a:pt x="8597" y="23714"/>
                    <a:pt x="8616" y="23658"/>
                  </a:cubicBezTo>
                  <a:cubicBezTo>
                    <a:pt x="8835" y="23299"/>
                    <a:pt x="8855" y="23419"/>
                    <a:pt x="9014" y="23299"/>
                  </a:cubicBezTo>
                  <a:lnTo>
                    <a:pt x="9014" y="23299"/>
                  </a:lnTo>
                  <a:cubicBezTo>
                    <a:pt x="9006" y="23301"/>
                    <a:pt x="8999" y="23302"/>
                    <a:pt x="8993" y="23302"/>
                  </a:cubicBezTo>
                  <a:cubicBezTo>
                    <a:pt x="8857" y="23302"/>
                    <a:pt x="9090" y="22895"/>
                    <a:pt x="9014" y="22762"/>
                  </a:cubicBezTo>
                  <a:cubicBezTo>
                    <a:pt x="9511" y="22145"/>
                    <a:pt x="10009" y="21509"/>
                    <a:pt x="10506" y="20852"/>
                  </a:cubicBezTo>
                  <a:cubicBezTo>
                    <a:pt x="10520" y="20866"/>
                    <a:pt x="10524" y="20880"/>
                    <a:pt x="10540" y="20880"/>
                  </a:cubicBezTo>
                  <a:cubicBezTo>
                    <a:pt x="10546" y="20880"/>
                    <a:pt x="10554" y="20878"/>
                    <a:pt x="10566" y="20872"/>
                  </a:cubicBezTo>
                  <a:lnTo>
                    <a:pt x="10685" y="20693"/>
                  </a:lnTo>
                  <a:cubicBezTo>
                    <a:pt x="10705" y="20684"/>
                    <a:pt x="10720" y="20680"/>
                    <a:pt x="10731" y="20680"/>
                  </a:cubicBezTo>
                  <a:cubicBezTo>
                    <a:pt x="10826" y="20680"/>
                    <a:pt x="10647" y="20970"/>
                    <a:pt x="10701" y="20970"/>
                  </a:cubicBezTo>
                  <a:cubicBezTo>
                    <a:pt x="10712" y="20970"/>
                    <a:pt x="10732" y="20959"/>
                    <a:pt x="10765" y="20932"/>
                  </a:cubicBezTo>
                  <a:lnTo>
                    <a:pt x="10765" y="20932"/>
                  </a:lnTo>
                  <a:cubicBezTo>
                    <a:pt x="10645" y="21210"/>
                    <a:pt x="10526" y="21549"/>
                    <a:pt x="10228" y="21847"/>
                  </a:cubicBezTo>
                  <a:lnTo>
                    <a:pt x="10055" y="21809"/>
                  </a:lnTo>
                  <a:lnTo>
                    <a:pt x="10055" y="21809"/>
                  </a:lnTo>
                  <a:cubicBezTo>
                    <a:pt x="10056" y="21809"/>
                    <a:pt x="10056" y="21809"/>
                    <a:pt x="10056" y="21809"/>
                  </a:cubicBezTo>
                  <a:cubicBezTo>
                    <a:pt x="10108" y="21809"/>
                    <a:pt x="10289" y="21642"/>
                    <a:pt x="10327" y="21529"/>
                  </a:cubicBezTo>
                  <a:lnTo>
                    <a:pt x="10327" y="21529"/>
                  </a:lnTo>
                  <a:cubicBezTo>
                    <a:pt x="10267" y="21708"/>
                    <a:pt x="9750" y="21907"/>
                    <a:pt x="9810" y="22185"/>
                  </a:cubicBezTo>
                  <a:lnTo>
                    <a:pt x="10068" y="22026"/>
                  </a:lnTo>
                  <a:lnTo>
                    <a:pt x="10068" y="22026"/>
                  </a:lnTo>
                  <a:cubicBezTo>
                    <a:pt x="9949" y="22305"/>
                    <a:pt x="9850" y="22722"/>
                    <a:pt x="9591" y="22981"/>
                  </a:cubicBezTo>
                  <a:cubicBezTo>
                    <a:pt x="9810" y="22941"/>
                    <a:pt x="9631" y="22901"/>
                    <a:pt x="9929" y="22802"/>
                  </a:cubicBezTo>
                  <a:lnTo>
                    <a:pt x="9929" y="22802"/>
                  </a:lnTo>
                  <a:cubicBezTo>
                    <a:pt x="9921" y="22803"/>
                    <a:pt x="9914" y="22803"/>
                    <a:pt x="9908" y="22803"/>
                  </a:cubicBezTo>
                  <a:cubicBezTo>
                    <a:pt x="9676" y="22803"/>
                    <a:pt x="10381" y="22169"/>
                    <a:pt x="10185" y="22169"/>
                  </a:cubicBezTo>
                  <a:cubicBezTo>
                    <a:pt x="10177" y="22169"/>
                    <a:pt x="10169" y="22170"/>
                    <a:pt x="10160" y="22171"/>
                  </a:cubicBezTo>
                  <a:lnTo>
                    <a:pt x="10160" y="22171"/>
                  </a:lnTo>
                  <a:cubicBezTo>
                    <a:pt x="10452" y="22083"/>
                    <a:pt x="10505" y="21877"/>
                    <a:pt x="10844" y="21708"/>
                  </a:cubicBezTo>
                  <a:cubicBezTo>
                    <a:pt x="10785" y="21688"/>
                    <a:pt x="10685" y="21748"/>
                    <a:pt x="10904" y="21509"/>
                  </a:cubicBezTo>
                  <a:cubicBezTo>
                    <a:pt x="10904" y="21489"/>
                    <a:pt x="10904" y="21449"/>
                    <a:pt x="10904" y="21429"/>
                  </a:cubicBezTo>
                  <a:cubicBezTo>
                    <a:pt x="10844" y="21469"/>
                    <a:pt x="10785" y="21509"/>
                    <a:pt x="10745" y="21509"/>
                  </a:cubicBezTo>
                  <a:cubicBezTo>
                    <a:pt x="10745" y="21310"/>
                    <a:pt x="11043" y="20912"/>
                    <a:pt x="11103" y="20753"/>
                  </a:cubicBezTo>
                  <a:cubicBezTo>
                    <a:pt x="11135" y="20720"/>
                    <a:pt x="11153" y="20708"/>
                    <a:pt x="11161" y="20708"/>
                  </a:cubicBezTo>
                  <a:cubicBezTo>
                    <a:pt x="11186" y="20708"/>
                    <a:pt x="11143" y="20802"/>
                    <a:pt x="11177" y="20802"/>
                  </a:cubicBezTo>
                  <a:cubicBezTo>
                    <a:pt x="11183" y="20802"/>
                    <a:pt x="11191" y="20799"/>
                    <a:pt x="11202" y="20792"/>
                  </a:cubicBezTo>
                  <a:lnTo>
                    <a:pt x="11302" y="20534"/>
                  </a:lnTo>
                  <a:cubicBezTo>
                    <a:pt x="11311" y="20539"/>
                    <a:pt x="11322" y="20542"/>
                    <a:pt x="11335" y="20542"/>
                  </a:cubicBezTo>
                  <a:cubicBezTo>
                    <a:pt x="11408" y="20542"/>
                    <a:pt x="11530" y="20465"/>
                    <a:pt x="11584" y="20465"/>
                  </a:cubicBezTo>
                  <a:cubicBezTo>
                    <a:pt x="11624" y="20465"/>
                    <a:pt x="11625" y="20507"/>
                    <a:pt x="11541" y="20653"/>
                  </a:cubicBezTo>
                  <a:lnTo>
                    <a:pt x="11779" y="20355"/>
                  </a:lnTo>
                  <a:cubicBezTo>
                    <a:pt x="11978" y="20216"/>
                    <a:pt x="12197" y="19977"/>
                    <a:pt x="12277" y="19778"/>
                  </a:cubicBezTo>
                  <a:cubicBezTo>
                    <a:pt x="12387" y="19684"/>
                    <a:pt x="12447" y="19466"/>
                    <a:pt x="12458" y="19466"/>
                  </a:cubicBezTo>
                  <a:cubicBezTo>
                    <a:pt x="12461" y="19466"/>
                    <a:pt x="12460" y="19481"/>
                    <a:pt x="12456" y="19519"/>
                  </a:cubicBezTo>
                  <a:lnTo>
                    <a:pt x="12774" y="18982"/>
                  </a:lnTo>
                  <a:lnTo>
                    <a:pt x="12794" y="19002"/>
                  </a:lnTo>
                  <a:cubicBezTo>
                    <a:pt x="13192" y="18524"/>
                    <a:pt x="13431" y="17888"/>
                    <a:pt x="14028" y="17470"/>
                  </a:cubicBezTo>
                  <a:cubicBezTo>
                    <a:pt x="14127" y="17291"/>
                    <a:pt x="14247" y="17092"/>
                    <a:pt x="14485" y="16853"/>
                  </a:cubicBezTo>
                  <a:lnTo>
                    <a:pt x="14605" y="16853"/>
                  </a:lnTo>
                  <a:cubicBezTo>
                    <a:pt x="14744" y="16634"/>
                    <a:pt x="15182" y="16296"/>
                    <a:pt x="15162" y="16137"/>
                  </a:cubicBezTo>
                  <a:cubicBezTo>
                    <a:pt x="15560" y="16097"/>
                    <a:pt x="16017" y="15182"/>
                    <a:pt x="16336" y="14844"/>
                  </a:cubicBezTo>
                  <a:lnTo>
                    <a:pt x="16256" y="14744"/>
                  </a:lnTo>
                  <a:cubicBezTo>
                    <a:pt x="16455" y="14485"/>
                    <a:pt x="16614" y="14227"/>
                    <a:pt x="16813" y="13889"/>
                  </a:cubicBezTo>
                  <a:lnTo>
                    <a:pt x="16714" y="13829"/>
                  </a:lnTo>
                  <a:cubicBezTo>
                    <a:pt x="16853" y="13491"/>
                    <a:pt x="17331" y="13192"/>
                    <a:pt x="17649" y="12754"/>
                  </a:cubicBezTo>
                  <a:lnTo>
                    <a:pt x="17649" y="12754"/>
                  </a:lnTo>
                  <a:cubicBezTo>
                    <a:pt x="17669" y="12814"/>
                    <a:pt x="17569" y="12914"/>
                    <a:pt x="17490" y="12973"/>
                  </a:cubicBezTo>
                  <a:cubicBezTo>
                    <a:pt x="18106" y="12635"/>
                    <a:pt x="18186" y="11780"/>
                    <a:pt x="18703" y="11441"/>
                  </a:cubicBezTo>
                  <a:cubicBezTo>
                    <a:pt x="18763" y="11302"/>
                    <a:pt x="18843" y="11222"/>
                    <a:pt x="18942" y="11163"/>
                  </a:cubicBezTo>
                  <a:lnTo>
                    <a:pt x="18942" y="11163"/>
                  </a:lnTo>
                  <a:cubicBezTo>
                    <a:pt x="18922" y="11183"/>
                    <a:pt x="18922" y="11183"/>
                    <a:pt x="18922" y="11203"/>
                  </a:cubicBezTo>
                  <a:cubicBezTo>
                    <a:pt x="18922" y="11183"/>
                    <a:pt x="18942" y="11163"/>
                    <a:pt x="18962" y="11143"/>
                  </a:cubicBezTo>
                  <a:cubicBezTo>
                    <a:pt x="19022" y="11103"/>
                    <a:pt x="19081" y="11083"/>
                    <a:pt x="19141" y="11023"/>
                  </a:cubicBezTo>
                  <a:lnTo>
                    <a:pt x="19141" y="11023"/>
                  </a:lnTo>
                  <a:cubicBezTo>
                    <a:pt x="19081" y="11063"/>
                    <a:pt x="19022" y="11083"/>
                    <a:pt x="18982" y="11123"/>
                  </a:cubicBezTo>
                  <a:cubicBezTo>
                    <a:pt x="19042" y="11043"/>
                    <a:pt x="19141" y="10884"/>
                    <a:pt x="19221" y="10745"/>
                  </a:cubicBezTo>
                  <a:lnTo>
                    <a:pt x="19360" y="10765"/>
                  </a:lnTo>
                  <a:cubicBezTo>
                    <a:pt x="19380" y="10745"/>
                    <a:pt x="19380" y="10745"/>
                    <a:pt x="19380" y="10725"/>
                  </a:cubicBezTo>
                  <a:cubicBezTo>
                    <a:pt x="19496" y="10642"/>
                    <a:pt x="19446" y="10601"/>
                    <a:pt x="19357" y="10601"/>
                  </a:cubicBezTo>
                  <a:cubicBezTo>
                    <a:pt x="19339" y="10601"/>
                    <a:pt x="19320" y="10602"/>
                    <a:pt x="19300" y="10606"/>
                  </a:cubicBezTo>
                  <a:cubicBezTo>
                    <a:pt x="19320" y="10526"/>
                    <a:pt x="19360" y="10446"/>
                    <a:pt x="19380" y="10387"/>
                  </a:cubicBezTo>
                  <a:cubicBezTo>
                    <a:pt x="19385" y="10387"/>
                    <a:pt x="19391" y="10387"/>
                    <a:pt x="19396" y="10387"/>
                  </a:cubicBezTo>
                  <a:cubicBezTo>
                    <a:pt x="19618" y="10387"/>
                    <a:pt x="19605" y="9989"/>
                    <a:pt x="19877" y="9989"/>
                  </a:cubicBezTo>
                  <a:cubicBezTo>
                    <a:pt x="19877" y="9850"/>
                    <a:pt x="20275" y="9352"/>
                    <a:pt x="20235" y="9113"/>
                  </a:cubicBezTo>
                  <a:cubicBezTo>
                    <a:pt x="20235" y="9094"/>
                    <a:pt x="20235" y="9074"/>
                    <a:pt x="20215" y="9054"/>
                  </a:cubicBezTo>
                  <a:lnTo>
                    <a:pt x="20215" y="9054"/>
                  </a:lnTo>
                  <a:cubicBezTo>
                    <a:pt x="20255" y="9074"/>
                    <a:pt x="20295" y="9054"/>
                    <a:pt x="20235" y="9113"/>
                  </a:cubicBezTo>
                  <a:cubicBezTo>
                    <a:pt x="20375" y="8994"/>
                    <a:pt x="20514" y="8855"/>
                    <a:pt x="20574" y="8696"/>
                  </a:cubicBezTo>
                  <a:lnTo>
                    <a:pt x="20753" y="8715"/>
                  </a:lnTo>
                  <a:lnTo>
                    <a:pt x="20832" y="8278"/>
                  </a:lnTo>
                  <a:cubicBezTo>
                    <a:pt x="20946" y="8212"/>
                    <a:pt x="21028" y="8168"/>
                    <a:pt x="21076" y="8168"/>
                  </a:cubicBezTo>
                  <a:cubicBezTo>
                    <a:pt x="21130" y="8168"/>
                    <a:pt x="21142" y="8221"/>
                    <a:pt x="21111" y="8357"/>
                  </a:cubicBezTo>
                  <a:cubicBezTo>
                    <a:pt x="21330" y="7780"/>
                    <a:pt x="21369" y="7940"/>
                    <a:pt x="21529" y="7422"/>
                  </a:cubicBezTo>
                  <a:lnTo>
                    <a:pt x="21588" y="7502"/>
                  </a:lnTo>
                  <a:cubicBezTo>
                    <a:pt x="21708" y="7363"/>
                    <a:pt x="21787" y="7044"/>
                    <a:pt x="21907" y="7024"/>
                  </a:cubicBezTo>
                  <a:cubicBezTo>
                    <a:pt x="22324" y="6825"/>
                    <a:pt x="23200" y="5472"/>
                    <a:pt x="23976" y="4776"/>
                  </a:cubicBezTo>
                  <a:cubicBezTo>
                    <a:pt x="23618" y="4736"/>
                    <a:pt x="24394" y="4478"/>
                    <a:pt x="24235" y="4299"/>
                  </a:cubicBezTo>
                  <a:cubicBezTo>
                    <a:pt x="24284" y="4299"/>
                    <a:pt x="24339" y="4279"/>
                    <a:pt x="24374" y="4279"/>
                  </a:cubicBezTo>
                  <a:cubicBezTo>
                    <a:pt x="24409" y="4279"/>
                    <a:pt x="24424" y="4299"/>
                    <a:pt x="24394" y="4378"/>
                  </a:cubicBezTo>
                  <a:cubicBezTo>
                    <a:pt x="24672" y="3920"/>
                    <a:pt x="24991" y="3841"/>
                    <a:pt x="25070" y="3423"/>
                  </a:cubicBezTo>
                  <a:cubicBezTo>
                    <a:pt x="25145" y="3423"/>
                    <a:pt x="25079" y="3564"/>
                    <a:pt x="25137" y="3564"/>
                  </a:cubicBezTo>
                  <a:cubicBezTo>
                    <a:pt x="25141" y="3564"/>
                    <a:pt x="25145" y="3564"/>
                    <a:pt x="25150" y="3562"/>
                  </a:cubicBezTo>
                  <a:cubicBezTo>
                    <a:pt x="25150" y="3523"/>
                    <a:pt x="25190" y="3383"/>
                    <a:pt x="25269" y="3383"/>
                  </a:cubicBezTo>
                  <a:cubicBezTo>
                    <a:pt x="25274" y="3382"/>
                    <a:pt x="25279" y="3381"/>
                    <a:pt x="25282" y="3381"/>
                  </a:cubicBezTo>
                  <a:cubicBezTo>
                    <a:pt x="25319" y="3381"/>
                    <a:pt x="25266" y="3472"/>
                    <a:pt x="25229" y="3562"/>
                  </a:cubicBezTo>
                  <a:cubicBezTo>
                    <a:pt x="25568" y="3125"/>
                    <a:pt x="25428" y="2946"/>
                    <a:pt x="25289" y="2786"/>
                  </a:cubicBezTo>
                  <a:cubicBezTo>
                    <a:pt x="25349" y="2747"/>
                    <a:pt x="25408" y="2707"/>
                    <a:pt x="25468" y="2647"/>
                  </a:cubicBezTo>
                  <a:cubicBezTo>
                    <a:pt x="25508" y="2607"/>
                    <a:pt x="25568" y="2548"/>
                    <a:pt x="25587" y="2508"/>
                  </a:cubicBezTo>
                  <a:cubicBezTo>
                    <a:pt x="25667" y="2408"/>
                    <a:pt x="25687" y="2309"/>
                    <a:pt x="25707" y="2190"/>
                  </a:cubicBezTo>
                  <a:cubicBezTo>
                    <a:pt x="25778" y="2149"/>
                    <a:pt x="25870" y="2087"/>
                    <a:pt x="25908" y="2087"/>
                  </a:cubicBezTo>
                  <a:cubicBezTo>
                    <a:pt x="25945" y="2087"/>
                    <a:pt x="25933" y="2144"/>
                    <a:pt x="25806" y="2329"/>
                  </a:cubicBezTo>
                  <a:cubicBezTo>
                    <a:pt x="25866" y="2249"/>
                    <a:pt x="26065" y="2030"/>
                    <a:pt x="26244" y="1811"/>
                  </a:cubicBezTo>
                  <a:cubicBezTo>
                    <a:pt x="26184" y="1712"/>
                    <a:pt x="26105" y="1632"/>
                    <a:pt x="26025" y="1533"/>
                  </a:cubicBezTo>
                  <a:cubicBezTo>
                    <a:pt x="25985" y="1493"/>
                    <a:pt x="25966" y="1453"/>
                    <a:pt x="25926" y="1394"/>
                  </a:cubicBezTo>
                  <a:cubicBezTo>
                    <a:pt x="25886" y="1354"/>
                    <a:pt x="25826" y="1294"/>
                    <a:pt x="25786" y="1254"/>
                  </a:cubicBezTo>
                  <a:cubicBezTo>
                    <a:pt x="25747" y="1215"/>
                    <a:pt x="25707" y="1155"/>
                    <a:pt x="25667" y="1115"/>
                  </a:cubicBezTo>
                  <a:cubicBezTo>
                    <a:pt x="25607" y="1075"/>
                    <a:pt x="25607" y="1075"/>
                    <a:pt x="25587" y="1055"/>
                  </a:cubicBezTo>
                  <a:cubicBezTo>
                    <a:pt x="25548" y="1036"/>
                    <a:pt x="25528" y="1036"/>
                    <a:pt x="25488" y="1036"/>
                  </a:cubicBezTo>
                  <a:cubicBezTo>
                    <a:pt x="25488" y="1036"/>
                    <a:pt x="25488" y="996"/>
                    <a:pt x="25468" y="976"/>
                  </a:cubicBezTo>
                  <a:cubicBezTo>
                    <a:pt x="25448" y="956"/>
                    <a:pt x="25428" y="936"/>
                    <a:pt x="25389" y="896"/>
                  </a:cubicBezTo>
                  <a:cubicBezTo>
                    <a:pt x="25329" y="817"/>
                    <a:pt x="25249" y="737"/>
                    <a:pt x="25209" y="717"/>
                  </a:cubicBezTo>
                  <a:cubicBezTo>
                    <a:pt x="25030" y="478"/>
                    <a:pt x="24931" y="339"/>
                    <a:pt x="24812" y="220"/>
                  </a:cubicBezTo>
                  <a:cubicBezTo>
                    <a:pt x="24772" y="160"/>
                    <a:pt x="24712" y="100"/>
                    <a:pt x="24652" y="21"/>
                  </a:cubicBezTo>
                  <a:cubicBezTo>
                    <a:pt x="24652" y="21"/>
                    <a:pt x="24652" y="1"/>
                    <a:pt x="2463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2" name="Google Shape;1372;p26"/>
            <p:cNvSpPr/>
            <p:nvPr/>
          </p:nvSpPr>
          <p:spPr>
            <a:xfrm rot="3190588">
              <a:off x="2984816" y="2437407"/>
              <a:ext cx="1248751" cy="1555122"/>
            </a:xfrm>
            <a:custGeom>
              <a:rect b="b" l="l" r="r" t="t"/>
              <a:pathLst>
                <a:path extrusionOk="0" h="32684" w="26245">
                  <a:moveTo>
                    <a:pt x="25587" y="2110"/>
                  </a:moveTo>
                  <a:lnTo>
                    <a:pt x="25289" y="2627"/>
                  </a:lnTo>
                  <a:cubicBezTo>
                    <a:pt x="25275" y="2634"/>
                    <a:pt x="25263" y="2638"/>
                    <a:pt x="25254" y="2638"/>
                  </a:cubicBezTo>
                  <a:cubicBezTo>
                    <a:pt x="25209" y="2638"/>
                    <a:pt x="25209" y="2566"/>
                    <a:pt x="25209" y="2468"/>
                  </a:cubicBezTo>
                  <a:cubicBezTo>
                    <a:pt x="25209" y="2508"/>
                    <a:pt x="25190" y="2548"/>
                    <a:pt x="25170" y="2568"/>
                  </a:cubicBezTo>
                  <a:cubicBezTo>
                    <a:pt x="25132" y="2605"/>
                    <a:pt x="25102" y="2619"/>
                    <a:pt x="25080" y="2619"/>
                  </a:cubicBezTo>
                  <a:cubicBezTo>
                    <a:pt x="25068" y="2619"/>
                    <a:pt x="25058" y="2615"/>
                    <a:pt x="25050" y="2607"/>
                  </a:cubicBezTo>
                  <a:cubicBezTo>
                    <a:pt x="25110" y="2528"/>
                    <a:pt x="25150" y="2468"/>
                    <a:pt x="25209" y="2388"/>
                  </a:cubicBezTo>
                  <a:cubicBezTo>
                    <a:pt x="25209" y="2428"/>
                    <a:pt x="25209" y="2448"/>
                    <a:pt x="25209" y="2468"/>
                  </a:cubicBezTo>
                  <a:cubicBezTo>
                    <a:pt x="25229" y="2428"/>
                    <a:pt x="25229" y="2388"/>
                    <a:pt x="25249" y="2349"/>
                  </a:cubicBezTo>
                  <a:cubicBezTo>
                    <a:pt x="25269" y="2309"/>
                    <a:pt x="25309" y="2269"/>
                    <a:pt x="25329" y="2249"/>
                  </a:cubicBezTo>
                  <a:cubicBezTo>
                    <a:pt x="25428" y="2190"/>
                    <a:pt x="25528" y="2150"/>
                    <a:pt x="25587" y="2110"/>
                  </a:cubicBezTo>
                  <a:close/>
                  <a:moveTo>
                    <a:pt x="20872" y="7820"/>
                  </a:moveTo>
                  <a:lnTo>
                    <a:pt x="20832" y="8218"/>
                  </a:lnTo>
                  <a:cubicBezTo>
                    <a:pt x="20812" y="8158"/>
                    <a:pt x="20733" y="8119"/>
                    <a:pt x="20653" y="8079"/>
                  </a:cubicBezTo>
                  <a:cubicBezTo>
                    <a:pt x="20713" y="7979"/>
                    <a:pt x="20792" y="7900"/>
                    <a:pt x="20872" y="7820"/>
                  </a:cubicBezTo>
                  <a:close/>
                  <a:moveTo>
                    <a:pt x="14784" y="11143"/>
                  </a:moveTo>
                  <a:lnTo>
                    <a:pt x="14784" y="11143"/>
                  </a:lnTo>
                  <a:cubicBezTo>
                    <a:pt x="14776" y="11155"/>
                    <a:pt x="14770" y="11167"/>
                    <a:pt x="14766" y="11177"/>
                  </a:cubicBezTo>
                  <a:lnTo>
                    <a:pt x="14766" y="11177"/>
                  </a:lnTo>
                  <a:cubicBezTo>
                    <a:pt x="14772" y="11166"/>
                    <a:pt x="14778" y="11154"/>
                    <a:pt x="14784" y="11143"/>
                  </a:cubicBezTo>
                  <a:close/>
                  <a:moveTo>
                    <a:pt x="18047" y="11322"/>
                  </a:moveTo>
                  <a:cubicBezTo>
                    <a:pt x="18047" y="11600"/>
                    <a:pt x="18027" y="11879"/>
                    <a:pt x="17888" y="12138"/>
                  </a:cubicBezTo>
                  <a:lnTo>
                    <a:pt x="17768" y="12158"/>
                  </a:lnTo>
                  <a:lnTo>
                    <a:pt x="17569" y="12555"/>
                  </a:lnTo>
                  <a:cubicBezTo>
                    <a:pt x="17569" y="12416"/>
                    <a:pt x="17569" y="12158"/>
                    <a:pt x="17609" y="11899"/>
                  </a:cubicBezTo>
                  <a:cubicBezTo>
                    <a:pt x="17748" y="11700"/>
                    <a:pt x="17908" y="11521"/>
                    <a:pt x="18047" y="11322"/>
                  </a:cubicBezTo>
                  <a:close/>
                  <a:moveTo>
                    <a:pt x="16157" y="13729"/>
                  </a:moveTo>
                  <a:cubicBezTo>
                    <a:pt x="16276" y="13809"/>
                    <a:pt x="16376" y="13928"/>
                    <a:pt x="16376" y="14008"/>
                  </a:cubicBezTo>
                  <a:cubicBezTo>
                    <a:pt x="16336" y="14028"/>
                    <a:pt x="15779" y="14465"/>
                    <a:pt x="15600" y="14525"/>
                  </a:cubicBezTo>
                  <a:lnTo>
                    <a:pt x="15520" y="14525"/>
                  </a:lnTo>
                  <a:cubicBezTo>
                    <a:pt x="15619" y="14386"/>
                    <a:pt x="15719" y="14267"/>
                    <a:pt x="15818" y="14147"/>
                  </a:cubicBezTo>
                  <a:lnTo>
                    <a:pt x="15978" y="14267"/>
                  </a:lnTo>
                  <a:lnTo>
                    <a:pt x="15858" y="14087"/>
                  </a:lnTo>
                  <a:cubicBezTo>
                    <a:pt x="15958" y="13968"/>
                    <a:pt x="16057" y="13849"/>
                    <a:pt x="16157" y="13729"/>
                  </a:cubicBezTo>
                  <a:close/>
                  <a:moveTo>
                    <a:pt x="14664" y="15600"/>
                  </a:moveTo>
                  <a:lnTo>
                    <a:pt x="14664" y="15600"/>
                  </a:lnTo>
                  <a:cubicBezTo>
                    <a:pt x="14645" y="15719"/>
                    <a:pt x="14605" y="15838"/>
                    <a:pt x="14545" y="15938"/>
                  </a:cubicBezTo>
                  <a:cubicBezTo>
                    <a:pt x="14533" y="15915"/>
                    <a:pt x="14508" y="15905"/>
                    <a:pt x="14477" y="15905"/>
                  </a:cubicBezTo>
                  <a:cubicBezTo>
                    <a:pt x="14455" y="15905"/>
                    <a:pt x="14430" y="15910"/>
                    <a:pt x="14406" y="15918"/>
                  </a:cubicBezTo>
                  <a:cubicBezTo>
                    <a:pt x="14485" y="15818"/>
                    <a:pt x="14585" y="15699"/>
                    <a:pt x="14664" y="15600"/>
                  </a:cubicBezTo>
                  <a:close/>
                  <a:moveTo>
                    <a:pt x="9153" y="18723"/>
                  </a:moveTo>
                  <a:cubicBezTo>
                    <a:pt x="9115" y="18809"/>
                    <a:pt x="9095" y="18840"/>
                    <a:pt x="9085" y="18840"/>
                  </a:cubicBezTo>
                  <a:cubicBezTo>
                    <a:pt x="9074" y="18840"/>
                    <a:pt x="9074" y="18804"/>
                    <a:pt x="9074" y="18763"/>
                  </a:cubicBezTo>
                  <a:lnTo>
                    <a:pt x="9153" y="18723"/>
                  </a:lnTo>
                  <a:close/>
                  <a:moveTo>
                    <a:pt x="12098" y="18902"/>
                  </a:moveTo>
                  <a:lnTo>
                    <a:pt x="12098" y="18902"/>
                  </a:lnTo>
                  <a:cubicBezTo>
                    <a:pt x="12088" y="18909"/>
                    <a:pt x="12078" y="18917"/>
                    <a:pt x="12068" y="18925"/>
                  </a:cubicBezTo>
                  <a:lnTo>
                    <a:pt x="12068" y="18925"/>
                  </a:lnTo>
                  <a:cubicBezTo>
                    <a:pt x="12080" y="18917"/>
                    <a:pt x="12090" y="18910"/>
                    <a:pt x="12098" y="18902"/>
                  </a:cubicBezTo>
                  <a:close/>
                  <a:moveTo>
                    <a:pt x="13152" y="17510"/>
                  </a:moveTo>
                  <a:cubicBezTo>
                    <a:pt x="13152" y="17728"/>
                    <a:pt x="13053" y="18067"/>
                    <a:pt x="12854" y="18425"/>
                  </a:cubicBezTo>
                  <a:cubicBezTo>
                    <a:pt x="12750" y="18593"/>
                    <a:pt x="12688" y="18638"/>
                    <a:pt x="12649" y="18638"/>
                  </a:cubicBezTo>
                  <a:cubicBezTo>
                    <a:pt x="12603" y="18638"/>
                    <a:pt x="12591" y="18571"/>
                    <a:pt x="12582" y="18571"/>
                  </a:cubicBezTo>
                  <a:cubicBezTo>
                    <a:pt x="12580" y="18571"/>
                    <a:pt x="12578" y="18575"/>
                    <a:pt x="12575" y="18584"/>
                  </a:cubicBezTo>
                  <a:cubicBezTo>
                    <a:pt x="11978" y="19280"/>
                    <a:pt x="12396" y="19440"/>
                    <a:pt x="11799" y="19937"/>
                  </a:cubicBezTo>
                  <a:cubicBezTo>
                    <a:pt x="11740" y="19969"/>
                    <a:pt x="11694" y="19982"/>
                    <a:pt x="11659" y="19982"/>
                  </a:cubicBezTo>
                  <a:cubicBezTo>
                    <a:pt x="11518" y="19982"/>
                    <a:pt x="11537" y="19778"/>
                    <a:pt x="11441" y="19778"/>
                  </a:cubicBezTo>
                  <a:cubicBezTo>
                    <a:pt x="11640" y="19420"/>
                    <a:pt x="11899" y="19340"/>
                    <a:pt x="12058" y="19121"/>
                  </a:cubicBezTo>
                  <a:lnTo>
                    <a:pt x="12058" y="19121"/>
                  </a:lnTo>
                  <a:lnTo>
                    <a:pt x="11799" y="19360"/>
                  </a:lnTo>
                  <a:cubicBezTo>
                    <a:pt x="11836" y="19232"/>
                    <a:pt x="11956" y="19021"/>
                    <a:pt x="12068" y="18925"/>
                  </a:cubicBezTo>
                  <a:lnTo>
                    <a:pt x="12068" y="18925"/>
                  </a:lnTo>
                  <a:cubicBezTo>
                    <a:pt x="12046" y="18940"/>
                    <a:pt x="12016" y="18957"/>
                    <a:pt x="11978" y="18982"/>
                  </a:cubicBezTo>
                  <a:cubicBezTo>
                    <a:pt x="12376" y="18485"/>
                    <a:pt x="12774" y="18007"/>
                    <a:pt x="13152" y="17510"/>
                  </a:cubicBezTo>
                  <a:close/>
                  <a:moveTo>
                    <a:pt x="8835" y="23001"/>
                  </a:moveTo>
                  <a:lnTo>
                    <a:pt x="8815" y="23041"/>
                  </a:lnTo>
                  <a:cubicBezTo>
                    <a:pt x="8815" y="23021"/>
                    <a:pt x="8815" y="23021"/>
                    <a:pt x="8835" y="23001"/>
                  </a:cubicBezTo>
                  <a:close/>
                  <a:moveTo>
                    <a:pt x="5902" y="23051"/>
                  </a:moveTo>
                  <a:cubicBezTo>
                    <a:pt x="5893" y="23053"/>
                    <a:pt x="5883" y="23056"/>
                    <a:pt x="5870" y="23061"/>
                  </a:cubicBezTo>
                  <a:cubicBezTo>
                    <a:pt x="5881" y="23058"/>
                    <a:pt x="5891" y="23055"/>
                    <a:pt x="5902" y="23051"/>
                  </a:cubicBezTo>
                  <a:close/>
                  <a:moveTo>
                    <a:pt x="8735" y="23120"/>
                  </a:moveTo>
                  <a:lnTo>
                    <a:pt x="8735" y="23120"/>
                  </a:lnTo>
                  <a:cubicBezTo>
                    <a:pt x="8696" y="23260"/>
                    <a:pt x="8596" y="23419"/>
                    <a:pt x="8437" y="23518"/>
                  </a:cubicBezTo>
                  <a:cubicBezTo>
                    <a:pt x="8536" y="23399"/>
                    <a:pt x="8636" y="23260"/>
                    <a:pt x="8735" y="23120"/>
                  </a:cubicBezTo>
                  <a:close/>
                  <a:moveTo>
                    <a:pt x="24632" y="1"/>
                  </a:moveTo>
                  <a:lnTo>
                    <a:pt x="24613" y="21"/>
                  </a:lnTo>
                  <a:cubicBezTo>
                    <a:pt x="24593" y="41"/>
                    <a:pt x="24573" y="61"/>
                    <a:pt x="24553" y="81"/>
                  </a:cubicBezTo>
                  <a:cubicBezTo>
                    <a:pt x="24513" y="120"/>
                    <a:pt x="24473" y="180"/>
                    <a:pt x="24414" y="220"/>
                  </a:cubicBezTo>
                  <a:lnTo>
                    <a:pt x="24533" y="160"/>
                  </a:lnTo>
                  <a:lnTo>
                    <a:pt x="24533" y="160"/>
                  </a:lnTo>
                  <a:cubicBezTo>
                    <a:pt x="24453" y="359"/>
                    <a:pt x="24394" y="459"/>
                    <a:pt x="24294" y="538"/>
                  </a:cubicBezTo>
                  <a:cubicBezTo>
                    <a:pt x="24195" y="598"/>
                    <a:pt x="24055" y="677"/>
                    <a:pt x="23916" y="837"/>
                  </a:cubicBezTo>
                  <a:lnTo>
                    <a:pt x="23916" y="817"/>
                  </a:lnTo>
                  <a:cubicBezTo>
                    <a:pt x="23498" y="1115"/>
                    <a:pt x="23478" y="1155"/>
                    <a:pt x="23419" y="1235"/>
                  </a:cubicBezTo>
                  <a:cubicBezTo>
                    <a:pt x="23379" y="1294"/>
                    <a:pt x="23319" y="1354"/>
                    <a:pt x="22981" y="1573"/>
                  </a:cubicBezTo>
                  <a:lnTo>
                    <a:pt x="23100" y="1632"/>
                  </a:lnTo>
                  <a:cubicBezTo>
                    <a:pt x="23260" y="1871"/>
                    <a:pt x="22523" y="2010"/>
                    <a:pt x="22305" y="2408"/>
                  </a:cubicBezTo>
                  <a:lnTo>
                    <a:pt x="22464" y="2349"/>
                  </a:lnTo>
                  <a:lnTo>
                    <a:pt x="22464" y="2349"/>
                  </a:lnTo>
                  <a:cubicBezTo>
                    <a:pt x="22364" y="2587"/>
                    <a:pt x="21728" y="2607"/>
                    <a:pt x="21549" y="2767"/>
                  </a:cubicBezTo>
                  <a:cubicBezTo>
                    <a:pt x="21544" y="2768"/>
                    <a:pt x="21540" y="2769"/>
                    <a:pt x="21537" y="2769"/>
                  </a:cubicBezTo>
                  <a:cubicBezTo>
                    <a:pt x="21501" y="2769"/>
                    <a:pt x="21571" y="2663"/>
                    <a:pt x="21608" y="2607"/>
                  </a:cubicBezTo>
                  <a:lnTo>
                    <a:pt x="21608" y="2607"/>
                  </a:lnTo>
                  <a:cubicBezTo>
                    <a:pt x="21051" y="2965"/>
                    <a:pt x="21668" y="2767"/>
                    <a:pt x="21369" y="3145"/>
                  </a:cubicBezTo>
                  <a:cubicBezTo>
                    <a:pt x="21365" y="3145"/>
                    <a:pt x="21361" y="3146"/>
                    <a:pt x="21357" y="3146"/>
                  </a:cubicBezTo>
                  <a:cubicBezTo>
                    <a:pt x="21287" y="3146"/>
                    <a:pt x="21277" y="3043"/>
                    <a:pt x="21209" y="3043"/>
                  </a:cubicBezTo>
                  <a:cubicBezTo>
                    <a:pt x="21175" y="3043"/>
                    <a:pt x="21127" y="3068"/>
                    <a:pt x="21051" y="3145"/>
                  </a:cubicBezTo>
                  <a:cubicBezTo>
                    <a:pt x="20892" y="3224"/>
                    <a:pt x="20673" y="4040"/>
                    <a:pt x="20255" y="4259"/>
                  </a:cubicBezTo>
                  <a:cubicBezTo>
                    <a:pt x="20299" y="4251"/>
                    <a:pt x="20340" y="4242"/>
                    <a:pt x="20369" y="4242"/>
                  </a:cubicBezTo>
                  <a:cubicBezTo>
                    <a:pt x="20421" y="4242"/>
                    <a:pt x="20438" y="4272"/>
                    <a:pt x="20375" y="4398"/>
                  </a:cubicBezTo>
                  <a:cubicBezTo>
                    <a:pt x="20176" y="4677"/>
                    <a:pt x="19579" y="4935"/>
                    <a:pt x="19539" y="5313"/>
                  </a:cubicBezTo>
                  <a:cubicBezTo>
                    <a:pt x="19519" y="5323"/>
                    <a:pt x="19504" y="5328"/>
                    <a:pt x="19492" y="5328"/>
                  </a:cubicBezTo>
                  <a:cubicBezTo>
                    <a:pt x="19479" y="5328"/>
                    <a:pt x="19469" y="5323"/>
                    <a:pt x="19459" y="5313"/>
                  </a:cubicBezTo>
                  <a:cubicBezTo>
                    <a:pt x="19340" y="5552"/>
                    <a:pt x="19002" y="6029"/>
                    <a:pt x="19002" y="6228"/>
                  </a:cubicBezTo>
                  <a:cubicBezTo>
                    <a:pt x="18986" y="6225"/>
                    <a:pt x="18969" y="6224"/>
                    <a:pt x="18953" y="6224"/>
                  </a:cubicBezTo>
                  <a:cubicBezTo>
                    <a:pt x="18521" y="6224"/>
                    <a:pt x="18195" y="7373"/>
                    <a:pt x="17906" y="7373"/>
                  </a:cubicBezTo>
                  <a:cubicBezTo>
                    <a:pt x="17880" y="7373"/>
                    <a:pt x="17854" y="7364"/>
                    <a:pt x="17828" y="7343"/>
                  </a:cubicBezTo>
                  <a:cubicBezTo>
                    <a:pt x="17669" y="7542"/>
                    <a:pt x="17510" y="7760"/>
                    <a:pt x="17350" y="7979"/>
                  </a:cubicBezTo>
                  <a:lnTo>
                    <a:pt x="17331" y="7940"/>
                  </a:lnTo>
                  <a:cubicBezTo>
                    <a:pt x="16992" y="8318"/>
                    <a:pt x="16952" y="8517"/>
                    <a:pt x="16933" y="8715"/>
                  </a:cubicBezTo>
                  <a:cubicBezTo>
                    <a:pt x="16905" y="8738"/>
                    <a:pt x="16887" y="8746"/>
                    <a:pt x="16874" y="8746"/>
                  </a:cubicBezTo>
                  <a:cubicBezTo>
                    <a:pt x="16843" y="8746"/>
                    <a:pt x="16853" y="8690"/>
                    <a:pt x="16853" y="8676"/>
                  </a:cubicBezTo>
                  <a:lnTo>
                    <a:pt x="16853" y="8676"/>
                  </a:lnTo>
                  <a:cubicBezTo>
                    <a:pt x="16316" y="9213"/>
                    <a:pt x="16296" y="9273"/>
                    <a:pt x="16057" y="9889"/>
                  </a:cubicBezTo>
                  <a:lnTo>
                    <a:pt x="15918" y="9850"/>
                  </a:lnTo>
                  <a:cubicBezTo>
                    <a:pt x="15878" y="10029"/>
                    <a:pt x="15102" y="10586"/>
                    <a:pt x="14764" y="11242"/>
                  </a:cubicBezTo>
                  <a:cubicBezTo>
                    <a:pt x="14764" y="11242"/>
                    <a:pt x="14751" y="11217"/>
                    <a:pt x="14766" y="11177"/>
                  </a:cubicBezTo>
                  <a:lnTo>
                    <a:pt x="14766" y="11177"/>
                  </a:lnTo>
                  <a:cubicBezTo>
                    <a:pt x="14372" y="11916"/>
                    <a:pt x="13295" y="12484"/>
                    <a:pt x="13491" y="13013"/>
                  </a:cubicBezTo>
                  <a:lnTo>
                    <a:pt x="13252" y="13510"/>
                  </a:lnTo>
                  <a:cubicBezTo>
                    <a:pt x="13376" y="13364"/>
                    <a:pt x="13440" y="13314"/>
                    <a:pt x="13473" y="13314"/>
                  </a:cubicBezTo>
                  <a:cubicBezTo>
                    <a:pt x="13544" y="13314"/>
                    <a:pt x="13457" y="13565"/>
                    <a:pt x="13527" y="13565"/>
                  </a:cubicBezTo>
                  <a:cubicBezTo>
                    <a:pt x="13541" y="13565"/>
                    <a:pt x="13561" y="13555"/>
                    <a:pt x="13590" y="13530"/>
                  </a:cubicBezTo>
                  <a:lnTo>
                    <a:pt x="13590" y="13530"/>
                  </a:lnTo>
                  <a:cubicBezTo>
                    <a:pt x="13496" y="13692"/>
                    <a:pt x="13282" y="13864"/>
                    <a:pt x="13210" y="13864"/>
                  </a:cubicBezTo>
                  <a:cubicBezTo>
                    <a:pt x="13176" y="13864"/>
                    <a:pt x="13174" y="13825"/>
                    <a:pt x="13232" y="13729"/>
                  </a:cubicBezTo>
                  <a:lnTo>
                    <a:pt x="13292" y="13709"/>
                  </a:lnTo>
                  <a:cubicBezTo>
                    <a:pt x="13274" y="13677"/>
                    <a:pt x="13251" y="13662"/>
                    <a:pt x="13224" y="13662"/>
                  </a:cubicBezTo>
                  <a:cubicBezTo>
                    <a:pt x="13055" y="13662"/>
                    <a:pt x="12731" y="14238"/>
                    <a:pt x="12602" y="14238"/>
                  </a:cubicBezTo>
                  <a:cubicBezTo>
                    <a:pt x="12592" y="14238"/>
                    <a:pt x="12583" y="14234"/>
                    <a:pt x="12575" y="14227"/>
                  </a:cubicBezTo>
                  <a:cubicBezTo>
                    <a:pt x="11740" y="15321"/>
                    <a:pt x="10844" y="16316"/>
                    <a:pt x="10068" y="17350"/>
                  </a:cubicBezTo>
                  <a:lnTo>
                    <a:pt x="10307" y="17350"/>
                  </a:lnTo>
                  <a:lnTo>
                    <a:pt x="10029" y="17709"/>
                  </a:lnTo>
                  <a:cubicBezTo>
                    <a:pt x="10000" y="17726"/>
                    <a:pt x="9969" y="17737"/>
                    <a:pt x="9945" y="17737"/>
                  </a:cubicBezTo>
                  <a:cubicBezTo>
                    <a:pt x="9887" y="17737"/>
                    <a:pt x="9868" y="17673"/>
                    <a:pt x="10009" y="17490"/>
                  </a:cubicBezTo>
                  <a:lnTo>
                    <a:pt x="10009" y="17490"/>
                  </a:lnTo>
                  <a:cubicBezTo>
                    <a:pt x="9830" y="17549"/>
                    <a:pt x="9770" y="17967"/>
                    <a:pt x="9790" y="18007"/>
                  </a:cubicBezTo>
                  <a:cubicBezTo>
                    <a:pt x="9690" y="18112"/>
                    <a:pt x="9633" y="18151"/>
                    <a:pt x="9605" y="18151"/>
                  </a:cubicBezTo>
                  <a:cubicBezTo>
                    <a:pt x="9519" y="18151"/>
                    <a:pt x="9675" y="17807"/>
                    <a:pt x="9652" y="17807"/>
                  </a:cubicBezTo>
                  <a:cubicBezTo>
                    <a:pt x="9648" y="17807"/>
                    <a:pt x="9642" y="17813"/>
                    <a:pt x="9631" y="17828"/>
                  </a:cubicBezTo>
                  <a:lnTo>
                    <a:pt x="9491" y="18047"/>
                  </a:lnTo>
                  <a:lnTo>
                    <a:pt x="9551" y="18007"/>
                  </a:lnTo>
                  <a:lnTo>
                    <a:pt x="9551" y="18007"/>
                  </a:lnTo>
                  <a:cubicBezTo>
                    <a:pt x="9491" y="18226"/>
                    <a:pt x="9551" y="18286"/>
                    <a:pt x="9312" y="18604"/>
                  </a:cubicBezTo>
                  <a:cubicBezTo>
                    <a:pt x="9237" y="18670"/>
                    <a:pt x="9194" y="18685"/>
                    <a:pt x="9164" y="18685"/>
                  </a:cubicBezTo>
                  <a:cubicBezTo>
                    <a:pt x="9142" y="18685"/>
                    <a:pt x="9127" y="18677"/>
                    <a:pt x="9113" y="18677"/>
                  </a:cubicBezTo>
                  <a:cubicBezTo>
                    <a:pt x="9101" y="18677"/>
                    <a:pt x="9089" y="18682"/>
                    <a:pt x="9074" y="18703"/>
                  </a:cubicBezTo>
                  <a:cubicBezTo>
                    <a:pt x="9070" y="18700"/>
                    <a:pt x="9067" y="18698"/>
                    <a:pt x="9063" y="18698"/>
                  </a:cubicBezTo>
                  <a:cubicBezTo>
                    <a:pt x="9046" y="18698"/>
                    <a:pt x="9024" y="18740"/>
                    <a:pt x="8974" y="18823"/>
                  </a:cubicBezTo>
                  <a:lnTo>
                    <a:pt x="8636" y="19260"/>
                  </a:lnTo>
                  <a:lnTo>
                    <a:pt x="8895" y="19161"/>
                  </a:lnTo>
                  <a:lnTo>
                    <a:pt x="8895" y="19161"/>
                  </a:lnTo>
                  <a:cubicBezTo>
                    <a:pt x="8817" y="19363"/>
                    <a:pt x="8666" y="19517"/>
                    <a:pt x="8737" y="19517"/>
                  </a:cubicBezTo>
                  <a:cubicBezTo>
                    <a:pt x="8754" y="19517"/>
                    <a:pt x="8783" y="19509"/>
                    <a:pt x="8827" y="19491"/>
                  </a:cubicBezTo>
                  <a:lnTo>
                    <a:pt x="8827" y="19491"/>
                  </a:lnTo>
                  <a:cubicBezTo>
                    <a:pt x="8381" y="19699"/>
                    <a:pt x="7537" y="21134"/>
                    <a:pt x="7343" y="21270"/>
                  </a:cubicBezTo>
                  <a:cubicBezTo>
                    <a:pt x="7223" y="21628"/>
                    <a:pt x="7024" y="21907"/>
                    <a:pt x="6746" y="22245"/>
                  </a:cubicBezTo>
                  <a:cubicBezTo>
                    <a:pt x="6772" y="22224"/>
                    <a:pt x="6804" y="22212"/>
                    <a:pt x="6832" y="22212"/>
                  </a:cubicBezTo>
                  <a:cubicBezTo>
                    <a:pt x="6911" y="22212"/>
                    <a:pt x="6961" y="22299"/>
                    <a:pt x="6786" y="22504"/>
                  </a:cubicBezTo>
                  <a:cubicBezTo>
                    <a:pt x="6749" y="22450"/>
                    <a:pt x="6710" y="22427"/>
                    <a:pt x="6668" y="22427"/>
                  </a:cubicBezTo>
                  <a:cubicBezTo>
                    <a:pt x="6470" y="22427"/>
                    <a:pt x="6218" y="22943"/>
                    <a:pt x="5902" y="23051"/>
                  </a:cubicBezTo>
                  <a:lnTo>
                    <a:pt x="5902" y="23051"/>
                  </a:lnTo>
                  <a:cubicBezTo>
                    <a:pt x="5905" y="23051"/>
                    <a:pt x="5908" y="23051"/>
                    <a:pt x="5910" y="23051"/>
                  </a:cubicBezTo>
                  <a:cubicBezTo>
                    <a:pt x="6058" y="23051"/>
                    <a:pt x="5456" y="23764"/>
                    <a:pt x="5642" y="23764"/>
                  </a:cubicBezTo>
                  <a:cubicBezTo>
                    <a:pt x="5662" y="23764"/>
                    <a:pt x="5691" y="23755"/>
                    <a:pt x="5731" y="23737"/>
                  </a:cubicBezTo>
                  <a:lnTo>
                    <a:pt x="5731" y="23737"/>
                  </a:lnTo>
                  <a:cubicBezTo>
                    <a:pt x="5670" y="23811"/>
                    <a:pt x="5635" y="23833"/>
                    <a:pt x="5610" y="23833"/>
                  </a:cubicBezTo>
                  <a:cubicBezTo>
                    <a:pt x="5571" y="23833"/>
                    <a:pt x="5557" y="23778"/>
                    <a:pt x="5505" y="23778"/>
                  </a:cubicBezTo>
                  <a:cubicBezTo>
                    <a:pt x="5483" y="23778"/>
                    <a:pt x="5454" y="23788"/>
                    <a:pt x="5413" y="23817"/>
                  </a:cubicBezTo>
                  <a:cubicBezTo>
                    <a:pt x="5094" y="24493"/>
                    <a:pt x="4398" y="25090"/>
                    <a:pt x="3901" y="25846"/>
                  </a:cubicBezTo>
                  <a:cubicBezTo>
                    <a:pt x="3940" y="25886"/>
                    <a:pt x="4080" y="25806"/>
                    <a:pt x="4020" y="26005"/>
                  </a:cubicBezTo>
                  <a:lnTo>
                    <a:pt x="3562" y="26264"/>
                  </a:lnTo>
                  <a:cubicBezTo>
                    <a:pt x="3463" y="26423"/>
                    <a:pt x="3682" y="26562"/>
                    <a:pt x="3363" y="26722"/>
                  </a:cubicBezTo>
                  <a:cubicBezTo>
                    <a:pt x="3387" y="26722"/>
                    <a:pt x="3414" y="26715"/>
                    <a:pt x="3434" y="26715"/>
                  </a:cubicBezTo>
                  <a:cubicBezTo>
                    <a:pt x="3464" y="26715"/>
                    <a:pt x="3479" y="26730"/>
                    <a:pt x="3443" y="26801"/>
                  </a:cubicBezTo>
                  <a:cubicBezTo>
                    <a:pt x="2846" y="27438"/>
                    <a:pt x="2369" y="28194"/>
                    <a:pt x="1871" y="28930"/>
                  </a:cubicBezTo>
                  <a:cubicBezTo>
                    <a:pt x="1632" y="29308"/>
                    <a:pt x="1374" y="29686"/>
                    <a:pt x="1095" y="30024"/>
                  </a:cubicBezTo>
                  <a:lnTo>
                    <a:pt x="896" y="30283"/>
                  </a:lnTo>
                  <a:lnTo>
                    <a:pt x="657" y="30581"/>
                  </a:lnTo>
                  <a:cubicBezTo>
                    <a:pt x="459" y="30820"/>
                    <a:pt x="240" y="31059"/>
                    <a:pt x="1" y="31318"/>
                  </a:cubicBezTo>
                  <a:lnTo>
                    <a:pt x="1" y="31457"/>
                  </a:lnTo>
                  <a:cubicBezTo>
                    <a:pt x="21" y="31357"/>
                    <a:pt x="21" y="31318"/>
                    <a:pt x="41" y="31318"/>
                  </a:cubicBezTo>
                  <a:lnTo>
                    <a:pt x="61" y="31318"/>
                  </a:lnTo>
                  <a:cubicBezTo>
                    <a:pt x="80" y="31337"/>
                    <a:pt x="100" y="31457"/>
                    <a:pt x="120" y="31576"/>
                  </a:cubicBezTo>
                  <a:cubicBezTo>
                    <a:pt x="120" y="31527"/>
                    <a:pt x="133" y="31513"/>
                    <a:pt x="151" y="31513"/>
                  </a:cubicBezTo>
                  <a:cubicBezTo>
                    <a:pt x="178" y="31513"/>
                    <a:pt x="219" y="31544"/>
                    <a:pt x="254" y="31544"/>
                  </a:cubicBezTo>
                  <a:cubicBezTo>
                    <a:pt x="263" y="31544"/>
                    <a:pt x="271" y="31542"/>
                    <a:pt x="279" y="31536"/>
                  </a:cubicBezTo>
                  <a:lnTo>
                    <a:pt x="279" y="31536"/>
                  </a:lnTo>
                  <a:cubicBezTo>
                    <a:pt x="240" y="31636"/>
                    <a:pt x="200" y="31716"/>
                    <a:pt x="180" y="31815"/>
                  </a:cubicBezTo>
                  <a:lnTo>
                    <a:pt x="160" y="31875"/>
                  </a:lnTo>
                  <a:lnTo>
                    <a:pt x="160" y="31914"/>
                  </a:lnTo>
                  <a:lnTo>
                    <a:pt x="180" y="31914"/>
                  </a:lnTo>
                  <a:cubicBezTo>
                    <a:pt x="200" y="31914"/>
                    <a:pt x="220" y="31954"/>
                    <a:pt x="260" y="31974"/>
                  </a:cubicBezTo>
                  <a:cubicBezTo>
                    <a:pt x="279" y="32014"/>
                    <a:pt x="319" y="32054"/>
                    <a:pt x="359" y="32094"/>
                  </a:cubicBezTo>
                  <a:cubicBezTo>
                    <a:pt x="459" y="32113"/>
                    <a:pt x="638" y="32253"/>
                    <a:pt x="777" y="32472"/>
                  </a:cubicBezTo>
                  <a:cubicBezTo>
                    <a:pt x="896" y="32531"/>
                    <a:pt x="1016" y="32611"/>
                    <a:pt x="1115" y="32651"/>
                  </a:cubicBezTo>
                  <a:cubicBezTo>
                    <a:pt x="1150" y="32674"/>
                    <a:pt x="1185" y="32684"/>
                    <a:pt x="1216" y="32684"/>
                  </a:cubicBezTo>
                  <a:cubicBezTo>
                    <a:pt x="1238" y="32684"/>
                    <a:pt x="1258" y="32679"/>
                    <a:pt x="1274" y="32671"/>
                  </a:cubicBezTo>
                  <a:lnTo>
                    <a:pt x="1035" y="32551"/>
                  </a:lnTo>
                  <a:lnTo>
                    <a:pt x="1035" y="32551"/>
                  </a:lnTo>
                  <a:cubicBezTo>
                    <a:pt x="1058" y="32555"/>
                    <a:pt x="1078" y="32557"/>
                    <a:pt x="1096" y="32557"/>
                  </a:cubicBezTo>
                  <a:cubicBezTo>
                    <a:pt x="1259" y="32557"/>
                    <a:pt x="1189" y="32397"/>
                    <a:pt x="1135" y="32253"/>
                  </a:cubicBezTo>
                  <a:cubicBezTo>
                    <a:pt x="1135" y="32233"/>
                    <a:pt x="1135" y="32213"/>
                    <a:pt x="1135" y="32193"/>
                  </a:cubicBezTo>
                  <a:cubicBezTo>
                    <a:pt x="1453" y="32392"/>
                    <a:pt x="1752" y="32611"/>
                    <a:pt x="1752" y="32611"/>
                  </a:cubicBezTo>
                  <a:cubicBezTo>
                    <a:pt x="1911" y="32054"/>
                    <a:pt x="4557" y="28512"/>
                    <a:pt x="8039" y="24016"/>
                  </a:cubicBezTo>
                  <a:cubicBezTo>
                    <a:pt x="8039" y="24036"/>
                    <a:pt x="8039" y="24036"/>
                    <a:pt x="8039" y="24055"/>
                  </a:cubicBezTo>
                  <a:lnTo>
                    <a:pt x="8079" y="24075"/>
                  </a:lnTo>
                  <a:cubicBezTo>
                    <a:pt x="8160" y="23978"/>
                    <a:pt x="8201" y="23880"/>
                    <a:pt x="8171" y="23880"/>
                  </a:cubicBezTo>
                  <a:cubicBezTo>
                    <a:pt x="8164" y="23880"/>
                    <a:pt x="8153" y="23885"/>
                    <a:pt x="8138" y="23896"/>
                  </a:cubicBezTo>
                  <a:cubicBezTo>
                    <a:pt x="8218" y="23797"/>
                    <a:pt x="8318" y="23677"/>
                    <a:pt x="8397" y="23558"/>
                  </a:cubicBezTo>
                  <a:lnTo>
                    <a:pt x="8397" y="23558"/>
                  </a:lnTo>
                  <a:cubicBezTo>
                    <a:pt x="8339" y="23747"/>
                    <a:pt x="8525" y="23830"/>
                    <a:pt x="8745" y="23830"/>
                  </a:cubicBezTo>
                  <a:cubicBezTo>
                    <a:pt x="8827" y="23830"/>
                    <a:pt x="8913" y="23818"/>
                    <a:pt x="8994" y="23797"/>
                  </a:cubicBezTo>
                  <a:cubicBezTo>
                    <a:pt x="8954" y="23757"/>
                    <a:pt x="8914" y="23737"/>
                    <a:pt x="9054" y="23459"/>
                  </a:cubicBezTo>
                  <a:lnTo>
                    <a:pt x="9054" y="23459"/>
                  </a:lnTo>
                  <a:cubicBezTo>
                    <a:pt x="8978" y="23504"/>
                    <a:pt x="8716" y="23736"/>
                    <a:pt x="8632" y="23736"/>
                  </a:cubicBezTo>
                  <a:cubicBezTo>
                    <a:pt x="8606" y="23736"/>
                    <a:pt x="8597" y="23714"/>
                    <a:pt x="8616" y="23658"/>
                  </a:cubicBezTo>
                  <a:cubicBezTo>
                    <a:pt x="8835" y="23299"/>
                    <a:pt x="8855" y="23419"/>
                    <a:pt x="9014" y="23299"/>
                  </a:cubicBezTo>
                  <a:lnTo>
                    <a:pt x="9014" y="23299"/>
                  </a:lnTo>
                  <a:cubicBezTo>
                    <a:pt x="9006" y="23301"/>
                    <a:pt x="8999" y="23302"/>
                    <a:pt x="8993" y="23302"/>
                  </a:cubicBezTo>
                  <a:cubicBezTo>
                    <a:pt x="8857" y="23302"/>
                    <a:pt x="9090" y="22895"/>
                    <a:pt x="9014" y="22762"/>
                  </a:cubicBezTo>
                  <a:cubicBezTo>
                    <a:pt x="9511" y="22145"/>
                    <a:pt x="10009" y="21509"/>
                    <a:pt x="10506" y="20852"/>
                  </a:cubicBezTo>
                  <a:cubicBezTo>
                    <a:pt x="10520" y="20866"/>
                    <a:pt x="10524" y="20880"/>
                    <a:pt x="10540" y="20880"/>
                  </a:cubicBezTo>
                  <a:cubicBezTo>
                    <a:pt x="10546" y="20880"/>
                    <a:pt x="10554" y="20878"/>
                    <a:pt x="10566" y="20872"/>
                  </a:cubicBezTo>
                  <a:lnTo>
                    <a:pt x="10685" y="20693"/>
                  </a:lnTo>
                  <a:cubicBezTo>
                    <a:pt x="10705" y="20684"/>
                    <a:pt x="10720" y="20680"/>
                    <a:pt x="10731" y="20680"/>
                  </a:cubicBezTo>
                  <a:cubicBezTo>
                    <a:pt x="10826" y="20680"/>
                    <a:pt x="10647" y="20970"/>
                    <a:pt x="10701" y="20970"/>
                  </a:cubicBezTo>
                  <a:cubicBezTo>
                    <a:pt x="10712" y="20970"/>
                    <a:pt x="10732" y="20959"/>
                    <a:pt x="10765" y="20932"/>
                  </a:cubicBezTo>
                  <a:lnTo>
                    <a:pt x="10765" y="20932"/>
                  </a:lnTo>
                  <a:cubicBezTo>
                    <a:pt x="10645" y="21210"/>
                    <a:pt x="10526" y="21549"/>
                    <a:pt x="10228" y="21847"/>
                  </a:cubicBezTo>
                  <a:lnTo>
                    <a:pt x="10055" y="21809"/>
                  </a:lnTo>
                  <a:lnTo>
                    <a:pt x="10055" y="21809"/>
                  </a:lnTo>
                  <a:cubicBezTo>
                    <a:pt x="10056" y="21809"/>
                    <a:pt x="10056" y="21809"/>
                    <a:pt x="10056" y="21809"/>
                  </a:cubicBezTo>
                  <a:cubicBezTo>
                    <a:pt x="10108" y="21809"/>
                    <a:pt x="10289" y="21642"/>
                    <a:pt x="10327" y="21529"/>
                  </a:cubicBezTo>
                  <a:lnTo>
                    <a:pt x="10327" y="21529"/>
                  </a:lnTo>
                  <a:cubicBezTo>
                    <a:pt x="10267" y="21708"/>
                    <a:pt x="9750" y="21907"/>
                    <a:pt x="9810" y="22185"/>
                  </a:cubicBezTo>
                  <a:lnTo>
                    <a:pt x="10068" y="22026"/>
                  </a:lnTo>
                  <a:lnTo>
                    <a:pt x="10068" y="22026"/>
                  </a:lnTo>
                  <a:cubicBezTo>
                    <a:pt x="9949" y="22305"/>
                    <a:pt x="9850" y="22722"/>
                    <a:pt x="9591" y="22981"/>
                  </a:cubicBezTo>
                  <a:cubicBezTo>
                    <a:pt x="9810" y="22941"/>
                    <a:pt x="9631" y="22901"/>
                    <a:pt x="9929" y="22802"/>
                  </a:cubicBezTo>
                  <a:lnTo>
                    <a:pt x="9929" y="22802"/>
                  </a:lnTo>
                  <a:cubicBezTo>
                    <a:pt x="9921" y="22803"/>
                    <a:pt x="9914" y="22803"/>
                    <a:pt x="9908" y="22803"/>
                  </a:cubicBezTo>
                  <a:cubicBezTo>
                    <a:pt x="9676" y="22803"/>
                    <a:pt x="10381" y="22169"/>
                    <a:pt x="10185" y="22169"/>
                  </a:cubicBezTo>
                  <a:cubicBezTo>
                    <a:pt x="10177" y="22169"/>
                    <a:pt x="10169" y="22170"/>
                    <a:pt x="10160" y="22171"/>
                  </a:cubicBezTo>
                  <a:lnTo>
                    <a:pt x="10160" y="22171"/>
                  </a:lnTo>
                  <a:cubicBezTo>
                    <a:pt x="10452" y="22083"/>
                    <a:pt x="10505" y="21877"/>
                    <a:pt x="10844" y="21708"/>
                  </a:cubicBezTo>
                  <a:cubicBezTo>
                    <a:pt x="10785" y="21688"/>
                    <a:pt x="10685" y="21748"/>
                    <a:pt x="10904" y="21509"/>
                  </a:cubicBezTo>
                  <a:cubicBezTo>
                    <a:pt x="10904" y="21489"/>
                    <a:pt x="10904" y="21449"/>
                    <a:pt x="10904" y="21429"/>
                  </a:cubicBezTo>
                  <a:cubicBezTo>
                    <a:pt x="10844" y="21469"/>
                    <a:pt x="10785" y="21509"/>
                    <a:pt x="10745" y="21509"/>
                  </a:cubicBezTo>
                  <a:cubicBezTo>
                    <a:pt x="10745" y="21310"/>
                    <a:pt x="11043" y="20912"/>
                    <a:pt x="11103" y="20753"/>
                  </a:cubicBezTo>
                  <a:cubicBezTo>
                    <a:pt x="11135" y="20720"/>
                    <a:pt x="11153" y="20708"/>
                    <a:pt x="11161" y="20708"/>
                  </a:cubicBezTo>
                  <a:cubicBezTo>
                    <a:pt x="11186" y="20708"/>
                    <a:pt x="11143" y="20802"/>
                    <a:pt x="11177" y="20802"/>
                  </a:cubicBezTo>
                  <a:cubicBezTo>
                    <a:pt x="11183" y="20802"/>
                    <a:pt x="11191" y="20799"/>
                    <a:pt x="11202" y="20792"/>
                  </a:cubicBezTo>
                  <a:lnTo>
                    <a:pt x="11302" y="20534"/>
                  </a:lnTo>
                  <a:cubicBezTo>
                    <a:pt x="11311" y="20539"/>
                    <a:pt x="11322" y="20542"/>
                    <a:pt x="11335" y="20542"/>
                  </a:cubicBezTo>
                  <a:cubicBezTo>
                    <a:pt x="11408" y="20542"/>
                    <a:pt x="11530" y="20465"/>
                    <a:pt x="11584" y="20465"/>
                  </a:cubicBezTo>
                  <a:cubicBezTo>
                    <a:pt x="11624" y="20465"/>
                    <a:pt x="11625" y="20507"/>
                    <a:pt x="11541" y="20653"/>
                  </a:cubicBezTo>
                  <a:lnTo>
                    <a:pt x="11779" y="20355"/>
                  </a:lnTo>
                  <a:cubicBezTo>
                    <a:pt x="11978" y="20216"/>
                    <a:pt x="12197" y="19977"/>
                    <a:pt x="12277" y="19778"/>
                  </a:cubicBezTo>
                  <a:cubicBezTo>
                    <a:pt x="12387" y="19684"/>
                    <a:pt x="12447" y="19466"/>
                    <a:pt x="12458" y="19466"/>
                  </a:cubicBezTo>
                  <a:cubicBezTo>
                    <a:pt x="12461" y="19466"/>
                    <a:pt x="12460" y="19481"/>
                    <a:pt x="12456" y="19519"/>
                  </a:cubicBezTo>
                  <a:lnTo>
                    <a:pt x="12774" y="18982"/>
                  </a:lnTo>
                  <a:lnTo>
                    <a:pt x="12794" y="19002"/>
                  </a:lnTo>
                  <a:cubicBezTo>
                    <a:pt x="13192" y="18524"/>
                    <a:pt x="13431" y="17888"/>
                    <a:pt x="14028" y="17470"/>
                  </a:cubicBezTo>
                  <a:cubicBezTo>
                    <a:pt x="14127" y="17291"/>
                    <a:pt x="14247" y="17092"/>
                    <a:pt x="14485" y="16853"/>
                  </a:cubicBezTo>
                  <a:lnTo>
                    <a:pt x="14605" y="16853"/>
                  </a:lnTo>
                  <a:cubicBezTo>
                    <a:pt x="14744" y="16634"/>
                    <a:pt x="15182" y="16296"/>
                    <a:pt x="15162" y="16137"/>
                  </a:cubicBezTo>
                  <a:cubicBezTo>
                    <a:pt x="15560" y="16097"/>
                    <a:pt x="16017" y="15182"/>
                    <a:pt x="16336" y="14844"/>
                  </a:cubicBezTo>
                  <a:lnTo>
                    <a:pt x="16256" y="14744"/>
                  </a:lnTo>
                  <a:cubicBezTo>
                    <a:pt x="16455" y="14485"/>
                    <a:pt x="16614" y="14227"/>
                    <a:pt x="16813" y="13889"/>
                  </a:cubicBezTo>
                  <a:lnTo>
                    <a:pt x="16714" y="13829"/>
                  </a:lnTo>
                  <a:cubicBezTo>
                    <a:pt x="16853" y="13491"/>
                    <a:pt x="17331" y="13192"/>
                    <a:pt x="17649" y="12754"/>
                  </a:cubicBezTo>
                  <a:lnTo>
                    <a:pt x="17649" y="12754"/>
                  </a:lnTo>
                  <a:cubicBezTo>
                    <a:pt x="17669" y="12814"/>
                    <a:pt x="17569" y="12914"/>
                    <a:pt x="17490" y="12973"/>
                  </a:cubicBezTo>
                  <a:cubicBezTo>
                    <a:pt x="18106" y="12635"/>
                    <a:pt x="18186" y="11780"/>
                    <a:pt x="18703" y="11441"/>
                  </a:cubicBezTo>
                  <a:cubicBezTo>
                    <a:pt x="18763" y="11302"/>
                    <a:pt x="18843" y="11222"/>
                    <a:pt x="18942" y="11163"/>
                  </a:cubicBezTo>
                  <a:lnTo>
                    <a:pt x="18942" y="11163"/>
                  </a:lnTo>
                  <a:cubicBezTo>
                    <a:pt x="18922" y="11183"/>
                    <a:pt x="18922" y="11183"/>
                    <a:pt x="18922" y="11203"/>
                  </a:cubicBezTo>
                  <a:cubicBezTo>
                    <a:pt x="18922" y="11183"/>
                    <a:pt x="18942" y="11163"/>
                    <a:pt x="18962" y="11143"/>
                  </a:cubicBezTo>
                  <a:cubicBezTo>
                    <a:pt x="19022" y="11103"/>
                    <a:pt x="19081" y="11083"/>
                    <a:pt x="19141" y="11023"/>
                  </a:cubicBezTo>
                  <a:lnTo>
                    <a:pt x="19141" y="11023"/>
                  </a:lnTo>
                  <a:cubicBezTo>
                    <a:pt x="19081" y="11063"/>
                    <a:pt x="19022" y="11083"/>
                    <a:pt x="18982" y="11123"/>
                  </a:cubicBezTo>
                  <a:cubicBezTo>
                    <a:pt x="19042" y="11043"/>
                    <a:pt x="19141" y="10884"/>
                    <a:pt x="19221" y="10745"/>
                  </a:cubicBezTo>
                  <a:lnTo>
                    <a:pt x="19360" y="10765"/>
                  </a:lnTo>
                  <a:cubicBezTo>
                    <a:pt x="19380" y="10745"/>
                    <a:pt x="19380" y="10745"/>
                    <a:pt x="19380" y="10725"/>
                  </a:cubicBezTo>
                  <a:cubicBezTo>
                    <a:pt x="19496" y="10642"/>
                    <a:pt x="19446" y="10601"/>
                    <a:pt x="19357" y="10601"/>
                  </a:cubicBezTo>
                  <a:cubicBezTo>
                    <a:pt x="19339" y="10601"/>
                    <a:pt x="19320" y="10602"/>
                    <a:pt x="19300" y="10606"/>
                  </a:cubicBezTo>
                  <a:cubicBezTo>
                    <a:pt x="19320" y="10526"/>
                    <a:pt x="19360" y="10446"/>
                    <a:pt x="19380" y="10387"/>
                  </a:cubicBezTo>
                  <a:cubicBezTo>
                    <a:pt x="19385" y="10387"/>
                    <a:pt x="19391" y="10387"/>
                    <a:pt x="19396" y="10387"/>
                  </a:cubicBezTo>
                  <a:cubicBezTo>
                    <a:pt x="19618" y="10387"/>
                    <a:pt x="19605" y="9989"/>
                    <a:pt x="19877" y="9989"/>
                  </a:cubicBezTo>
                  <a:cubicBezTo>
                    <a:pt x="19877" y="9850"/>
                    <a:pt x="20275" y="9352"/>
                    <a:pt x="20235" y="9113"/>
                  </a:cubicBezTo>
                  <a:cubicBezTo>
                    <a:pt x="20235" y="9094"/>
                    <a:pt x="20235" y="9074"/>
                    <a:pt x="20215" y="9054"/>
                  </a:cubicBezTo>
                  <a:lnTo>
                    <a:pt x="20215" y="9054"/>
                  </a:lnTo>
                  <a:cubicBezTo>
                    <a:pt x="20255" y="9074"/>
                    <a:pt x="20295" y="9054"/>
                    <a:pt x="20235" y="9113"/>
                  </a:cubicBezTo>
                  <a:cubicBezTo>
                    <a:pt x="20375" y="8994"/>
                    <a:pt x="20514" y="8855"/>
                    <a:pt x="20574" y="8696"/>
                  </a:cubicBezTo>
                  <a:lnTo>
                    <a:pt x="20753" y="8715"/>
                  </a:lnTo>
                  <a:lnTo>
                    <a:pt x="20832" y="8278"/>
                  </a:lnTo>
                  <a:cubicBezTo>
                    <a:pt x="20946" y="8212"/>
                    <a:pt x="21028" y="8168"/>
                    <a:pt x="21076" y="8168"/>
                  </a:cubicBezTo>
                  <a:cubicBezTo>
                    <a:pt x="21130" y="8168"/>
                    <a:pt x="21142" y="8221"/>
                    <a:pt x="21111" y="8357"/>
                  </a:cubicBezTo>
                  <a:cubicBezTo>
                    <a:pt x="21330" y="7780"/>
                    <a:pt x="21369" y="7940"/>
                    <a:pt x="21529" y="7422"/>
                  </a:cubicBezTo>
                  <a:lnTo>
                    <a:pt x="21588" y="7502"/>
                  </a:lnTo>
                  <a:cubicBezTo>
                    <a:pt x="21708" y="7363"/>
                    <a:pt x="21787" y="7044"/>
                    <a:pt x="21907" y="7024"/>
                  </a:cubicBezTo>
                  <a:cubicBezTo>
                    <a:pt x="22324" y="6825"/>
                    <a:pt x="23200" y="5472"/>
                    <a:pt x="23976" y="4776"/>
                  </a:cubicBezTo>
                  <a:cubicBezTo>
                    <a:pt x="23618" y="4736"/>
                    <a:pt x="24394" y="4478"/>
                    <a:pt x="24235" y="4299"/>
                  </a:cubicBezTo>
                  <a:cubicBezTo>
                    <a:pt x="24284" y="4299"/>
                    <a:pt x="24339" y="4279"/>
                    <a:pt x="24374" y="4279"/>
                  </a:cubicBezTo>
                  <a:cubicBezTo>
                    <a:pt x="24409" y="4279"/>
                    <a:pt x="24424" y="4299"/>
                    <a:pt x="24394" y="4378"/>
                  </a:cubicBezTo>
                  <a:cubicBezTo>
                    <a:pt x="24672" y="3920"/>
                    <a:pt x="24991" y="3841"/>
                    <a:pt x="25070" y="3423"/>
                  </a:cubicBezTo>
                  <a:cubicBezTo>
                    <a:pt x="25145" y="3423"/>
                    <a:pt x="25079" y="3564"/>
                    <a:pt x="25137" y="3564"/>
                  </a:cubicBezTo>
                  <a:cubicBezTo>
                    <a:pt x="25141" y="3564"/>
                    <a:pt x="25145" y="3564"/>
                    <a:pt x="25150" y="3562"/>
                  </a:cubicBezTo>
                  <a:cubicBezTo>
                    <a:pt x="25150" y="3523"/>
                    <a:pt x="25190" y="3383"/>
                    <a:pt x="25269" y="3383"/>
                  </a:cubicBezTo>
                  <a:cubicBezTo>
                    <a:pt x="25274" y="3382"/>
                    <a:pt x="25279" y="3381"/>
                    <a:pt x="25282" y="3381"/>
                  </a:cubicBezTo>
                  <a:cubicBezTo>
                    <a:pt x="25319" y="3381"/>
                    <a:pt x="25266" y="3472"/>
                    <a:pt x="25229" y="3562"/>
                  </a:cubicBezTo>
                  <a:cubicBezTo>
                    <a:pt x="25568" y="3125"/>
                    <a:pt x="25428" y="2946"/>
                    <a:pt x="25289" y="2786"/>
                  </a:cubicBezTo>
                  <a:cubicBezTo>
                    <a:pt x="25349" y="2747"/>
                    <a:pt x="25408" y="2707"/>
                    <a:pt x="25468" y="2647"/>
                  </a:cubicBezTo>
                  <a:cubicBezTo>
                    <a:pt x="25508" y="2607"/>
                    <a:pt x="25568" y="2548"/>
                    <a:pt x="25587" y="2508"/>
                  </a:cubicBezTo>
                  <a:cubicBezTo>
                    <a:pt x="25667" y="2408"/>
                    <a:pt x="25687" y="2309"/>
                    <a:pt x="25707" y="2190"/>
                  </a:cubicBezTo>
                  <a:cubicBezTo>
                    <a:pt x="25778" y="2149"/>
                    <a:pt x="25870" y="2087"/>
                    <a:pt x="25908" y="2087"/>
                  </a:cubicBezTo>
                  <a:cubicBezTo>
                    <a:pt x="25945" y="2087"/>
                    <a:pt x="25933" y="2144"/>
                    <a:pt x="25806" y="2329"/>
                  </a:cubicBezTo>
                  <a:cubicBezTo>
                    <a:pt x="25866" y="2249"/>
                    <a:pt x="26065" y="2030"/>
                    <a:pt x="26244" y="1811"/>
                  </a:cubicBezTo>
                  <a:cubicBezTo>
                    <a:pt x="26184" y="1712"/>
                    <a:pt x="26105" y="1632"/>
                    <a:pt x="26025" y="1533"/>
                  </a:cubicBezTo>
                  <a:cubicBezTo>
                    <a:pt x="25985" y="1493"/>
                    <a:pt x="25966" y="1453"/>
                    <a:pt x="25926" y="1394"/>
                  </a:cubicBezTo>
                  <a:cubicBezTo>
                    <a:pt x="25886" y="1354"/>
                    <a:pt x="25826" y="1294"/>
                    <a:pt x="25786" y="1254"/>
                  </a:cubicBezTo>
                  <a:cubicBezTo>
                    <a:pt x="25747" y="1215"/>
                    <a:pt x="25707" y="1155"/>
                    <a:pt x="25667" y="1115"/>
                  </a:cubicBezTo>
                  <a:cubicBezTo>
                    <a:pt x="25607" y="1075"/>
                    <a:pt x="25607" y="1075"/>
                    <a:pt x="25587" y="1055"/>
                  </a:cubicBezTo>
                  <a:cubicBezTo>
                    <a:pt x="25548" y="1036"/>
                    <a:pt x="25528" y="1036"/>
                    <a:pt x="25488" y="1036"/>
                  </a:cubicBezTo>
                  <a:cubicBezTo>
                    <a:pt x="25488" y="1036"/>
                    <a:pt x="25488" y="996"/>
                    <a:pt x="25468" y="976"/>
                  </a:cubicBezTo>
                  <a:cubicBezTo>
                    <a:pt x="25448" y="956"/>
                    <a:pt x="25428" y="936"/>
                    <a:pt x="25389" y="896"/>
                  </a:cubicBezTo>
                  <a:cubicBezTo>
                    <a:pt x="25329" y="817"/>
                    <a:pt x="25249" y="737"/>
                    <a:pt x="25209" y="717"/>
                  </a:cubicBezTo>
                  <a:cubicBezTo>
                    <a:pt x="25030" y="478"/>
                    <a:pt x="24931" y="339"/>
                    <a:pt x="24812" y="220"/>
                  </a:cubicBezTo>
                  <a:cubicBezTo>
                    <a:pt x="24772" y="160"/>
                    <a:pt x="24712" y="100"/>
                    <a:pt x="24652" y="21"/>
                  </a:cubicBezTo>
                  <a:cubicBezTo>
                    <a:pt x="24652" y="21"/>
                    <a:pt x="24652" y="1"/>
                    <a:pt x="2463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3" name="Google Shape;1373;p26"/>
            <p:cNvSpPr/>
            <p:nvPr/>
          </p:nvSpPr>
          <p:spPr>
            <a:xfrm flipH="1" rot="7609412">
              <a:off x="4730016" y="2437394"/>
              <a:ext cx="1248751" cy="1555122"/>
            </a:xfrm>
            <a:custGeom>
              <a:rect b="b" l="l" r="r" t="t"/>
              <a:pathLst>
                <a:path extrusionOk="0" h="32684" w="26245">
                  <a:moveTo>
                    <a:pt x="25587" y="2110"/>
                  </a:moveTo>
                  <a:lnTo>
                    <a:pt x="25289" y="2627"/>
                  </a:lnTo>
                  <a:cubicBezTo>
                    <a:pt x="25275" y="2634"/>
                    <a:pt x="25263" y="2638"/>
                    <a:pt x="25254" y="2638"/>
                  </a:cubicBezTo>
                  <a:cubicBezTo>
                    <a:pt x="25209" y="2638"/>
                    <a:pt x="25209" y="2566"/>
                    <a:pt x="25209" y="2468"/>
                  </a:cubicBezTo>
                  <a:cubicBezTo>
                    <a:pt x="25209" y="2508"/>
                    <a:pt x="25190" y="2548"/>
                    <a:pt x="25170" y="2568"/>
                  </a:cubicBezTo>
                  <a:cubicBezTo>
                    <a:pt x="25132" y="2605"/>
                    <a:pt x="25102" y="2619"/>
                    <a:pt x="25080" y="2619"/>
                  </a:cubicBezTo>
                  <a:cubicBezTo>
                    <a:pt x="25068" y="2619"/>
                    <a:pt x="25058" y="2615"/>
                    <a:pt x="25050" y="2607"/>
                  </a:cubicBezTo>
                  <a:cubicBezTo>
                    <a:pt x="25110" y="2528"/>
                    <a:pt x="25150" y="2468"/>
                    <a:pt x="25209" y="2388"/>
                  </a:cubicBezTo>
                  <a:cubicBezTo>
                    <a:pt x="25209" y="2428"/>
                    <a:pt x="25209" y="2448"/>
                    <a:pt x="25209" y="2468"/>
                  </a:cubicBezTo>
                  <a:cubicBezTo>
                    <a:pt x="25229" y="2428"/>
                    <a:pt x="25229" y="2388"/>
                    <a:pt x="25249" y="2349"/>
                  </a:cubicBezTo>
                  <a:cubicBezTo>
                    <a:pt x="25269" y="2309"/>
                    <a:pt x="25309" y="2269"/>
                    <a:pt x="25329" y="2249"/>
                  </a:cubicBezTo>
                  <a:cubicBezTo>
                    <a:pt x="25428" y="2190"/>
                    <a:pt x="25528" y="2150"/>
                    <a:pt x="25587" y="2110"/>
                  </a:cubicBezTo>
                  <a:close/>
                  <a:moveTo>
                    <a:pt x="20872" y="7820"/>
                  </a:moveTo>
                  <a:lnTo>
                    <a:pt x="20832" y="8218"/>
                  </a:lnTo>
                  <a:cubicBezTo>
                    <a:pt x="20812" y="8158"/>
                    <a:pt x="20733" y="8119"/>
                    <a:pt x="20653" y="8079"/>
                  </a:cubicBezTo>
                  <a:cubicBezTo>
                    <a:pt x="20713" y="7979"/>
                    <a:pt x="20792" y="7900"/>
                    <a:pt x="20872" y="7820"/>
                  </a:cubicBezTo>
                  <a:close/>
                  <a:moveTo>
                    <a:pt x="14784" y="11143"/>
                  </a:moveTo>
                  <a:lnTo>
                    <a:pt x="14784" y="11143"/>
                  </a:lnTo>
                  <a:cubicBezTo>
                    <a:pt x="14776" y="11155"/>
                    <a:pt x="14770" y="11167"/>
                    <a:pt x="14766" y="11177"/>
                  </a:cubicBezTo>
                  <a:lnTo>
                    <a:pt x="14766" y="11177"/>
                  </a:lnTo>
                  <a:cubicBezTo>
                    <a:pt x="14772" y="11166"/>
                    <a:pt x="14778" y="11154"/>
                    <a:pt x="14784" y="11143"/>
                  </a:cubicBezTo>
                  <a:close/>
                  <a:moveTo>
                    <a:pt x="18047" y="11322"/>
                  </a:moveTo>
                  <a:cubicBezTo>
                    <a:pt x="18047" y="11600"/>
                    <a:pt x="18027" y="11879"/>
                    <a:pt x="17888" y="12138"/>
                  </a:cubicBezTo>
                  <a:lnTo>
                    <a:pt x="17768" y="12158"/>
                  </a:lnTo>
                  <a:lnTo>
                    <a:pt x="17569" y="12555"/>
                  </a:lnTo>
                  <a:cubicBezTo>
                    <a:pt x="17569" y="12416"/>
                    <a:pt x="17569" y="12158"/>
                    <a:pt x="17609" y="11899"/>
                  </a:cubicBezTo>
                  <a:cubicBezTo>
                    <a:pt x="17748" y="11700"/>
                    <a:pt x="17908" y="11521"/>
                    <a:pt x="18047" y="11322"/>
                  </a:cubicBezTo>
                  <a:close/>
                  <a:moveTo>
                    <a:pt x="16157" y="13729"/>
                  </a:moveTo>
                  <a:cubicBezTo>
                    <a:pt x="16276" y="13809"/>
                    <a:pt x="16376" y="13928"/>
                    <a:pt x="16376" y="14008"/>
                  </a:cubicBezTo>
                  <a:cubicBezTo>
                    <a:pt x="16336" y="14028"/>
                    <a:pt x="15779" y="14465"/>
                    <a:pt x="15600" y="14525"/>
                  </a:cubicBezTo>
                  <a:lnTo>
                    <a:pt x="15520" y="14525"/>
                  </a:lnTo>
                  <a:cubicBezTo>
                    <a:pt x="15619" y="14386"/>
                    <a:pt x="15719" y="14267"/>
                    <a:pt x="15818" y="14147"/>
                  </a:cubicBezTo>
                  <a:lnTo>
                    <a:pt x="15978" y="14267"/>
                  </a:lnTo>
                  <a:lnTo>
                    <a:pt x="15858" y="14087"/>
                  </a:lnTo>
                  <a:cubicBezTo>
                    <a:pt x="15958" y="13968"/>
                    <a:pt x="16057" y="13849"/>
                    <a:pt x="16157" y="13729"/>
                  </a:cubicBezTo>
                  <a:close/>
                  <a:moveTo>
                    <a:pt x="14664" y="15600"/>
                  </a:moveTo>
                  <a:lnTo>
                    <a:pt x="14664" y="15600"/>
                  </a:lnTo>
                  <a:cubicBezTo>
                    <a:pt x="14645" y="15719"/>
                    <a:pt x="14605" y="15838"/>
                    <a:pt x="14545" y="15938"/>
                  </a:cubicBezTo>
                  <a:cubicBezTo>
                    <a:pt x="14533" y="15915"/>
                    <a:pt x="14508" y="15905"/>
                    <a:pt x="14477" y="15905"/>
                  </a:cubicBezTo>
                  <a:cubicBezTo>
                    <a:pt x="14455" y="15905"/>
                    <a:pt x="14430" y="15910"/>
                    <a:pt x="14406" y="15918"/>
                  </a:cubicBezTo>
                  <a:cubicBezTo>
                    <a:pt x="14485" y="15818"/>
                    <a:pt x="14585" y="15699"/>
                    <a:pt x="14664" y="15600"/>
                  </a:cubicBezTo>
                  <a:close/>
                  <a:moveTo>
                    <a:pt x="9153" y="18723"/>
                  </a:moveTo>
                  <a:cubicBezTo>
                    <a:pt x="9115" y="18809"/>
                    <a:pt x="9095" y="18840"/>
                    <a:pt x="9085" y="18840"/>
                  </a:cubicBezTo>
                  <a:cubicBezTo>
                    <a:pt x="9074" y="18840"/>
                    <a:pt x="9074" y="18804"/>
                    <a:pt x="9074" y="18763"/>
                  </a:cubicBezTo>
                  <a:lnTo>
                    <a:pt x="9153" y="18723"/>
                  </a:lnTo>
                  <a:close/>
                  <a:moveTo>
                    <a:pt x="12098" y="18902"/>
                  </a:moveTo>
                  <a:lnTo>
                    <a:pt x="12098" y="18902"/>
                  </a:lnTo>
                  <a:cubicBezTo>
                    <a:pt x="12088" y="18909"/>
                    <a:pt x="12078" y="18917"/>
                    <a:pt x="12068" y="18925"/>
                  </a:cubicBezTo>
                  <a:lnTo>
                    <a:pt x="12068" y="18925"/>
                  </a:lnTo>
                  <a:cubicBezTo>
                    <a:pt x="12080" y="18917"/>
                    <a:pt x="12090" y="18910"/>
                    <a:pt x="12098" y="18902"/>
                  </a:cubicBezTo>
                  <a:close/>
                  <a:moveTo>
                    <a:pt x="13152" y="17510"/>
                  </a:moveTo>
                  <a:cubicBezTo>
                    <a:pt x="13152" y="17728"/>
                    <a:pt x="13053" y="18067"/>
                    <a:pt x="12854" y="18425"/>
                  </a:cubicBezTo>
                  <a:cubicBezTo>
                    <a:pt x="12750" y="18593"/>
                    <a:pt x="12688" y="18638"/>
                    <a:pt x="12649" y="18638"/>
                  </a:cubicBezTo>
                  <a:cubicBezTo>
                    <a:pt x="12603" y="18638"/>
                    <a:pt x="12591" y="18571"/>
                    <a:pt x="12582" y="18571"/>
                  </a:cubicBezTo>
                  <a:cubicBezTo>
                    <a:pt x="12580" y="18571"/>
                    <a:pt x="12578" y="18575"/>
                    <a:pt x="12575" y="18584"/>
                  </a:cubicBezTo>
                  <a:cubicBezTo>
                    <a:pt x="11978" y="19280"/>
                    <a:pt x="12396" y="19440"/>
                    <a:pt x="11799" y="19937"/>
                  </a:cubicBezTo>
                  <a:cubicBezTo>
                    <a:pt x="11740" y="19969"/>
                    <a:pt x="11694" y="19982"/>
                    <a:pt x="11659" y="19982"/>
                  </a:cubicBezTo>
                  <a:cubicBezTo>
                    <a:pt x="11518" y="19982"/>
                    <a:pt x="11537" y="19778"/>
                    <a:pt x="11441" y="19778"/>
                  </a:cubicBezTo>
                  <a:cubicBezTo>
                    <a:pt x="11640" y="19420"/>
                    <a:pt x="11899" y="19340"/>
                    <a:pt x="12058" y="19121"/>
                  </a:cubicBezTo>
                  <a:lnTo>
                    <a:pt x="12058" y="19121"/>
                  </a:lnTo>
                  <a:lnTo>
                    <a:pt x="11799" y="19360"/>
                  </a:lnTo>
                  <a:cubicBezTo>
                    <a:pt x="11836" y="19232"/>
                    <a:pt x="11956" y="19021"/>
                    <a:pt x="12068" y="18925"/>
                  </a:cubicBezTo>
                  <a:lnTo>
                    <a:pt x="12068" y="18925"/>
                  </a:lnTo>
                  <a:cubicBezTo>
                    <a:pt x="12046" y="18940"/>
                    <a:pt x="12016" y="18957"/>
                    <a:pt x="11978" y="18982"/>
                  </a:cubicBezTo>
                  <a:cubicBezTo>
                    <a:pt x="12376" y="18485"/>
                    <a:pt x="12774" y="18007"/>
                    <a:pt x="13152" y="17510"/>
                  </a:cubicBezTo>
                  <a:close/>
                  <a:moveTo>
                    <a:pt x="8835" y="23001"/>
                  </a:moveTo>
                  <a:lnTo>
                    <a:pt x="8815" y="23041"/>
                  </a:lnTo>
                  <a:cubicBezTo>
                    <a:pt x="8815" y="23021"/>
                    <a:pt x="8815" y="23021"/>
                    <a:pt x="8835" y="23001"/>
                  </a:cubicBezTo>
                  <a:close/>
                  <a:moveTo>
                    <a:pt x="5902" y="23051"/>
                  </a:moveTo>
                  <a:cubicBezTo>
                    <a:pt x="5893" y="23053"/>
                    <a:pt x="5883" y="23056"/>
                    <a:pt x="5870" y="23061"/>
                  </a:cubicBezTo>
                  <a:cubicBezTo>
                    <a:pt x="5881" y="23058"/>
                    <a:pt x="5891" y="23055"/>
                    <a:pt x="5902" y="23051"/>
                  </a:cubicBezTo>
                  <a:close/>
                  <a:moveTo>
                    <a:pt x="8735" y="23120"/>
                  </a:moveTo>
                  <a:lnTo>
                    <a:pt x="8735" y="23120"/>
                  </a:lnTo>
                  <a:cubicBezTo>
                    <a:pt x="8696" y="23260"/>
                    <a:pt x="8596" y="23419"/>
                    <a:pt x="8437" y="23518"/>
                  </a:cubicBezTo>
                  <a:cubicBezTo>
                    <a:pt x="8536" y="23399"/>
                    <a:pt x="8636" y="23260"/>
                    <a:pt x="8735" y="23120"/>
                  </a:cubicBezTo>
                  <a:close/>
                  <a:moveTo>
                    <a:pt x="24632" y="1"/>
                  </a:moveTo>
                  <a:lnTo>
                    <a:pt x="24613" y="21"/>
                  </a:lnTo>
                  <a:cubicBezTo>
                    <a:pt x="24593" y="41"/>
                    <a:pt x="24573" y="61"/>
                    <a:pt x="24553" y="81"/>
                  </a:cubicBezTo>
                  <a:cubicBezTo>
                    <a:pt x="24513" y="120"/>
                    <a:pt x="24473" y="180"/>
                    <a:pt x="24414" y="220"/>
                  </a:cubicBezTo>
                  <a:lnTo>
                    <a:pt x="24533" y="160"/>
                  </a:lnTo>
                  <a:lnTo>
                    <a:pt x="24533" y="160"/>
                  </a:lnTo>
                  <a:cubicBezTo>
                    <a:pt x="24453" y="359"/>
                    <a:pt x="24394" y="459"/>
                    <a:pt x="24294" y="538"/>
                  </a:cubicBezTo>
                  <a:cubicBezTo>
                    <a:pt x="24195" y="598"/>
                    <a:pt x="24055" y="677"/>
                    <a:pt x="23916" y="837"/>
                  </a:cubicBezTo>
                  <a:lnTo>
                    <a:pt x="23916" y="817"/>
                  </a:lnTo>
                  <a:cubicBezTo>
                    <a:pt x="23498" y="1115"/>
                    <a:pt x="23478" y="1155"/>
                    <a:pt x="23419" y="1235"/>
                  </a:cubicBezTo>
                  <a:cubicBezTo>
                    <a:pt x="23379" y="1294"/>
                    <a:pt x="23319" y="1354"/>
                    <a:pt x="22981" y="1573"/>
                  </a:cubicBezTo>
                  <a:lnTo>
                    <a:pt x="23100" y="1632"/>
                  </a:lnTo>
                  <a:cubicBezTo>
                    <a:pt x="23260" y="1871"/>
                    <a:pt x="22523" y="2010"/>
                    <a:pt x="22305" y="2408"/>
                  </a:cubicBezTo>
                  <a:lnTo>
                    <a:pt x="22464" y="2349"/>
                  </a:lnTo>
                  <a:lnTo>
                    <a:pt x="22464" y="2349"/>
                  </a:lnTo>
                  <a:cubicBezTo>
                    <a:pt x="22364" y="2587"/>
                    <a:pt x="21728" y="2607"/>
                    <a:pt x="21549" y="2767"/>
                  </a:cubicBezTo>
                  <a:cubicBezTo>
                    <a:pt x="21544" y="2768"/>
                    <a:pt x="21540" y="2769"/>
                    <a:pt x="21537" y="2769"/>
                  </a:cubicBezTo>
                  <a:cubicBezTo>
                    <a:pt x="21501" y="2769"/>
                    <a:pt x="21571" y="2663"/>
                    <a:pt x="21608" y="2607"/>
                  </a:cubicBezTo>
                  <a:lnTo>
                    <a:pt x="21608" y="2607"/>
                  </a:lnTo>
                  <a:cubicBezTo>
                    <a:pt x="21051" y="2965"/>
                    <a:pt x="21668" y="2767"/>
                    <a:pt x="21369" y="3145"/>
                  </a:cubicBezTo>
                  <a:cubicBezTo>
                    <a:pt x="21365" y="3145"/>
                    <a:pt x="21361" y="3146"/>
                    <a:pt x="21357" y="3146"/>
                  </a:cubicBezTo>
                  <a:cubicBezTo>
                    <a:pt x="21287" y="3146"/>
                    <a:pt x="21277" y="3043"/>
                    <a:pt x="21209" y="3043"/>
                  </a:cubicBezTo>
                  <a:cubicBezTo>
                    <a:pt x="21175" y="3043"/>
                    <a:pt x="21127" y="3068"/>
                    <a:pt x="21051" y="3145"/>
                  </a:cubicBezTo>
                  <a:cubicBezTo>
                    <a:pt x="20892" y="3224"/>
                    <a:pt x="20673" y="4040"/>
                    <a:pt x="20255" y="4259"/>
                  </a:cubicBezTo>
                  <a:cubicBezTo>
                    <a:pt x="20299" y="4251"/>
                    <a:pt x="20340" y="4242"/>
                    <a:pt x="20369" y="4242"/>
                  </a:cubicBezTo>
                  <a:cubicBezTo>
                    <a:pt x="20421" y="4242"/>
                    <a:pt x="20438" y="4272"/>
                    <a:pt x="20375" y="4398"/>
                  </a:cubicBezTo>
                  <a:cubicBezTo>
                    <a:pt x="20176" y="4677"/>
                    <a:pt x="19579" y="4935"/>
                    <a:pt x="19539" y="5313"/>
                  </a:cubicBezTo>
                  <a:cubicBezTo>
                    <a:pt x="19519" y="5323"/>
                    <a:pt x="19504" y="5328"/>
                    <a:pt x="19492" y="5328"/>
                  </a:cubicBezTo>
                  <a:cubicBezTo>
                    <a:pt x="19479" y="5328"/>
                    <a:pt x="19469" y="5323"/>
                    <a:pt x="19459" y="5313"/>
                  </a:cubicBezTo>
                  <a:cubicBezTo>
                    <a:pt x="19340" y="5552"/>
                    <a:pt x="19002" y="6029"/>
                    <a:pt x="19002" y="6228"/>
                  </a:cubicBezTo>
                  <a:cubicBezTo>
                    <a:pt x="18986" y="6225"/>
                    <a:pt x="18969" y="6224"/>
                    <a:pt x="18953" y="6224"/>
                  </a:cubicBezTo>
                  <a:cubicBezTo>
                    <a:pt x="18521" y="6224"/>
                    <a:pt x="18195" y="7373"/>
                    <a:pt x="17906" y="7373"/>
                  </a:cubicBezTo>
                  <a:cubicBezTo>
                    <a:pt x="17880" y="7373"/>
                    <a:pt x="17854" y="7364"/>
                    <a:pt x="17828" y="7343"/>
                  </a:cubicBezTo>
                  <a:cubicBezTo>
                    <a:pt x="17669" y="7542"/>
                    <a:pt x="17510" y="7760"/>
                    <a:pt x="17350" y="7979"/>
                  </a:cubicBezTo>
                  <a:lnTo>
                    <a:pt x="17331" y="7940"/>
                  </a:lnTo>
                  <a:cubicBezTo>
                    <a:pt x="16992" y="8318"/>
                    <a:pt x="16952" y="8517"/>
                    <a:pt x="16933" y="8715"/>
                  </a:cubicBezTo>
                  <a:cubicBezTo>
                    <a:pt x="16905" y="8738"/>
                    <a:pt x="16887" y="8746"/>
                    <a:pt x="16874" y="8746"/>
                  </a:cubicBezTo>
                  <a:cubicBezTo>
                    <a:pt x="16843" y="8746"/>
                    <a:pt x="16853" y="8690"/>
                    <a:pt x="16853" y="8676"/>
                  </a:cubicBezTo>
                  <a:lnTo>
                    <a:pt x="16853" y="8676"/>
                  </a:lnTo>
                  <a:cubicBezTo>
                    <a:pt x="16316" y="9213"/>
                    <a:pt x="16296" y="9273"/>
                    <a:pt x="16057" y="9889"/>
                  </a:cubicBezTo>
                  <a:lnTo>
                    <a:pt x="15918" y="9850"/>
                  </a:lnTo>
                  <a:cubicBezTo>
                    <a:pt x="15878" y="10029"/>
                    <a:pt x="15102" y="10586"/>
                    <a:pt x="14764" y="11242"/>
                  </a:cubicBezTo>
                  <a:cubicBezTo>
                    <a:pt x="14764" y="11242"/>
                    <a:pt x="14751" y="11217"/>
                    <a:pt x="14766" y="11177"/>
                  </a:cubicBezTo>
                  <a:lnTo>
                    <a:pt x="14766" y="11177"/>
                  </a:lnTo>
                  <a:cubicBezTo>
                    <a:pt x="14372" y="11916"/>
                    <a:pt x="13295" y="12484"/>
                    <a:pt x="13491" y="13013"/>
                  </a:cubicBezTo>
                  <a:lnTo>
                    <a:pt x="13252" y="13510"/>
                  </a:lnTo>
                  <a:cubicBezTo>
                    <a:pt x="13376" y="13364"/>
                    <a:pt x="13440" y="13314"/>
                    <a:pt x="13473" y="13314"/>
                  </a:cubicBezTo>
                  <a:cubicBezTo>
                    <a:pt x="13544" y="13314"/>
                    <a:pt x="13457" y="13565"/>
                    <a:pt x="13527" y="13565"/>
                  </a:cubicBezTo>
                  <a:cubicBezTo>
                    <a:pt x="13541" y="13565"/>
                    <a:pt x="13561" y="13555"/>
                    <a:pt x="13590" y="13530"/>
                  </a:cubicBezTo>
                  <a:lnTo>
                    <a:pt x="13590" y="13530"/>
                  </a:lnTo>
                  <a:cubicBezTo>
                    <a:pt x="13496" y="13692"/>
                    <a:pt x="13282" y="13864"/>
                    <a:pt x="13210" y="13864"/>
                  </a:cubicBezTo>
                  <a:cubicBezTo>
                    <a:pt x="13176" y="13864"/>
                    <a:pt x="13174" y="13825"/>
                    <a:pt x="13232" y="13729"/>
                  </a:cubicBezTo>
                  <a:lnTo>
                    <a:pt x="13292" y="13709"/>
                  </a:lnTo>
                  <a:cubicBezTo>
                    <a:pt x="13274" y="13677"/>
                    <a:pt x="13251" y="13662"/>
                    <a:pt x="13224" y="13662"/>
                  </a:cubicBezTo>
                  <a:cubicBezTo>
                    <a:pt x="13055" y="13662"/>
                    <a:pt x="12731" y="14238"/>
                    <a:pt x="12602" y="14238"/>
                  </a:cubicBezTo>
                  <a:cubicBezTo>
                    <a:pt x="12592" y="14238"/>
                    <a:pt x="12583" y="14234"/>
                    <a:pt x="12575" y="14227"/>
                  </a:cubicBezTo>
                  <a:cubicBezTo>
                    <a:pt x="11740" y="15321"/>
                    <a:pt x="10844" y="16316"/>
                    <a:pt x="10068" y="17350"/>
                  </a:cubicBezTo>
                  <a:lnTo>
                    <a:pt x="10307" y="17350"/>
                  </a:lnTo>
                  <a:lnTo>
                    <a:pt x="10029" y="17709"/>
                  </a:lnTo>
                  <a:cubicBezTo>
                    <a:pt x="10000" y="17726"/>
                    <a:pt x="9969" y="17737"/>
                    <a:pt x="9945" y="17737"/>
                  </a:cubicBezTo>
                  <a:cubicBezTo>
                    <a:pt x="9887" y="17737"/>
                    <a:pt x="9868" y="17673"/>
                    <a:pt x="10009" y="17490"/>
                  </a:cubicBezTo>
                  <a:lnTo>
                    <a:pt x="10009" y="17490"/>
                  </a:lnTo>
                  <a:cubicBezTo>
                    <a:pt x="9830" y="17549"/>
                    <a:pt x="9770" y="17967"/>
                    <a:pt x="9790" y="18007"/>
                  </a:cubicBezTo>
                  <a:cubicBezTo>
                    <a:pt x="9690" y="18112"/>
                    <a:pt x="9633" y="18151"/>
                    <a:pt x="9605" y="18151"/>
                  </a:cubicBezTo>
                  <a:cubicBezTo>
                    <a:pt x="9519" y="18151"/>
                    <a:pt x="9675" y="17807"/>
                    <a:pt x="9652" y="17807"/>
                  </a:cubicBezTo>
                  <a:cubicBezTo>
                    <a:pt x="9648" y="17807"/>
                    <a:pt x="9642" y="17813"/>
                    <a:pt x="9631" y="17828"/>
                  </a:cubicBezTo>
                  <a:lnTo>
                    <a:pt x="9491" y="18047"/>
                  </a:lnTo>
                  <a:lnTo>
                    <a:pt x="9551" y="18007"/>
                  </a:lnTo>
                  <a:lnTo>
                    <a:pt x="9551" y="18007"/>
                  </a:lnTo>
                  <a:cubicBezTo>
                    <a:pt x="9491" y="18226"/>
                    <a:pt x="9551" y="18286"/>
                    <a:pt x="9312" y="18604"/>
                  </a:cubicBezTo>
                  <a:cubicBezTo>
                    <a:pt x="9237" y="18670"/>
                    <a:pt x="9194" y="18685"/>
                    <a:pt x="9164" y="18685"/>
                  </a:cubicBezTo>
                  <a:cubicBezTo>
                    <a:pt x="9142" y="18685"/>
                    <a:pt x="9127" y="18677"/>
                    <a:pt x="9113" y="18677"/>
                  </a:cubicBezTo>
                  <a:cubicBezTo>
                    <a:pt x="9101" y="18677"/>
                    <a:pt x="9089" y="18682"/>
                    <a:pt x="9074" y="18703"/>
                  </a:cubicBezTo>
                  <a:cubicBezTo>
                    <a:pt x="9070" y="18700"/>
                    <a:pt x="9067" y="18698"/>
                    <a:pt x="9063" y="18698"/>
                  </a:cubicBezTo>
                  <a:cubicBezTo>
                    <a:pt x="9046" y="18698"/>
                    <a:pt x="9024" y="18740"/>
                    <a:pt x="8974" y="18823"/>
                  </a:cubicBezTo>
                  <a:lnTo>
                    <a:pt x="8636" y="19260"/>
                  </a:lnTo>
                  <a:lnTo>
                    <a:pt x="8895" y="19161"/>
                  </a:lnTo>
                  <a:lnTo>
                    <a:pt x="8895" y="19161"/>
                  </a:lnTo>
                  <a:cubicBezTo>
                    <a:pt x="8817" y="19363"/>
                    <a:pt x="8666" y="19517"/>
                    <a:pt x="8737" y="19517"/>
                  </a:cubicBezTo>
                  <a:cubicBezTo>
                    <a:pt x="8754" y="19517"/>
                    <a:pt x="8783" y="19509"/>
                    <a:pt x="8827" y="19491"/>
                  </a:cubicBezTo>
                  <a:lnTo>
                    <a:pt x="8827" y="19491"/>
                  </a:lnTo>
                  <a:cubicBezTo>
                    <a:pt x="8381" y="19699"/>
                    <a:pt x="7537" y="21134"/>
                    <a:pt x="7343" y="21270"/>
                  </a:cubicBezTo>
                  <a:cubicBezTo>
                    <a:pt x="7223" y="21628"/>
                    <a:pt x="7024" y="21907"/>
                    <a:pt x="6746" y="22245"/>
                  </a:cubicBezTo>
                  <a:cubicBezTo>
                    <a:pt x="6772" y="22224"/>
                    <a:pt x="6804" y="22212"/>
                    <a:pt x="6832" y="22212"/>
                  </a:cubicBezTo>
                  <a:cubicBezTo>
                    <a:pt x="6911" y="22212"/>
                    <a:pt x="6961" y="22299"/>
                    <a:pt x="6786" y="22504"/>
                  </a:cubicBezTo>
                  <a:cubicBezTo>
                    <a:pt x="6749" y="22450"/>
                    <a:pt x="6710" y="22427"/>
                    <a:pt x="6668" y="22427"/>
                  </a:cubicBezTo>
                  <a:cubicBezTo>
                    <a:pt x="6470" y="22427"/>
                    <a:pt x="6218" y="22943"/>
                    <a:pt x="5902" y="23051"/>
                  </a:cubicBezTo>
                  <a:lnTo>
                    <a:pt x="5902" y="23051"/>
                  </a:lnTo>
                  <a:cubicBezTo>
                    <a:pt x="5905" y="23051"/>
                    <a:pt x="5908" y="23051"/>
                    <a:pt x="5910" y="23051"/>
                  </a:cubicBezTo>
                  <a:cubicBezTo>
                    <a:pt x="6058" y="23051"/>
                    <a:pt x="5456" y="23764"/>
                    <a:pt x="5642" y="23764"/>
                  </a:cubicBezTo>
                  <a:cubicBezTo>
                    <a:pt x="5662" y="23764"/>
                    <a:pt x="5691" y="23755"/>
                    <a:pt x="5731" y="23737"/>
                  </a:cubicBezTo>
                  <a:lnTo>
                    <a:pt x="5731" y="23737"/>
                  </a:lnTo>
                  <a:cubicBezTo>
                    <a:pt x="5670" y="23811"/>
                    <a:pt x="5635" y="23833"/>
                    <a:pt x="5610" y="23833"/>
                  </a:cubicBezTo>
                  <a:cubicBezTo>
                    <a:pt x="5571" y="23833"/>
                    <a:pt x="5557" y="23778"/>
                    <a:pt x="5505" y="23778"/>
                  </a:cubicBezTo>
                  <a:cubicBezTo>
                    <a:pt x="5483" y="23778"/>
                    <a:pt x="5454" y="23788"/>
                    <a:pt x="5413" y="23817"/>
                  </a:cubicBezTo>
                  <a:cubicBezTo>
                    <a:pt x="5094" y="24493"/>
                    <a:pt x="4398" y="25090"/>
                    <a:pt x="3901" y="25846"/>
                  </a:cubicBezTo>
                  <a:cubicBezTo>
                    <a:pt x="3940" y="25886"/>
                    <a:pt x="4080" y="25806"/>
                    <a:pt x="4020" y="26005"/>
                  </a:cubicBezTo>
                  <a:lnTo>
                    <a:pt x="3562" y="26264"/>
                  </a:lnTo>
                  <a:cubicBezTo>
                    <a:pt x="3463" y="26423"/>
                    <a:pt x="3682" y="26562"/>
                    <a:pt x="3363" y="26722"/>
                  </a:cubicBezTo>
                  <a:cubicBezTo>
                    <a:pt x="3387" y="26722"/>
                    <a:pt x="3414" y="26715"/>
                    <a:pt x="3434" y="26715"/>
                  </a:cubicBezTo>
                  <a:cubicBezTo>
                    <a:pt x="3464" y="26715"/>
                    <a:pt x="3479" y="26730"/>
                    <a:pt x="3443" y="26801"/>
                  </a:cubicBezTo>
                  <a:cubicBezTo>
                    <a:pt x="2846" y="27438"/>
                    <a:pt x="2369" y="28194"/>
                    <a:pt x="1871" y="28930"/>
                  </a:cubicBezTo>
                  <a:cubicBezTo>
                    <a:pt x="1632" y="29308"/>
                    <a:pt x="1374" y="29686"/>
                    <a:pt x="1095" y="30024"/>
                  </a:cubicBezTo>
                  <a:lnTo>
                    <a:pt x="896" y="30283"/>
                  </a:lnTo>
                  <a:lnTo>
                    <a:pt x="657" y="30581"/>
                  </a:lnTo>
                  <a:cubicBezTo>
                    <a:pt x="459" y="30820"/>
                    <a:pt x="240" y="31059"/>
                    <a:pt x="1" y="31318"/>
                  </a:cubicBezTo>
                  <a:lnTo>
                    <a:pt x="1" y="31457"/>
                  </a:lnTo>
                  <a:cubicBezTo>
                    <a:pt x="21" y="31357"/>
                    <a:pt x="21" y="31318"/>
                    <a:pt x="41" y="31318"/>
                  </a:cubicBezTo>
                  <a:lnTo>
                    <a:pt x="61" y="31318"/>
                  </a:lnTo>
                  <a:cubicBezTo>
                    <a:pt x="80" y="31337"/>
                    <a:pt x="100" y="31457"/>
                    <a:pt x="120" y="31576"/>
                  </a:cubicBezTo>
                  <a:cubicBezTo>
                    <a:pt x="120" y="31527"/>
                    <a:pt x="133" y="31513"/>
                    <a:pt x="151" y="31513"/>
                  </a:cubicBezTo>
                  <a:cubicBezTo>
                    <a:pt x="178" y="31513"/>
                    <a:pt x="219" y="31544"/>
                    <a:pt x="254" y="31544"/>
                  </a:cubicBezTo>
                  <a:cubicBezTo>
                    <a:pt x="263" y="31544"/>
                    <a:pt x="271" y="31542"/>
                    <a:pt x="279" y="31536"/>
                  </a:cubicBezTo>
                  <a:lnTo>
                    <a:pt x="279" y="31536"/>
                  </a:lnTo>
                  <a:cubicBezTo>
                    <a:pt x="240" y="31636"/>
                    <a:pt x="200" y="31716"/>
                    <a:pt x="180" y="31815"/>
                  </a:cubicBezTo>
                  <a:lnTo>
                    <a:pt x="160" y="31875"/>
                  </a:lnTo>
                  <a:lnTo>
                    <a:pt x="160" y="31914"/>
                  </a:lnTo>
                  <a:lnTo>
                    <a:pt x="180" y="31914"/>
                  </a:lnTo>
                  <a:cubicBezTo>
                    <a:pt x="200" y="31914"/>
                    <a:pt x="220" y="31954"/>
                    <a:pt x="260" y="31974"/>
                  </a:cubicBezTo>
                  <a:cubicBezTo>
                    <a:pt x="279" y="32014"/>
                    <a:pt x="319" y="32054"/>
                    <a:pt x="359" y="32094"/>
                  </a:cubicBezTo>
                  <a:cubicBezTo>
                    <a:pt x="459" y="32113"/>
                    <a:pt x="638" y="32253"/>
                    <a:pt x="777" y="32472"/>
                  </a:cubicBezTo>
                  <a:cubicBezTo>
                    <a:pt x="896" y="32531"/>
                    <a:pt x="1016" y="32611"/>
                    <a:pt x="1115" y="32651"/>
                  </a:cubicBezTo>
                  <a:cubicBezTo>
                    <a:pt x="1150" y="32674"/>
                    <a:pt x="1185" y="32684"/>
                    <a:pt x="1216" y="32684"/>
                  </a:cubicBezTo>
                  <a:cubicBezTo>
                    <a:pt x="1238" y="32684"/>
                    <a:pt x="1258" y="32679"/>
                    <a:pt x="1274" y="32671"/>
                  </a:cubicBezTo>
                  <a:lnTo>
                    <a:pt x="1035" y="32551"/>
                  </a:lnTo>
                  <a:lnTo>
                    <a:pt x="1035" y="32551"/>
                  </a:lnTo>
                  <a:cubicBezTo>
                    <a:pt x="1058" y="32555"/>
                    <a:pt x="1078" y="32557"/>
                    <a:pt x="1096" y="32557"/>
                  </a:cubicBezTo>
                  <a:cubicBezTo>
                    <a:pt x="1259" y="32557"/>
                    <a:pt x="1189" y="32397"/>
                    <a:pt x="1135" y="32253"/>
                  </a:cubicBezTo>
                  <a:cubicBezTo>
                    <a:pt x="1135" y="32233"/>
                    <a:pt x="1135" y="32213"/>
                    <a:pt x="1135" y="32193"/>
                  </a:cubicBezTo>
                  <a:cubicBezTo>
                    <a:pt x="1453" y="32392"/>
                    <a:pt x="1752" y="32611"/>
                    <a:pt x="1752" y="32611"/>
                  </a:cubicBezTo>
                  <a:cubicBezTo>
                    <a:pt x="1911" y="32054"/>
                    <a:pt x="4557" y="28512"/>
                    <a:pt x="8039" y="24016"/>
                  </a:cubicBezTo>
                  <a:cubicBezTo>
                    <a:pt x="8039" y="24036"/>
                    <a:pt x="8039" y="24036"/>
                    <a:pt x="8039" y="24055"/>
                  </a:cubicBezTo>
                  <a:lnTo>
                    <a:pt x="8079" y="24075"/>
                  </a:lnTo>
                  <a:cubicBezTo>
                    <a:pt x="8160" y="23978"/>
                    <a:pt x="8201" y="23880"/>
                    <a:pt x="8171" y="23880"/>
                  </a:cubicBezTo>
                  <a:cubicBezTo>
                    <a:pt x="8164" y="23880"/>
                    <a:pt x="8153" y="23885"/>
                    <a:pt x="8138" y="23896"/>
                  </a:cubicBezTo>
                  <a:cubicBezTo>
                    <a:pt x="8218" y="23797"/>
                    <a:pt x="8318" y="23677"/>
                    <a:pt x="8397" y="23558"/>
                  </a:cubicBezTo>
                  <a:lnTo>
                    <a:pt x="8397" y="23558"/>
                  </a:lnTo>
                  <a:cubicBezTo>
                    <a:pt x="8339" y="23747"/>
                    <a:pt x="8525" y="23830"/>
                    <a:pt x="8745" y="23830"/>
                  </a:cubicBezTo>
                  <a:cubicBezTo>
                    <a:pt x="8827" y="23830"/>
                    <a:pt x="8913" y="23818"/>
                    <a:pt x="8994" y="23797"/>
                  </a:cubicBezTo>
                  <a:cubicBezTo>
                    <a:pt x="8954" y="23757"/>
                    <a:pt x="8914" y="23737"/>
                    <a:pt x="9054" y="23459"/>
                  </a:cubicBezTo>
                  <a:lnTo>
                    <a:pt x="9054" y="23459"/>
                  </a:lnTo>
                  <a:cubicBezTo>
                    <a:pt x="8978" y="23504"/>
                    <a:pt x="8716" y="23736"/>
                    <a:pt x="8632" y="23736"/>
                  </a:cubicBezTo>
                  <a:cubicBezTo>
                    <a:pt x="8606" y="23736"/>
                    <a:pt x="8597" y="23714"/>
                    <a:pt x="8616" y="23658"/>
                  </a:cubicBezTo>
                  <a:cubicBezTo>
                    <a:pt x="8835" y="23299"/>
                    <a:pt x="8855" y="23419"/>
                    <a:pt x="9014" y="23299"/>
                  </a:cubicBezTo>
                  <a:lnTo>
                    <a:pt x="9014" y="23299"/>
                  </a:lnTo>
                  <a:cubicBezTo>
                    <a:pt x="9006" y="23301"/>
                    <a:pt x="8999" y="23302"/>
                    <a:pt x="8993" y="23302"/>
                  </a:cubicBezTo>
                  <a:cubicBezTo>
                    <a:pt x="8857" y="23302"/>
                    <a:pt x="9090" y="22895"/>
                    <a:pt x="9014" y="22762"/>
                  </a:cubicBezTo>
                  <a:cubicBezTo>
                    <a:pt x="9511" y="22145"/>
                    <a:pt x="10009" y="21509"/>
                    <a:pt x="10506" y="20852"/>
                  </a:cubicBezTo>
                  <a:cubicBezTo>
                    <a:pt x="10520" y="20866"/>
                    <a:pt x="10524" y="20880"/>
                    <a:pt x="10540" y="20880"/>
                  </a:cubicBezTo>
                  <a:cubicBezTo>
                    <a:pt x="10546" y="20880"/>
                    <a:pt x="10554" y="20878"/>
                    <a:pt x="10566" y="20872"/>
                  </a:cubicBezTo>
                  <a:lnTo>
                    <a:pt x="10685" y="20693"/>
                  </a:lnTo>
                  <a:cubicBezTo>
                    <a:pt x="10705" y="20684"/>
                    <a:pt x="10720" y="20680"/>
                    <a:pt x="10731" y="20680"/>
                  </a:cubicBezTo>
                  <a:cubicBezTo>
                    <a:pt x="10826" y="20680"/>
                    <a:pt x="10647" y="20970"/>
                    <a:pt x="10701" y="20970"/>
                  </a:cubicBezTo>
                  <a:cubicBezTo>
                    <a:pt x="10712" y="20970"/>
                    <a:pt x="10732" y="20959"/>
                    <a:pt x="10765" y="20932"/>
                  </a:cubicBezTo>
                  <a:lnTo>
                    <a:pt x="10765" y="20932"/>
                  </a:lnTo>
                  <a:cubicBezTo>
                    <a:pt x="10645" y="21210"/>
                    <a:pt x="10526" y="21549"/>
                    <a:pt x="10228" y="21847"/>
                  </a:cubicBezTo>
                  <a:lnTo>
                    <a:pt x="10055" y="21809"/>
                  </a:lnTo>
                  <a:lnTo>
                    <a:pt x="10055" y="21809"/>
                  </a:lnTo>
                  <a:cubicBezTo>
                    <a:pt x="10056" y="21809"/>
                    <a:pt x="10056" y="21809"/>
                    <a:pt x="10056" y="21809"/>
                  </a:cubicBezTo>
                  <a:cubicBezTo>
                    <a:pt x="10108" y="21809"/>
                    <a:pt x="10289" y="21642"/>
                    <a:pt x="10327" y="21529"/>
                  </a:cubicBezTo>
                  <a:lnTo>
                    <a:pt x="10327" y="21529"/>
                  </a:lnTo>
                  <a:cubicBezTo>
                    <a:pt x="10267" y="21708"/>
                    <a:pt x="9750" y="21907"/>
                    <a:pt x="9810" y="22185"/>
                  </a:cubicBezTo>
                  <a:lnTo>
                    <a:pt x="10068" y="22026"/>
                  </a:lnTo>
                  <a:lnTo>
                    <a:pt x="10068" y="22026"/>
                  </a:lnTo>
                  <a:cubicBezTo>
                    <a:pt x="9949" y="22305"/>
                    <a:pt x="9850" y="22722"/>
                    <a:pt x="9591" y="22981"/>
                  </a:cubicBezTo>
                  <a:cubicBezTo>
                    <a:pt x="9810" y="22941"/>
                    <a:pt x="9631" y="22901"/>
                    <a:pt x="9929" y="22802"/>
                  </a:cubicBezTo>
                  <a:lnTo>
                    <a:pt x="9929" y="22802"/>
                  </a:lnTo>
                  <a:cubicBezTo>
                    <a:pt x="9921" y="22803"/>
                    <a:pt x="9914" y="22803"/>
                    <a:pt x="9908" y="22803"/>
                  </a:cubicBezTo>
                  <a:cubicBezTo>
                    <a:pt x="9676" y="22803"/>
                    <a:pt x="10381" y="22169"/>
                    <a:pt x="10185" y="22169"/>
                  </a:cubicBezTo>
                  <a:cubicBezTo>
                    <a:pt x="10177" y="22169"/>
                    <a:pt x="10169" y="22170"/>
                    <a:pt x="10160" y="22171"/>
                  </a:cubicBezTo>
                  <a:lnTo>
                    <a:pt x="10160" y="22171"/>
                  </a:lnTo>
                  <a:cubicBezTo>
                    <a:pt x="10452" y="22083"/>
                    <a:pt x="10505" y="21877"/>
                    <a:pt x="10844" y="21708"/>
                  </a:cubicBezTo>
                  <a:cubicBezTo>
                    <a:pt x="10785" y="21688"/>
                    <a:pt x="10685" y="21748"/>
                    <a:pt x="10904" y="21509"/>
                  </a:cubicBezTo>
                  <a:cubicBezTo>
                    <a:pt x="10904" y="21489"/>
                    <a:pt x="10904" y="21449"/>
                    <a:pt x="10904" y="21429"/>
                  </a:cubicBezTo>
                  <a:cubicBezTo>
                    <a:pt x="10844" y="21469"/>
                    <a:pt x="10785" y="21509"/>
                    <a:pt x="10745" y="21509"/>
                  </a:cubicBezTo>
                  <a:cubicBezTo>
                    <a:pt x="10745" y="21310"/>
                    <a:pt x="11043" y="20912"/>
                    <a:pt x="11103" y="20753"/>
                  </a:cubicBezTo>
                  <a:cubicBezTo>
                    <a:pt x="11135" y="20720"/>
                    <a:pt x="11153" y="20708"/>
                    <a:pt x="11161" y="20708"/>
                  </a:cubicBezTo>
                  <a:cubicBezTo>
                    <a:pt x="11186" y="20708"/>
                    <a:pt x="11143" y="20802"/>
                    <a:pt x="11177" y="20802"/>
                  </a:cubicBezTo>
                  <a:cubicBezTo>
                    <a:pt x="11183" y="20802"/>
                    <a:pt x="11191" y="20799"/>
                    <a:pt x="11202" y="20792"/>
                  </a:cubicBezTo>
                  <a:lnTo>
                    <a:pt x="11302" y="20534"/>
                  </a:lnTo>
                  <a:cubicBezTo>
                    <a:pt x="11311" y="20539"/>
                    <a:pt x="11322" y="20542"/>
                    <a:pt x="11335" y="20542"/>
                  </a:cubicBezTo>
                  <a:cubicBezTo>
                    <a:pt x="11408" y="20542"/>
                    <a:pt x="11530" y="20465"/>
                    <a:pt x="11584" y="20465"/>
                  </a:cubicBezTo>
                  <a:cubicBezTo>
                    <a:pt x="11624" y="20465"/>
                    <a:pt x="11625" y="20507"/>
                    <a:pt x="11541" y="20653"/>
                  </a:cubicBezTo>
                  <a:lnTo>
                    <a:pt x="11779" y="20355"/>
                  </a:lnTo>
                  <a:cubicBezTo>
                    <a:pt x="11978" y="20216"/>
                    <a:pt x="12197" y="19977"/>
                    <a:pt x="12277" y="19778"/>
                  </a:cubicBezTo>
                  <a:cubicBezTo>
                    <a:pt x="12387" y="19684"/>
                    <a:pt x="12447" y="19466"/>
                    <a:pt x="12458" y="19466"/>
                  </a:cubicBezTo>
                  <a:cubicBezTo>
                    <a:pt x="12461" y="19466"/>
                    <a:pt x="12460" y="19481"/>
                    <a:pt x="12456" y="19519"/>
                  </a:cubicBezTo>
                  <a:lnTo>
                    <a:pt x="12774" y="18982"/>
                  </a:lnTo>
                  <a:lnTo>
                    <a:pt x="12794" y="19002"/>
                  </a:lnTo>
                  <a:cubicBezTo>
                    <a:pt x="13192" y="18524"/>
                    <a:pt x="13431" y="17888"/>
                    <a:pt x="14028" y="17470"/>
                  </a:cubicBezTo>
                  <a:cubicBezTo>
                    <a:pt x="14127" y="17291"/>
                    <a:pt x="14247" y="17092"/>
                    <a:pt x="14485" y="16853"/>
                  </a:cubicBezTo>
                  <a:lnTo>
                    <a:pt x="14605" y="16853"/>
                  </a:lnTo>
                  <a:cubicBezTo>
                    <a:pt x="14744" y="16634"/>
                    <a:pt x="15182" y="16296"/>
                    <a:pt x="15162" y="16137"/>
                  </a:cubicBezTo>
                  <a:cubicBezTo>
                    <a:pt x="15560" y="16097"/>
                    <a:pt x="16017" y="15182"/>
                    <a:pt x="16336" y="14844"/>
                  </a:cubicBezTo>
                  <a:lnTo>
                    <a:pt x="16256" y="14744"/>
                  </a:lnTo>
                  <a:cubicBezTo>
                    <a:pt x="16455" y="14485"/>
                    <a:pt x="16614" y="14227"/>
                    <a:pt x="16813" y="13889"/>
                  </a:cubicBezTo>
                  <a:lnTo>
                    <a:pt x="16714" y="13829"/>
                  </a:lnTo>
                  <a:cubicBezTo>
                    <a:pt x="16853" y="13491"/>
                    <a:pt x="17331" y="13192"/>
                    <a:pt x="17649" y="12754"/>
                  </a:cubicBezTo>
                  <a:lnTo>
                    <a:pt x="17649" y="12754"/>
                  </a:lnTo>
                  <a:cubicBezTo>
                    <a:pt x="17669" y="12814"/>
                    <a:pt x="17569" y="12914"/>
                    <a:pt x="17490" y="12973"/>
                  </a:cubicBezTo>
                  <a:cubicBezTo>
                    <a:pt x="18106" y="12635"/>
                    <a:pt x="18186" y="11780"/>
                    <a:pt x="18703" y="11441"/>
                  </a:cubicBezTo>
                  <a:cubicBezTo>
                    <a:pt x="18763" y="11302"/>
                    <a:pt x="18843" y="11222"/>
                    <a:pt x="18942" y="11163"/>
                  </a:cubicBezTo>
                  <a:lnTo>
                    <a:pt x="18942" y="11163"/>
                  </a:lnTo>
                  <a:cubicBezTo>
                    <a:pt x="18922" y="11183"/>
                    <a:pt x="18922" y="11183"/>
                    <a:pt x="18922" y="11203"/>
                  </a:cubicBezTo>
                  <a:cubicBezTo>
                    <a:pt x="18922" y="11183"/>
                    <a:pt x="18942" y="11163"/>
                    <a:pt x="18962" y="11143"/>
                  </a:cubicBezTo>
                  <a:cubicBezTo>
                    <a:pt x="19022" y="11103"/>
                    <a:pt x="19081" y="11083"/>
                    <a:pt x="19141" y="11023"/>
                  </a:cubicBezTo>
                  <a:lnTo>
                    <a:pt x="19141" y="11023"/>
                  </a:lnTo>
                  <a:cubicBezTo>
                    <a:pt x="19081" y="11063"/>
                    <a:pt x="19022" y="11083"/>
                    <a:pt x="18982" y="11123"/>
                  </a:cubicBezTo>
                  <a:cubicBezTo>
                    <a:pt x="19042" y="11043"/>
                    <a:pt x="19141" y="10884"/>
                    <a:pt x="19221" y="10745"/>
                  </a:cubicBezTo>
                  <a:lnTo>
                    <a:pt x="19360" y="10765"/>
                  </a:lnTo>
                  <a:cubicBezTo>
                    <a:pt x="19380" y="10745"/>
                    <a:pt x="19380" y="10745"/>
                    <a:pt x="19380" y="10725"/>
                  </a:cubicBezTo>
                  <a:cubicBezTo>
                    <a:pt x="19496" y="10642"/>
                    <a:pt x="19446" y="10601"/>
                    <a:pt x="19357" y="10601"/>
                  </a:cubicBezTo>
                  <a:cubicBezTo>
                    <a:pt x="19339" y="10601"/>
                    <a:pt x="19320" y="10602"/>
                    <a:pt x="19300" y="10606"/>
                  </a:cubicBezTo>
                  <a:cubicBezTo>
                    <a:pt x="19320" y="10526"/>
                    <a:pt x="19360" y="10446"/>
                    <a:pt x="19380" y="10387"/>
                  </a:cubicBezTo>
                  <a:cubicBezTo>
                    <a:pt x="19385" y="10387"/>
                    <a:pt x="19391" y="10387"/>
                    <a:pt x="19396" y="10387"/>
                  </a:cubicBezTo>
                  <a:cubicBezTo>
                    <a:pt x="19618" y="10387"/>
                    <a:pt x="19605" y="9989"/>
                    <a:pt x="19877" y="9989"/>
                  </a:cubicBezTo>
                  <a:cubicBezTo>
                    <a:pt x="19877" y="9850"/>
                    <a:pt x="20275" y="9352"/>
                    <a:pt x="20235" y="9113"/>
                  </a:cubicBezTo>
                  <a:cubicBezTo>
                    <a:pt x="20235" y="9094"/>
                    <a:pt x="20235" y="9074"/>
                    <a:pt x="20215" y="9054"/>
                  </a:cubicBezTo>
                  <a:lnTo>
                    <a:pt x="20215" y="9054"/>
                  </a:lnTo>
                  <a:cubicBezTo>
                    <a:pt x="20255" y="9074"/>
                    <a:pt x="20295" y="9054"/>
                    <a:pt x="20235" y="9113"/>
                  </a:cubicBezTo>
                  <a:cubicBezTo>
                    <a:pt x="20375" y="8994"/>
                    <a:pt x="20514" y="8855"/>
                    <a:pt x="20574" y="8696"/>
                  </a:cubicBezTo>
                  <a:lnTo>
                    <a:pt x="20753" y="8715"/>
                  </a:lnTo>
                  <a:lnTo>
                    <a:pt x="20832" y="8278"/>
                  </a:lnTo>
                  <a:cubicBezTo>
                    <a:pt x="20946" y="8212"/>
                    <a:pt x="21028" y="8168"/>
                    <a:pt x="21076" y="8168"/>
                  </a:cubicBezTo>
                  <a:cubicBezTo>
                    <a:pt x="21130" y="8168"/>
                    <a:pt x="21142" y="8221"/>
                    <a:pt x="21111" y="8357"/>
                  </a:cubicBezTo>
                  <a:cubicBezTo>
                    <a:pt x="21330" y="7780"/>
                    <a:pt x="21369" y="7940"/>
                    <a:pt x="21529" y="7422"/>
                  </a:cubicBezTo>
                  <a:lnTo>
                    <a:pt x="21588" y="7502"/>
                  </a:lnTo>
                  <a:cubicBezTo>
                    <a:pt x="21708" y="7363"/>
                    <a:pt x="21787" y="7044"/>
                    <a:pt x="21907" y="7024"/>
                  </a:cubicBezTo>
                  <a:cubicBezTo>
                    <a:pt x="22324" y="6825"/>
                    <a:pt x="23200" y="5472"/>
                    <a:pt x="23976" y="4776"/>
                  </a:cubicBezTo>
                  <a:cubicBezTo>
                    <a:pt x="23618" y="4736"/>
                    <a:pt x="24394" y="4478"/>
                    <a:pt x="24235" y="4299"/>
                  </a:cubicBezTo>
                  <a:cubicBezTo>
                    <a:pt x="24284" y="4299"/>
                    <a:pt x="24339" y="4279"/>
                    <a:pt x="24374" y="4279"/>
                  </a:cubicBezTo>
                  <a:cubicBezTo>
                    <a:pt x="24409" y="4279"/>
                    <a:pt x="24424" y="4299"/>
                    <a:pt x="24394" y="4378"/>
                  </a:cubicBezTo>
                  <a:cubicBezTo>
                    <a:pt x="24672" y="3920"/>
                    <a:pt x="24991" y="3841"/>
                    <a:pt x="25070" y="3423"/>
                  </a:cubicBezTo>
                  <a:cubicBezTo>
                    <a:pt x="25145" y="3423"/>
                    <a:pt x="25079" y="3564"/>
                    <a:pt x="25137" y="3564"/>
                  </a:cubicBezTo>
                  <a:cubicBezTo>
                    <a:pt x="25141" y="3564"/>
                    <a:pt x="25145" y="3564"/>
                    <a:pt x="25150" y="3562"/>
                  </a:cubicBezTo>
                  <a:cubicBezTo>
                    <a:pt x="25150" y="3523"/>
                    <a:pt x="25190" y="3383"/>
                    <a:pt x="25269" y="3383"/>
                  </a:cubicBezTo>
                  <a:cubicBezTo>
                    <a:pt x="25274" y="3382"/>
                    <a:pt x="25279" y="3381"/>
                    <a:pt x="25282" y="3381"/>
                  </a:cubicBezTo>
                  <a:cubicBezTo>
                    <a:pt x="25319" y="3381"/>
                    <a:pt x="25266" y="3472"/>
                    <a:pt x="25229" y="3562"/>
                  </a:cubicBezTo>
                  <a:cubicBezTo>
                    <a:pt x="25568" y="3125"/>
                    <a:pt x="25428" y="2946"/>
                    <a:pt x="25289" y="2786"/>
                  </a:cubicBezTo>
                  <a:cubicBezTo>
                    <a:pt x="25349" y="2747"/>
                    <a:pt x="25408" y="2707"/>
                    <a:pt x="25468" y="2647"/>
                  </a:cubicBezTo>
                  <a:cubicBezTo>
                    <a:pt x="25508" y="2607"/>
                    <a:pt x="25568" y="2548"/>
                    <a:pt x="25587" y="2508"/>
                  </a:cubicBezTo>
                  <a:cubicBezTo>
                    <a:pt x="25667" y="2408"/>
                    <a:pt x="25687" y="2309"/>
                    <a:pt x="25707" y="2190"/>
                  </a:cubicBezTo>
                  <a:cubicBezTo>
                    <a:pt x="25778" y="2149"/>
                    <a:pt x="25870" y="2087"/>
                    <a:pt x="25908" y="2087"/>
                  </a:cubicBezTo>
                  <a:cubicBezTo>
                    <a:pt x="25945" y="2087"/>
                    <a:pt x="25933" y="2144"/>
                    <a:pt x="25806" y="2329"/>
                  </a:cubicBezTo>
                  <a:cubicBezTo>
                    <a:pt x="25866" y="2249"/>
                    <a:pt x="26065" y="2030"/>
                    <a:pt x="26244" y="1811"/>
                  </a:cubicBezTo>
                  <a:cubicBezTo>
                    <a:pt x="26184" y="1712"/>
                    <a:pt x="26105" y="1632"/>
                    <a:pt x="26025" y="1533"/>
                  </a:cubicBezTo>
                  <a:cubicBezTo>
                    <a:pt x="25985" y="1493"/>
                    <a:pt x="25966" y="1453"/>
                    <a:pt x="25926" y="1394"/>
                  </a:cubicBezTo>
                  <a:cubicBezTo>
                    <a:pt x="25886" y="1354"/>
                    <a:pt x="25826" y="1294"/>
                    <a:pt x="25786" y="1254"/>
                  </a:cubicBezTo>
                  <a:cubicBezTo>
                    <a:pt x="25747" y="1215"/>
                    <a:pt x="25707" y="1155"/>
                    <a:pt x="25667" y="1115"/>
                  </a:cubicBezTo>
                  <a:cubicBezTo>
                    <a:pt x="25607" y="1075"/>
                    <a:pt x="25607" y="1075"/>
                    <a:pt x="25587" y="1055"/>
                  </a:cubicBezTo>
                  <a:cubicBezTo>
                    <a:pt x="25548" y="1036"/>
                    <a:pt x="25528" y="1036"/>
                    <a:pt x="25488" y="1036"/>
                  </a:cubicBezTo>
                  <a:cubicBezTo>
                    <a:pt x="25488" y="1036"/>
                    <a:pt x="25488" y="996"/>
                    <a:pt x="25468" y="976"/>
                  </a:cubicBezTo>
                  <a:cubicBezTo>
                    <a:pt x="25448" y="956"/>
                    <a:pt x="25428" y="936"/>
                    <a:pt x="25389" y="896"/>
                  </a:cubicBezTo>
                  <a:cubicBezTo>
                    <a:pt x="25329" y="817"/>
                    <a:pt x="25249" y="737"/>
                    <a:pt x="25209" y="717"/>
                  </a:cubicBezTo>
                  <a:cubicBezTo>
                    <a:pt x="25030" y="478"/>
                    <a:pt x="24931" y="339"/>
                    <a:pt x="24812" y="220"/>
                  </a:cubicBezTo>
                  <a:cubicBezTo>
                    <a:pt x="24772" y="160"/>
                    <a:pt x="24712" y="100"/>
                    <a:pt x="24652" y="21"/>
                  </a:cubicBezTo>
                  <a:cubicBezTo>
                    <a:pt x="24652" y="21"/>
                    <a:pt x="24652" y="1"/>
                    <a:pt x="2463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4" name="Google Shape;1374;p26"/>
            <p:cNvSpPr/>
            <p:nvPr/>
          </p:nvSpPr>
          <p:spPr>
            <a:xfrm rot="3337315">
              <a:off x="6443445" y="2313459"/>
              <a:ext cx="1368488" cy="1804115"/>
            </a:xfrm>
            <a:custGeom>
              <a:rect b="b" l="l" r="r" t="t"/>
              <a:pathLst>
                <a:path extrusionOk="0" h="32684" w="26245">
                  <a:moveTo>
                    <a:pt x="25587" y="2110"/>
                  </a:moveTo>
                  <a:lnTo>
                    <a:pt x="25289" y="2627"/>
                  </a:lnTo>
                  <a:cubicBezTo>
                    <a:pt x="25275" y="2634"/>
                    <a:pt x="25263" y="2638"/>
                    <a:pt x="25254" y="2638"/>
                  </a:cubicBezTo>
                  <a:cubicBezTo>
                    <a:pt x="25209" y="2638"/>
                    <a:pt x="25209" y="2566"/>
                    <a:pt x="25209" y="2468"/>
                  </a:cubicBezTo>
                  <a:cubicBezTo>
                    <a:pt x="25209" y="2508"/>
                    <a:pt x="25190" y="2548"/>
                    <a:pt x="25170" y="2568"/>
                  </a:cubicBezTo>
                  <a:cubicBezTo>
                    <a:pt x="25132" y="2605"/>
                    <a:pt x="25102" y="2619"/>
                    <a:pt x="25080" y="2619"/>
                  </a:cubicBezTo>
                  <a:cubicBezTo>
                    <a:pt x="25068" y="2619"/>
                    <a:pt x="25058" y="2615"/>
                    <a:pt x="25050" y="2607"/>
                  </a:cubicBezTo>
                  <a:cubicBezTo>
                    <a:pt x="25110" y="2528"/>
                    <a:pt x="25150" y="2468"/>
                    <a:pt x="25209" y="2388"/>
                  </a:cubicBezTo>
                  <a:cubicBezTo>
                    <a:pt x="25209" y="2428"/>
                    <a:pt x="25209" y="2448"/>
                    <a:pt x="25209" y="2468"/>
                  </a:cubicBezTo>
                  <a:cubicBezTo>
                    <a:pt x="25229" y="2428"/>
                    <a:pt x="25229" y="2388"/>
                    <a:pt x="25249" y="2349"/>
                  </a:cubicBezTo>
                  <a:cubicBezTo>
                    <a:pt x="25269" y="2309"/>
                    <a:pt x="25309" y="2269"/>
                    <a:pt x="25329" y="2249"/>
                  </a:cubicBezTo>
                  <a:cubicBezTo>
                    <a:pt x="25428" y="2190"/>
                    <a:pt x="25528" y="2150"/>
                    <a:pt x="25587" y="2110"/>
                  </a:cubicBezTo>
                  <a:close/>
                  <a:moveTo>
                    <a:pt x="20872" y="7820"/>
                  </a:moveTo>
                  <a:lnTo>
                    <a:pt x="20832" y="8218"/>
                  </a:lnTo>
                  <a:cubicBezTo>
                    <a:pt x="20812" y="8158"/>
                    <a:pt x="20733" y="8119"/>
                    <a:pt x="20653" y="8079"/>
                  </a:cubicBezTo>
                  <a:cubicBezTo>
                    <a:pt x="20713" y="7979"/>
                    <a:pt x="20792" y="7900"/>
                    <a:pt x="20872" y="7820"/>
                  </a:cubicBezTo>
                  <a:close/>
                  <a:moveTo>
                    <a:pt x="14784" y="11143"/>
                  </a:moveTo>
                  <a:lnTo>
                    <a:pt x="14784" y="11143"/>
                  </a:lnTo>
                  <a:cubicBezTo>
                    <a:pt x="14776" y="11155"/>
                    <a:pt x="14770" y="11167"/>
                    <a:pt x="14766" y="11177"/>
                  </a:cubicBezTo>
                  <a:lnTo>
                    <a:pt x="14766" y="11177"/>
                  </a:lnTo>
                  <a:cubicBezTo>
                    <a:pt x="14772" y="11166"/>
                    <a:pt x="14778" y="11154"/>
                    <a:pt x="14784" y="11143"/>
                  </a:cubicBezTo>
                  <a:close/>
                  <a:moveTo>
                    <a:pt x="18047" y="11322"/>
                  </a:moveTo>
                  <a:cubicBezTo>
                    <a:pt x="18047" y="11600"/>
                    <a:pt x="18027" y="11879"/>
                    <a:pt x="17888" y="12138"/>
                  </a:cubicBezTo>
                  <a:lnTo>
                    <a:pt x="17768" y="12158"/>
                  </a:lnTo>
                  <a:lnTo>
                    <a:pt x="17569" y="12555"/>
                  </a:lnTo>
                  <a:cubicBezTo>
                    <a:pt x="17569" y="12416"/>
                    <a:pt x="17569" y="12158"/>
                    <a:pt x="17609" y="11899"/>
                  </a:cubicBezTo>
                  <a:cubicBezTo>
                    <a:pt x="17748" y="11700"/>
                    <a:pt x="17908" y="11521"/>
                    <a:pt x="18047" y="11322"/>
                  </a:cubicBezTo>
                  <a:close/>
                  <a:moveTo>
                    <a:pt x="16157" y="13729"/>
                  </a:moveTo>
                  <a:cubicBezTo>
                    <a:pt x="16276" y="13809"/>
                    <a:pt x="16376" y="13928"/>
                    <a:pt x="16376" y="14008"/>
                  </a:cubicBezTo>
                  <a:cubicBezTo>
                    <a:pt x="16336" y="14028"/>
                    <a:pt x="15779" y="14465"/>
                    <a:pt x="15600" y="14525"/>
                  </a:cubicBezTo>
                  <a:lnTo>
                    <a:pt x="15520" y="14525"/>
                  </a:lnTo>
                  <a:cubicBezTo>
                    <a:pt x="15619" y="14386"/>
                    <a:pt x="15719" y="14267"/>
                    <a:pt x="15818" y="14147"/>
                  </a:cubicBezTo>
                  <a:lnTo>
                    <a:pt x="15978" y="14267"/>
                  </a:lnTo>
                  <a:lnTo>
                    <a:pt x="15858" y="14087"/>
                  </a:lnTo>
                  <a:cubicBezTo>
                    <a:pt x="15958" y="13968"/>
                    <a:pt x="16057" y="13849"/>
                    <a:pt x="16157" y="13729"/>
                  </a:cubicBezTo>
                  <a:close/>
                  <a:moveTo>
                    <a:pt x="14664" y="15600"/>
                  </a:moveTo>
                  <a:lnTo>
                    <a:pt x="14664" y="15600"/>
                  </a:lnTo>
                  <a:cubicBezTo>
                    <a:pt x="14645" y="15719"/>
                    <a:pt x="14605" y="15838"/>
                    <a:pt x="14545" y="15938"/>
                  </a:cubicBezTo>
                  <a:cubicBezTo>
                    <a:pt x="14533" y="15915"/>
                    <a:pt x="14508" y="15905"/>
                    <a:pt x="14477" y="15905"/>
                  </a:cubicBezTo>
                  <a:cubicBezTo>
                    <a:pt x="14455" y="15905"/>
                    <a:pt x="14430" y="15910"/>
                    <a:pt x="14406" y="15918"/>
                  </a:cubicBezTo>
                  <a:cubicBezTo>
                    <a:pt x="14485" y="15818"/>
                    <a:pt x="14585" y="15699"/>
                    <a:pt x="14664" y="15600"/>
                  </a:cubicBezTo>
                  <a:close/>
                  <a:moveTo>
                    <a:pt x="9153" y="18723"/>
                  </a:moveTo>
                  <a:cubicBezTo>
                    <a:pt x="9115" y="18809"/>
                    <a:pt x="9095" y="18840"/>
                    <a:pt x="9085" y="18840"/>
                  </a:cubicBezTo>
                  <a:cubicBezTo>
                    <a:pt x="9074" y="18840"/>
                    <a:pt x="9074" y="18804"/>
                    <a:pt x="9074" y="18763"/>
                  </a:cubicBezTo>
                  <a:lnTo>
                    <a:pt x="9153" y="18723"/>
                  </a:lnTo>
                  <a:close/>
                  <a:moveTo>
                    <a:pt x="12098" y="18902"/>
                  </a:moveTo>
                  <a:lnTo>
                    <a:pt x="12098" y="18902"/>
                  </a:lnTo>
                  <a:cubicBezTo>
                    <a:pt x="12088" y="18909"/>
                    <a:pt x="12078" y="18917"/>
                    <a:pt x="12068" y="18925"/>
                  </a:cubicBezTo>
                  <a:lnTo>
                    <a:pt x="12068" y="18925"/>
                  </a:lnTo>
                  <a:cubicBezTo>
                    <a:pt x="12080" y="18917"/>
                    <a:pt x="12090" y="18910"/>
                    <a:pt x="12098" y="18902"/>
                  </a:cubicBezTo>
                  <a:close/>
                  <a:moveTo>
                    <a:pt x="13152" y="17510"/>
                  </a:moveTo>
                  <a:cubicBezTo>
                    <a:pt x="13152" y="17728"/>
                    <a:pt x="13053" y="18067"/>
                    <a:pt x="12854" y="18425"/>
                  </a:cubicBezTo>
                  <a:cubicBezTo>
                    <a:pt x="12750" y="18593"/>
                    <a:pt x="12688" y="18638"/>
                    <a:pt x="12649" y="18638"/>
                  </a:cubicBezTo>
                  <a:cubicBezTo>
                    <a:pt x="12603" y="18638"/>
                    <a:pt x="12591" y="18571"/>
                    <a:pt x="12582" y="18571"/>
                  </a:cubicBezTo>
                  <a:cubicBezTo>
                    <a:pt x="12580" y="18571"/>
                    <a:pt x="12578" y="18575"/>
                    <a:pt x="12575" y="18584"/>
                  </a:cubicBezTo>
                  <a:cubicBezTo>
                    <a:pt x="11978" y="19280"/>
                    <a:pt x="12396" y="19440"/>
                    <a:pt x="11799" y="19937"/>
                  </a:cubicBezTo>
                  <a:cubicBezTo>
                    <a:pt x="11740" y="19969"/>
                    <a:pt x="11694" y="19982"/>
                    <a:pt x="11659" y="19982"/>
                  </a:cubicBezTo>
                  <a:cubicBezTo>
                    <a:pt x="11518" y="19982"/>
                    <a:pt x="11537" y="19778"/>
                    <a:pt x="11441" y="19778"/>
                  </a:cubicBezTo>
                  <a:cubicBezTo>
                    <a:pt x="11640" y="19420"/>
                    <a:pt x="11899" y="19340"/>
                    <a:pt x="12058" y="19121"/>
                  </a:cubicBezTo>
                  <a:lnTo>
                    <a:pt x="12058" y="19121"/>
                  </a:lnTo>
                  <a:lnTo>
                    <a:pt x="11799" y="19360"/>
                  </a:lnTo>
                  <a:cubicBezTo>
                    <a:pt x="11836" y="19232"/>
                    <a:pt x="11956" y="19021"/>
                    <a:pt x="12068" y="18925"/>
                  </a:cubicBezTo>
                  <a:lnTo>
                    <a:pt x="12068" y="18925"/>
                  </a:lnTo>
                  <a:cubicBezTo>
                    <a:pt x="12046" y="18940"/>
                    <a:pt x="12016" y="18957"/>
                    <a:pt x="11978" y="18982"/>
                  </a:cubicBezTo>
                  <a:cubicBezTo>
                    <a:pt x="12376" y="18485"/>
                    <a:pt x="12774" y="18007"/>
                    <a:pt x="13152" y="17510"/>
                  </a:cubicBezTo>
                  <a:close/>
                  <a:moveTo>
                    <a:pt x="8835" y="23001"/>
                  </a:moveTo>
                  <a:lnTo>
                    <a:pt x="8815" y="23041"/>
                  </a:lnTo>
                  <a:cubicBezTo>
                    <a:pt x="8815" y="23021"/>
                    <a:pt x="8815" y="23021"/>
                    <a:pt x="8835" y="23001"/>
                  </a:cubicBezTo>
                  <a:close/>
                  <a:moveTo>
                    <a:pt x="5902" y="23051"/>
                  </a:moveTo>
                  <a:cubicBezTo>
                    <a:pt x="5893" y="23053"/>
                    <a:pt x="5883" y="23056"/>
                    <a:pt x="5870" y="23061"/>
                  </a:cubicBezTo>
                  <a:cubicBezTo>
                    <a:pt x="5881" y="23058"/>
                    <a:pt x="5891" y="23055"/>
                    <a:pt x="5902" y="23051"/>
                  </a:cubicBezTo>
                  <a:close/>
                  <a:moveTo>
                    <a:pt x="8735" y="23120"/>
                  </a:moveTo>
                  <a:lnTo>
                    <a:pt x="8735" y="23120"/>
                  </a:lnTo>
                  <a:cubicBezTo>
                    <a:pt x="8696" y="23260"/>
                    <a:pt x="8596" y="23419"/>
                    <a:pt x="8437" y="23518"/>
                  </a:cubicBezTo>
                  <a:cubicBezTo>
                    <a:pt x="8536" y="23399"/>
                    <a:pt x="8636" y="23260"/>
                    <a:pt x="8735" y="23120"/>
                  </a:cubicBezTo>
                  <a:close/>
                  <a:moveTo>
                    <a:pt x="24632" y="1"/>
                  </a:moveTo>
                  <a:lnTo>
                    <a:pt x="24613" y="21"/>
                  </a:lnTo>
                  <a:cubicBezTo>
                    <a:pt x="24593" y="41"/>
                    <a:pt x="24573" y="61"/>
                    <a:pt x="24553" y="81"/>
                  </a:cubicBezTo>
                  <a:cubicBezTo>
                    <a:pt x="24513" y="120"/>
                    <a:pt x="24473" y="180"/>
                    <a:pt x="24414" y="220"/>
                  </a:cubicBezTo>
                  <a:lnTo>
                    <a:pt x="24533" y="160"/>
                  </a:lnTo>
                  <a:lnTo>
                    <a:pt x="24533" y="160"/>
                  </a:lnTo>
                  <a:cubicBezTo>
                    <a:pt x="24453" y="359"/>
                    <a:pt x="24394" y="459"/>
                    <a:pt x="24294" y="538"/>
                  </a:cubicBezTo>
                  <a:cubicBezTo>
                    <a:pt x="24195" y="598"/>
                    <a:pt x="24055" y="677"/>
                    <a:pt x="23916" y="837"/>
                  </a:cubicBezTo>
                  <a:lnTo>
                    <a:pt x="23916" y="817"/>
                  </a:lnTo>
                  <a:cubicBezTo>
                    <a:pt x="23498" y="1115"/>
                    <a:pt x="23478" y="1155"/>
                    <a:pt x="23419" y="1235"/>
                  </a:cubicBezTo>
                  <a:cubicBezTo>
                    <a:pt x="23379" y="1294"/>
                    <a:pt x="23319" y="1354"/>
                    <a:pt x="22981" y="1573"/>
                  </a:cubicBezTo>
                  <a:lnTo>
                    <a:pt x="23100" y="1632"/>
                  </a:lnTo>
                  <a:cubicBezTo>
                    <a:pt x="23260" y="1871"/>
                    <a:pt x="22523" y="2010"/>
                    <a:pt x="22305" y="2408"/>
                  </a:cubicBezTo>
                  <a:lnTo>
                    <a:pt x="22464" y="2349"/>
                  </a:lnTo>
                  <a:lnTo>
                    <a:pt x="22464" y="2349"/>
                  </a:lnTo>
                  <a:cubicBezTo>
                    <a:pt x="22364" y="2587"/>
                    <a:pt x="21728" y="2607"/>
                    <a:pt x="21549" y="2767"/>
                  </a:cubicBezTo>
                  <a:cubicBezTo>
                    <a:pt x="21544" y="2768"/>
                    <a:pt x="21540" y="2769"/>
                    <a:pt x="21537" y="2769"/>
                  </a:cubicBezTo>
                  <a:cubicBezTo>
                    <a:pt x="21501" y="2769"/>
                    <a:pt x="21571" y="2663"/>
                    <a:pt x="21608" y="2607"/>
                  </a:cubicBezTo>
                  <a:lnTo>
                    <a:pt x="21608" y="2607"/>
                  </a:lnTo>
                  <a:cubicBezTo>
                    <a:pt x="21051" y="2965"/>
                    <a:pt x="21668" y="2767"/>
                    <a:pt x="21369" y="3145"/>
                  </a:cubicBezTo>
                  <a:cubicBezTo>
                    <a:pt x="21365" y="3145"/>
                    <a:pt x="21361" y="3146"/>
                    <a:pt x="21357" y="3146"/>
                  </a:cubicBezTo>
                  <a:cubicBezTo>
                    <a:pt x="21287" y="3146"/>
                    <a:pt x="21277" y="3043"/>
                    <a:pt x="21209" y="3043"/>
                  </a:cubicBezTo>
                  <a:cubicBezTo>
                    <a:pt x="21175" y="3043"/>
                    <a:pt x="21127" y="3068"/>
                    <a:pt x="21051" y="3145"/>
                  </a:cubicBezTo>
                  <a:cubicBezTo>
                    <a:pt x="20892" y="3224"/>
                    <a:pt x="20673" y="4040"/>
                    <a:pt x="20255" y="4259"/>
                  </a:cubicBezTo>
                  <a:cubicBezTo>
                    <a:pt x="20299" y="4251"/>
                    <a:pt x="20340" y="4242"/>
                    <a:pt x="20369" y="4242"/>
                  </a:cubicBezTo>
                  <a:cubicBezTo>
                    <a:pt x="20421" y="4242"/>
                    <a:pt x="20438" y="4272"/>
                    <a:pt x="20375" y="4398"/>
                  </a:cubicBezTo>
                  <a:cubicBezTo>
                    <a:pt x="20176" y="4677"/>
                    <a:pt x="19579" y="4935"/>
                    <a:pt x="19539" y="5313"/>
                  </a:cubicBezTo>
                  <a:cubicBezTo>
                    <a:pt x="19519" y="5323"/>
                    <a:pt x="19504" y="5328"/>
                    <a:pt x="19492" y="5328"/>
                  </a:cubicBezTo>
                  <a:cubicBezTo>
                    <a:pt x="19479" y="5328"/>
                    <a:pt x="19469" y="5323"/>
                    <a:pt x="19459" y="5313"/>
                  </a:cubicBezTo>
                  <a:cubicBezTo>
                    <a:pt x="19340" y="5552"/>
                    <a:pt x="19002" y="6029"/>
                    <a:pt x="19002" y="6228"/>
                  </a:cubicBezTo>
                  <a:cubicBezTo>
                    <a:pt x="18986" y="6225"/>
                    <a:pt x="18969" y="6224"/>
                    <a:pt x="18953" y="6224"/>
                  </a:cubicBezTo>
                  <a:cubicBezTo>
                    <a:pt x="18521" y="6224"/>
                    <a:pt x="18195" y="7373"/>
                    <a:pt x="17906" y="7373"/>
                  </a:cubicBezTo>
                  <a:cubicBezTo>
                    <a:pt x="17880" y="7373"/>
                    <a:pt x="17854" y="7364"/>
                    <a:pt x="17828" y="7343"/>
                  </a:cubicBezTo>
                  <a:cubicBezTo>
                    <a:pt x="17669" y="7542"/>
                    <a:pt x="17510" y="7760"/>
                    <a:pt x="17350" y="7979"/>
                  </a:cubicBezTo>
                  <a:lnTo>
                    <a:pt x="17331" y="7940"/>
                  </a:lnTo>
                  <a:cubicBezTo>
                    <a:pt x="16992" y="8318"/>
                    <a:pt x="16952" y="8517"/>
                    <a:pt x="16933" y="8715"/>
                  </a:cubicBezTo>
                  <a:cubicBezTo>
                    <a:pt x="16905" y="8738"/>
                    <a:pt x="16887" y="8746"/>
                    <a:pt x="16874" y="8746"/>
                  </a:cubicBezTo>
                  <a:cubicBezTo>
                    <a:pt x="16843" y="8746"/>
                    <a:pt x="16853" y="8690"/>
                    <a:pt x="16853" y="8676"/>
                  </a:cubicBezTo>
                  <a:lnTo>
                    <a:pt x="16853" y="8676"/>
                  </a:lnTo>
                  <a:cubicBezTo>
                    <a:pt x="16316" y="9213"/>
                    <a:pt x="16296" y="9273"/>
                    <a:pt x="16057" y="9889"/>
                  </a:cubicBezTo>
                  <a:lnTo>
                    <a:pt x="15918" y="9850"/>
                  </a:lnTo>
                  <a:cubicBezTo>
                    <a:pt x="15878" y="10029"/>
                    <a:pt x="15102" y="10586"/>
                    <a:pt x="14764" y="11242"/>
                  </a:cubicBezTo>
                  <a:cubicBezTo>
                    <a:pt x="14764" y="11242"/>
                    <a:pt x="14751" y="11217"/>
                    <a:pt x="14766" y="11177"/>
                  </a:cubicBezTo>
                  <a:lnTo>
                    <a:pt x="14766" y="11177"/>
                  </a:lnTo>
                  <a:cubicBezTo>
                    <a:pt x="14372" y="11916"/>
                    <a:pt x="13295" y="12484"/>
                    <a:pt x="13491" y="13013"/>
                  </a:cubicBezTo>
                  <a:lnTo>
                    <a:pt x="13252" y="13510"/>
                  </a:lnTo>
                  <a:cubicBezTo>
                    <a:pt x="13376" y="13364"/>
                    <a:pt x="13440" y="13314"/>
                    <a:pt x="13473" y="13314"/>
                  </a:cubicBezTo>
                  <a:cubicBezTo>
                    <a:pt x="13544" y="13314"/>
                    <a:pt x="13457" y="13565"/>
                    <a:pt x="13527" y="13565"/>
                  </a:cubicBezTo>
                  <a:cubicBezTo>
                    <a:pt x="13541" y="13565"/>
                    <a:pt x="13561" y="13555"/>
                    <a:pt x="13590" y="13530"/>
                  </a:cubicBezTo>
                  <a:lnTo>
                    <a:pt x="13590" y="13530"/>
                  </a:lnTo>
                  <a:cubicBezTo>
                    <a:pt x="13496" y="13692"/>
                    <a:pt x="13282" y="13864"/>
                    <a:pt x="13210" y="13864"/>
                  </a:cubicBezTo>
                  <a:cubicBezTo>
                    <a:pt x="13176" y="13864"/>
                    <a:pt x="13174" y="13825"/>
                    <a:pt x="13232" y="13729"/>
                  </a:cubicBezTo>
                  <a:lnTo>
                    <a:pt x="13292" y="13709"/>
                  </a:lnTo>
                  <a:cubicBezTo>
                    <a:pt x="13274" y="13677"/>
                    <a:pt x="13251" y="13662"/>
                    <a:pt x="13224" y="13662"/>
                  </a:cubicBezTo>
                  <a:cubicBezTo>
                    <a:pt x="13055" y="13662"/>
                    <a:pt x="12731" y="14238"/>
                    <a:pt x="12602" y="14238"/>
                  </a:cubicBezTo>
                  <a:cubicBezTo>
                    <a:pt x="12592" y="14238"/>
                    <a:pt x="12583" y="14234"/>
                    <a:pt x="12575" y="14227"/>
                  </a:cubicBezTo>
                  <a:cubicBezTo>
                    <a:pt x="11740" y="15321"/>
                    <a:pt x="10844" y="16316"/>
                    <a:pt x="10068" y="17350"/>
                  </a:cubicBezTo>
                  <a:lnTo>
                    <a:pt x="10307" y="17350"/>
                  </a:lnTo>
                  <a:lnTo>
                    <a:pt x="10029" y="17709"/>
                  </a:lnTo>
                  <a:cubicBezTo>
                    <a:pt x="10000" y="17726"/>
                    <a:pt x="9969" y="17737"/>
                    <a:pt x="9945" y="17737"/>
                  </a:cubicBezTo>
                  <a:cubicBezTo>
                    <a:pt x="9887" y="17737"/>
                    <a:pt x="9868" y="17673"/>
                    <a:pt x="10009" y="17490"/>
                  </a:cubicBezTo>
                  <a:lnTo>
                    <a:pt x="10009" y="17490"/>
                  </a:lnTo>
                  <a:cubicBezTo>
                    <a:pt x="9830" y="17549"/>
                    <a:pt x="9770" y="17967"/>
                    <a:pt x="9790" y="18007"/>
                  </a:cubicBezTo>
                  <a:cubicBezTo>
                    <a:pt x="9690" y="18112"/>
                    <a:pt x="9633" y="18151"/>
                    <a:pt x="9605" y="18151"/>
                  </a:cubicBezTo>
                  <a:cubicBezTo>
                    <a:pt x="9519" y="18151"/>
                    <a:pt x="9675" y="17807"/>
                    <a:pt x="9652" y="17807"/>
                  </a:cubicBezTo>
                  <a:cubicBezTo>
                    <a:pt x="9648" y="17807"/>
                    <a:pt x="9642" y="17813"/>
                    <a:pt x="9631" y="17828"/>
                  </a:cubicBezTo>
                  <a:lnTo>
                    <a:pt x="9491" y="18047"/>
                  </a:lnTo>
                  <a:lnTo>
                    <a:pt x="9551" y="18007"/>
                  </a:lnTo>
                  <a:lnTo>
                    <a:pt x="9551" y="18007"/>
                  </a:lnTo>
                  <a:cubicBezTo>
                    <a:pt x="9491" y="18226"/>
                    <a:pt x="9551" y="18286"/>
                    <a:pt x="9312" y="18604"/>
                  </a:cubicBezTo>
                  <a:cubicBezTo>
                    <a:pt x="9237" y="18670"/>
                    <a:pt x="9194" y="18685"/>
                    <a:pt x="9164" y="18685"/>
                  </a:cubicBezTo>
                  <a:cubicBezTo>
                    <a:pt x="9142" y="18685"/>
                    <a:pt x="9127" y="18677"/>
                    <a:pt x="9113" y="18677"/>
                  </a:cubicBezTo>
                  <a:cubicBezTo>
                    <a:pt x="9101" y="18677"/>
                    <a:pt x="9089" y="18682"/>
                    <a:pt x="9074" y="18703"/>
                  </a:cubicBezTo>
                  <a:cubicBezTo>
                    <a:pt x="9070" y="18700"/>
                    <a:pt x="9067" y="18698"/>
                    <a:pt x="9063" y="18698"/>
                  </a:cubicBezTo>
                  <a:cubicBezTo>
                    <a:pt x="9046" y="18698"/>
                    <a:pt x="9024" y="18740"/>
                    <a:pt x="8974" y="18823"/>
                  </a:cubicBezTo>
                  <a:lnTo>
                    <a:pt x="8636" y="19260"/>
                  </a:lnTo>
                  <a:lnTo>
                    <a:pt x="8895" y="19161"/>
                  </a:lnTo>
                  <a:lnTo>
                    <a:pt x="8895" y="19161"/>
                  </a:lnTo>
                  <a:cubicBezTo>
                    <a:pt x="8817" y="19363"/>
                    <a:pt x="8666" y="19517"/>
                    <a:pt x="8737" y="19517"/>
                  </a:cubicBezTo>
                  <a:cubicBezTo>
                    <a:pt x="8754" y="19517"/>
                    <a:pt x="8783" y="19509"/>
                    <a:pt x="8827" y="19491"/>
                  </a:cubicBezTo>
                  <a:lnTo>
                    <a:pt x="8827" y="19491"/>
                  </a:lnTo>
                  <a:cubicBezTo>
                    <a:pt x="8381" y="19699"/>
                    <a:pt x="7537" y="21134"/>
                    <a:pt x="7343" y="21270"/>
                  </a:cubicBezTo>
                  <a:cubicBezTo>
                    <a:pt x="7223" y="21628"/>
                    <a:pt x="7024" y="21907"/>
                    <a:pt x="6746" y="22245"/>
                  </a:cubicBezTo>
                  <a:cubicBezTo>
                    <a:pt x="6772" y="22224"/>
                    <a:pt x="6804" y="22212"/>
                    <a:pt x="6832" y="22212"/>
                  </a:cubicBezTo>
                  <a:cubicBezTo>
                    <a:pt x="6911" y="22212"/>
                    <a:pt x="6961" y="22299"/>
                    <a:pt x="6786" y="22504"/>
                  </a:cubicBezTo>
                  <a:cubicBezTo>
                    <a:pt x="6749" y="22450"/>
                    <a:pt x="6710" y="22427"/>
                    <a:pt x="6668" y="22427"/>
                  </a:cubicBezTo>
                  <a:cubicBezTo>
                    <a:pt x="6470" y="22427"/>
                    <a:pt x="6218" y="22943"/>
                    <a:pt x="5902" y="23051"/>
                  </a:cubicBezTo>
                  <a:lnTo>
                    <a:pt x="5902" y="23051"/>
                  </a:lnTo>
                  <a:cubicBezTo>
                    <a:pt x="5905" y="23051"/>
                    <a:pt x="5908" y="23051"/>
                    <a:pt x="5910" y="23051"/>
                  </a:cubicBezTo>
                  <a:cubicBezTo>
                    <a:pt x="6058" y="23051"/>
                    <a:pt x="5456" y="23764"/>
                    <a:pt x="5642" y="23764"/>
                  </a:cubicBezTo>
                  <a:cubicBezTo>
                    <a:pt x="5662" y="23764"/>
                    <a:pt x="5691" y="23755"/>
                    <a:pt x="5731" y="23737"/>
                  </a:cubicBezTo>
                  <a:lnTo>
                    <a:pt x="5731" y="23737"/>
                  </a:lnTo>
                  <a:cubicBezTo>
                    <a:pt x="5670" y="23811"/>
                    <a:pt x="5635" y="23833"/>
                    <a:pt x="5610" y="23833"/>
                  </a:cubicBezTo>
                  <a:cubicBezTo>
                    <a:pt x="5571" y="23833"/>
                    <a:pt x="5557" y="23778"/>
                    <a:pt x="5505" y="23778"/>
                  </a:cubicBezTo>
                  <a:cubicBezTo>
                    <a:pt x="5483" y="23778"/>
                    <a:pt x="5454" y="23788"/>
                    <a:pt x="5413" y="23817"/>
                  </a:cubicBezTo>
                  <a:cubicBezTo>
                    <a:pt x="5094" y="24493"/>
                    <a:pt x="4398" y="25090"/>
                    <a:pt x="3901" y="25846"/>
                  </a:cubicBezTo>
                  <a:cubicBezTo>
                    <a:pt x="3940" y="25886"/>
                    <a:pt x="4080" y="25806"/>
                    <a:pt x="4020" y="26005"/>
                  </a:cubicBezTo>
                  <a:lnTo>
                    <a:pt x="3562" y="26264"/>
                  </a:lnTo>
                  <a:cubicBezTo>
                    <a:pt x="3463" y="26423"/>
                    <a:pt x="3682" y="26562"/>
                    <a:pt x="3363" y="26722"/>
                  </a:cubicBezTo>
                  <a:cubicBezTo>
                    <a:pt x="3387" y="26722"/>
                    <a:pt x="3414" y="26715"/>
                    <a:pt x="3434" y="26715"/>
                  </a:cubicBezTo>
                  <a:cubicBezTo>
                    <a:pt x="3464" y="26715"/>
                    <a:pt x="3479" y="26730"/>
                    <a:pt x="3443" y="26801"/>
                  </a:cubicBezTo>
                  <a:cubicBezTo>
                    <a:pt x="2846" y="27438"/>
                    <a:pt x="2369" y="28194"/>
                    <a:pt x="1871" y="28930"/>
                  </a:cubicBezTo>
                  <a:cubicBezTo>
                    <a:pt x="1632" y="29308"/>
                    <a:pt x="1374" y="29686"/>
                    <a:pt x="1095" y="30024"/>
                  </a:cubicBezTo>
                  <a:lnTo>
                    <a:pt x="896" y="30283"/>
                  </a:lnTo>
                  <a:lnTo>
                    <a:pt x="657" y="30581"/>
                  </a:lnTo>
                  <a:cubicBezTo>
                    <a:pt x="459" y="30820"/>
                    <a:pt x="240" y="31059"/>
                    <a:pt x="1" y="31318"/>
                  </a:cubicBezTo>
                  <a:lnTo>
                    <a:pt x="1" y="31457"/>
                  </a:lnTo>
                  <a:cubicBezTo>
                    <a:pt x="21" y="31357"/>
                    <a:pt x="21" y="31318"/>
                    <a:pt x="41" y="31318"/>
                  </a:cubicBezTo>
                  <a:lnTo>
                    <a:pt x="61" y="31318"/>
                  </a:lnTo>
                  <a:cubicBezTo>
                    <a:pt x="80" y="31337"/>
                    <a:pt x="100" y="31457"/>
                    <a:pt x="120" y="31576"/>
                  </a:cubicBezTo>
                  <a:cubicBezTo>
                    <a:pt x="120" y="31527"/>
                    <a:pt x="133" y="31513"/>
                    <a:pt x="151" y="31513"/>
                  </a:cubicBezTo>
                  <a:cubicBezTo>
                    <a:pt x="178" y="31513"/>
                    <a:pt x="219" y="31544"/>
                    <a:pt x="254" y="31544"/>
                  </a:cubicBezTo>
                  <a:cubicBezTo>
                    <a:pt x="263" y="31544"/>
                    <a:pt x="271" y="31542"/>
                    <a:pt x="279" y="31536"/>
                  </a:cubicBezTo>
                  <a:lnTo>
                    <a:pt x="279" y="31536"/>
                  </a:lnTo>
                  <a:cubicBezTo>
                    <a:pt x="240" y="31636"/>
                    <a:pt x="200" y="31716"/>
                    <a:pt x="180" y="31815"/>
                  </a:cubicBezTo>
                  <a:lnTo>
                    <a:pt x="160" y="31875"/>
                  </a:lnTo>
                  <a:lnTo>
                    <a:pt x="160" y="31914"/>
                  </a:lnTo>
                  <a:lnTo>
                    <a:pt x="180" y="31914"/>
                  </a:lnTo>
                  <a:cubicBezTo>
                    <a:pt x="200" y="31914"/>
                    <a:pt x="220" y="31954"/>
                    <a:pt x="260" y="31974"/>
                  </a:cubicBezTo>
                  <a:cubicBezTo>
                    <a:pt x="279" y="32014"/>
                    <a:pt x="319" y="32054"/>
                    <a:pt x="359" y="32094"/>
                  </a:cubicBezTo>
                  <a:cubicBezTo>
                    <a:pt x="459" y="32113"/>
                    <a:pt x="638" y="32253"/>
                    <a:pt x="777" y="32472"/>
                  </a:cubicBezTo>
                  <a:cubicBezTo>
                    <a:pt x="896" y="32531"/>
                    <a:pt x="1016" y="32611"/>
                    <a:pt x="1115" y="32651"/>
                  </a:cubicBezTo>
                  <a:cubicBezTo>
                    <a:pt x="1150" y="32674"/>
                    <a:pt x="1185" y="32684"/>
                    <a:pt x="1216" y="32684"/>
                  </a:cubicBezTo>
                  <a:cubicBezTo>
                    <a:pt x="1238" y="32684"/>
                    <a:pt x="1258" y="32679"/>
                    <a:pt x="1274" y="32671"/>
                  </a:cubicBezTo>
                  <a:lnTo>
                    <a:pt x="1035" y="32551"/>
                  </a:lnTo>
                  <a:lnTo>
                    <a:pt x="1035" y="32551"/>
                  </a:lnTo>
                  <a:cubicBezTo>
                    <a:pt x="1058" y="32555"/>
                    <a:pt x="1078" y="32557"/>
                    <a:pt x="1096" y="32557"/>
                  </a:cubicBezTo>
                  <a:cubicBezTo>
                    <a:pt x="1259" y="32557"/>
                    <a:pt x="1189" y="32397"/>
                    <a:pt x="1135" y="32253"/>
                  </a:cubicBezTo>
                  <a:cubicBezTo>
                    <a:pt x="1135" y="32233"/>
                    <a:pt x="1135" y="32213"/>
                    <a:pt x="1135" y="32193"/>
                  </a:cubicBezTo>
                  <a:cubicBezTo>
                    <a:pt x="1453" y="32392"/>
                    <a:pt x="1752" y="32611"/>
                    <a:pt x="1752" y="32611"/>
                  </a:cubicBezTo>
                  <a:cubicBezTo>
                    <a:pt x="1911" y="32054"/>
                    <a:pt x="4557" y="28512"/>
                    <a:pt x="8039" y="24016"/>
                  </a:cubicBezTo>
                  <a:cubicBezTo>
                    <a:pt x="8039" y="24036"/>
                    <a:pt x="8039" y="24036"/>
                    <a:pt x="8039" y="24055"/>
                  </a:cubicBezTo>
                  <a:lnTo>
                    <a:pt x="8079" y="24075"/>
                  </a:lnTo>
                  <a:cubicBezTo>
                    <a:pt x="8160" y="23978"/>
                    <a:pt x="8201" y="23880"/>
                    <a:pt x="8171" y="23880"/>
                  </a:cubicBezTo>
                  <a:cubicBezTo>
                    <a:pt x="8164" y="23880"/>
                    <a:pt x="8153" y="23885"/>
                    <a:pt x="8138" y="23896"/>
                  </a:cubicBezTo>
                  <a:cubicBezTo>
                    <a:pt x="8218" y="23797"/>
                    <a:pt x="8318" y="23677"/>
                    <a:pt x="8397" y="23558"/>
                  </a:cubicBezTo>
                  <a:lnTo>
                    <a:pt x="8397" y="23558"/>
                  </a:lnTo>
                  <a:cubicBezTo>
                    <a:pt x="8339" y="23747"/>
                    <a:pt x="8525" y="23830"/>
                    <a:pt x="8745" y="23830"/>
                  </a:cubicBezTo>
                  <a:cubicBezTo>
                    <a:pt x="8827" y="23830"/>
                    <a:pt x="8913" y="23818"/>
                    <a:pt x="8994" y="23797"/>
                  </a:cubicBezTo>
                  <a:cubicBezTo>
                    <a:pt x="8954" y="23757"/>
                    <a:pt x="8914" y="23737"/>
                    <a:pt x="9054" y="23459"/>
                  </a:cubicBezTo>
                  <a:lnTo>
                    <a:pt x="9054" y="23459"/>
                  </a:lnTo>
                  <a:cubicBezTo>
                    <a:pt x="8978" y="23504"/>
                    <a:pt x="8716" y="23736"/>
                    <a:pt x="8632" y="23736"/>
                  </a:cubicBezTo>
                  <a:cubicBezTo>
                    <a:pt x="8606" y="23736"/>
                    <a:pt x="8597" y="23714"/>
                    <a:pt x="8616" y="23658"/>
                  </a:cubicBezTo>
                  <a:cubicBezTo>
                    <a:pt x="8835" y="23299"/>
                    <a:pt x="8855" y="23419"/>
                    <a:pt x="9014" y="23299"/>
                  </a:cubicBezTo>
                  <a:lnTo>
                    <a:pt x="9014" y="23299"/>
                  </a:lnTo>
                  <a:cubicBezTo>
                    <a:pt x="9006" y="23301"/>
                    <a:pt x="8999" y="23302"/>
                    <a:pt x="8993" y="23302"/>
                  </a:cubicBezTo>
                  <a:cubicBezTo>
                    <a:pt x="8857" y="23302"/>
                    <a:pt x="9090" y="22895"/>
                    <a:pt x="9014" y="22762"/>
                  </a:cubicBezTo>
                  <a:cubicBezTo>
                    <a:pt x="9511" y="22145"/>
                    <a:pt x="10009" y="21509"/>
                    <a:pt x="10506" y="20852"/>
                  </a:cubicBezTo>
                  <a:cubicBezTo>
                    <a:pt x="10520" y="20866"/>
                    <a:pt x="10524" y="20880"/>
                    <a:pt x="10540" y="20880"/>
                  </a:cubicBezTo>
                  <a:cubicBezTo>
                    <a:pt x="10546" y="20880"/>
                    <a:pt x="10554" y="20878"/>
                    <a:pt x="10566" y="20872"/>
                  </a:cubicBezTo>
                  <a:lnTo>
                    <a:pt x="10685" y="20693"/>
                  </a:lnTo>
                  <a:cubicBezTo>
                    <a:pt x="10705" y="20684"/>
                    <a:pt x="10720" y="20680"/>
                    <a:pt x="10731" y="20680"/>
                  </a:cubicBezTo>
                  <a:cubicBezTo>
                    <a:pt x="10826" y="20680"/>
                    <a:pt x="10647" y="20970"/>
                    <a:pt x="10701" y="20970"/>
                  </a:cubicBezTo>
                  <a:cubicBezTo>
                    <a:pt x="10712" y="20970"/>
                    <a:pt x="10732" y="20959"/>
                    <a:pt x="10765" y="20932"/>
                  </a:cubicBezTo>
                  <a:lnTo>
                    <a:pt x="10765" y="20932"/>
                  </a:lnTo>
                  <a:cubicBezTo>
                    <a:pt x="10645" y="21210"/>
                    <a:pt x="10526" y="21549"/>
                    <a:pt x="10228" y="21847"/>
                  </a:cubicBezTo>
                  <a:lnTo>
                    <a:pt x="10055" y="21809"/>
                  </a:lnTo>
                  <a:lnTo>
                    <a:pt x="10055" y="21809"/>
                  </a:lnTo>
                  <a:cubicBezTo>
                    <a:pt x="10056" y="21809"/>
                    <a:pt x="10056" y="21809"/>
                    <a:pt x="10056" y="21809"/>
                  </a:cubicBezTo>
                  <a:cubicBezTo>
                    <a:pt x="10108" y="21809"/>
                    <a:pt x="10289" y="21642"/>
                    <a:pt x="10327" y="21529"/>
                  </a:cubicBezTo>
                  <a:lnTo>
                    <a:pt x="10327" y="21529"/>
                  </a:lnTo>
                  <a:cubicBezTo>
                    <a:pt x="10267" y="21708"/>
                    <a:pt x="9750" y="21907"/>
                    <a:pt x="9810" y="22185"/>
                  </a:cubicBezTo>
                  <a:lnTo>
                    <a:pt x="10068" y="22026"/>
                  </a:lnTo>
                  <a:lnTo>
                    <a:pt x="10068" y="22026"/>
                  </a:lnTo>
                  <a:cubicBezTo>
                    <a:pt x="9949" y="22305"/>
                    <a:pt x="9850" y="22722"/>
                    <a:pt x="9591" y="22981"/>
                  </a:cubicBezTo>
                  <a:cubicBezTo>
                    <a:pt x="9810" y="22941"/>
                    <a:pt x="9631" y="22901"/>
                    <a:pt x="9929" y="22802"/>
                  </a:cubicBezTo>
                  <a:lnTo>
                    <a:pt x="9929" y="22802"/>
                  </a:lnTo>
                  <a:cubicBezTo>
                    <a:pt x="9921" y="22803"/>
                    <a:pt x="9914" y="22803"/>
                    <a:pt x="9908" y="22803"/>
                  </a:cubicBezTo>
                  <a:cubicBezTo>
                    <a:pt x="9676" y="22803"/>
                    <a:pt x="10381" y="22169"/>
                    <a:pt x="10185" y="22169"/>
                  </a:cubicBezTo>
                  <a:cubicBezTo>
                    <a:pt x="10177" y="22169"/>
                    <a:pt x="10169" y="22170"/>
                    <a:pt x="10160" y="22171"/>
                  </a:cubicBezTo>
                  <a:lnTo>
                    <a:pt x="10160" y="22171"/>
                  </a:lnTo>
                  <a:cubicBezTo>
                    <a:pt x="10452" y="22083"/>
                    <a:pt x="10505" y="21877"/>
                    <a:pt x="10844" y="21708"/>
                  </a:cubicBezTo>
                  <a:cubicBezTo>
                    <a:pt x="10785" y="21688"/>
                    <a:pt x="10685" y="21748"/>
                    <a:pt x="10904" y="21509"/>
                  </a:cubicBezTo>
                  <a:cubicBezTo>
                    <a:pt x="10904" y="21489"/>
                    <a:pt x="10904" y="21449"/>
                    <a:pt x="10904" y="21429"/>
                  </a:cubicBezTo>
                  <a:cubicBezTo>
                    <a:pt x="10844" y="21469"/>
                    <a:pt x="10785" y="21509"/>
                    <a:pt x="10745" y="21509"/>
                  </a:cubicBezTo>
                  <a:cubicBezTo>
                    <a:pt x="10745" y="21310"/>
                    <a:pt x="11043" y="20912"/>
                    <a:pt x="11103" y="20753"/>
                  </a:cubicBezTo>
                  <a:cubicBezTo>
                    <a:pt x="11135" y="20720"/>
                    <a:pt x="11153" y="20708"/>
                    <a:pt x="11161" y="20708"/>
                  </a:cubicBezTo>
                  <a:cubicBezTo>
                    <a:pt x="11186" y="20708"/>
                    <a:pt x="11143" y="20802"/>
                    <a:pt x="11177" y="20802"/>
                  </a:cubicBezTo>
                  <a:cubicBezTo>
                    <a:pt x="11183" y="20802"/>
                    <a:pt x="11191" y="20799"/>
                    <a:pt x="11202" y="20792"/>
                  </a:cubicBezTo>
                  <a:lnTo>
                    <a:pt x="11302" y="20534"/>
                  </a:lnTo>
                  <a:cubicBezTo>
                    <a:pt x="11311" y="20539"/>
                    <a:pt x="11322" y="20542"/>
                    <a:pt x="11335" y="20542"/>
                  </a:cubicBezTo>
                  <a:cubicBezTo>
                    <a:pt x="11408" y="20542"/>
                    <a:pt x="11530" y="20465"/>
                    <a:pt x="11584" y="20465"/>
                  </a:cubicBezTo>
                  <a:cubicBezTo>
                    <a:pt x="11624" y="20465"/>
                    <a:pt x="11625" y="20507"/>
                    <a:pt x="11541" y="20653"/>
                  </a:cubicBezTo>
                  <a:lnTo>
                    <a:pt x="11779" y="20355"/>
                  </a:lnTo>
                  <a:cubicBezTo>
                    <a:pt x="11978" y="20216"/>
                    <a:pt x="12197" y="19977"/>
                    <a:pt x="12277" y="19778"/>
                  </a:cubicBezTo>
                  <a:cubicBezTo>
                    <a:pt x="12387" y="19684"/>
                    <a:pt x="12447" y="19466"/>
                    <a:pt x="12458" y="19466"/>
                  </a:cubicBezTo>
                  <a:cubicBezTo>
                    <a:pt x="12461" y="19466"/>
                    <a:pt x="12460" y="19481"/>
                    <a:pt x="12456" y="19519"/>
                  </a:cubicBezTo>
                  <a:lnTo>
                    <a:pt x="12774" y="18982"/>
                  </a:lnTo>
                  <a:lnTo>
                    <a:pt x="12794" y="19002"/>
                  </a:lnTo>
                  <a:cubicBezTo>
                    <a:pt x="13192" y="18524"/>
                    <a:pt x="13431" y="17888"/>
                    <a:pt x="14028" y="17470"/>
                  </a:cubicBezTo>
                  <a:cubicBezTo>
                    <a:pt x="14127" y="17291"/>
                    <a:pt x="14247" y="17092"/>
                    <a:pt x="14485" y="16853"/>
                  </a:cubicBezTo>
                  <a:lnTo>
                    <a:pt x="14605" y="16853"/>
                  </a:lnTo>
                  <a:cubicBezTo>
                    <a:pt x="14744" y="16634"/>
                    <a:pt x="15182" y="16296"/>
                    <a:pt x="15162" y="16137"/>
                  </a:cubicBezTo>
                  <a:cubicBezTo>
                    <a:pt x="15560" y="16097"/>
                    <a:pt x="16017" y="15182"/>
                    <a:pt x="16336" y="14844"/>
                  </a:cubicBezTo>
                  <a:lnTo>
                    <a:pt x="16256" y="14744"/>
                  </a:lnTo>
                  <a:cubicBezTo>
                    <a:pt x="16455" y="14485"/>
                    <a:pt x="16614" y="14227"/>
                    <a:pt x="16813" y="13889"/>
                  </a:cubicBezTo>
                  <a:lnTo>
                    <a:pt x="16714" y="13829"/>
                  </a:lnTo>
                  <a:cubicBezTo>
                    <a:pt x="16853" y="13491"/>
                    <a:pt x="17331" y="13192"/>
                    <a:pt x="17649" y="12754"/>
                  </a:cubicBezTo>
                  <a:lnTo>
                    <a:pt x="17649" y="12754"/>
                  </a:lnTo>
                  <a:cubicBezTo>
                    <a:pt x="17669" y="12814"/>
                    <a:pt x="17569" y="12914"/>
                    <a:pt x="17490" y="12973"/>
                  </a:cubicBezTo>
                  <a:cubicBezTo>
                    <a:pt x="18106" y="12635"/>
                    <a:pt x="18186" y="11780"/>
                    <a:pt x="18703" y="11441"/>
                  </a:cubicBezTo>
                  <a:cubicBezTo>
                    <a:pt x="18763" y="11302"/>
                    <a:pt x="18843" y="11222"/>
                    <a:pt x="18942" y="11163"/>
                  </a:cubicBezTo>
                  <a:lnTo>
                    <a:pt x="18942" y="11163"/>
                  </a:lnTo>
                  <a:cubicBezTo>
                    <a:pt x="18922" y="11183"/>
                    <a:pt x="18922" y="11183"/>
                    <a:pt x="18922" y="11203"/>
                  </a:cubicBezTo>
                  <a:cubicBezTo>
                    <a:pt x="18922" y="11183"/>
                    <a:pt x="18942" y="11163"/>
                    <a:pt x="18962" y="11143"/>
                  </a:cubicBezTo>
                  <a:cubicBezTo>
                    <a:pt x="19022" y="11103"/>
                    <a:pt x="19081" y="11083"/>
                    <a:pt x="19141" y="11023"/>
                  </a:cubicBezTo>
                  <a:lnTo>
                    <a:pt x="19141" y="11023"/>
                  </a:lnTo>
                  <a:cubicBezTo>
                    <a:pt x="19081" y="11063"/>
                    <a:pt x="19022" y="11083"/>
                    <a:pt x="18982" y="11123"/>
                  </a:cubicBezTo>
                  <a:cubicBezTo>
                    <a:pt x="19042" y="11043"/>
                    <a:pt x="19141" y="10884"/>
                    <a:pt x="19221" y="10745"/>
                  </a:cubicBezTo>
                  <a:lnTo>
                    <a:pt x="19360" y="10765"/>
                  </a:lnTo>
                  <a:cubicBezTo>
                    <a:pt x="19380" y="10745"/>
                    <a:pt x="19380" y="10745"/>
                    <a:pt x="19380" y="10725"/>
                  </a:cubicBezTo>
                  <a:cubicBezTo>
                    <a:pt x="19496" y="10642"/>
                    <a:pt x="19446" y="10601"/>
                    <a:pt x="19357" y="10601"/>
                  </a:cubicBezTo>
                  <a:cubicBezTo>
                    <a:pt x="19339" y="10601"/>
                    <a:pt x="19320" y="10602"/>
                    <a:pt x="19300" y="10606"/>
                  </a:cubicBezTo>
                  <a:cubicBezTo>
                    <a:pt x="19320" y="10526"/>
                    <a:pt x="19360" y="10446"/>
                    <a:pt x="19380" y="10387"/>
                  </a:cubicBezTo>
                  <a:cubicBezTo>
                    <a:pt x="19385" y="10387"/>
                    <a:pt x="19391" y="10387"/>
                    <a:pt x="19396" y="10387"/>
                  </a:cubicBezTo>
                  <a:cubicBezTo>
                    <a:pt x="19618" y="10387"/>
                    <a:pt x="19605" y="9989"/>
                    <a:pt x="19877" y="9989"/>
                  </a:cubicBezTo>
                  <a:cubicBezTo>
                    <a:pt x="19877" y="9850"/>
                    <a:pt x="20275" y="9352"/>
                    <a:pt x="20235" y="9113"/>
                  </a:cubicBezTo>
                  <a:cubicBezTo>
                    <a:pt x="20235" y="9094"/>
                    <a:pt x="20235" y="9074"/>
                    <a:pt x="20215" y="9054"/>
                  </a:cubicBezTo>
                  <a:lnTo>
                    <a:pt x="20215" y="9054"/>
                  </a:lnTo>
                  <a:cubicBezTo>
                    <a:pt x="20255" y="9074"/>
                    <a:pt x="20295" y="9054"/>
                    <a:pt x="20235" y="9113"/>
                  </a:cubicBezTo>
                  <a:cubicBezTo>
                    <a:pt x="20375" y="8994"/>
                    <a:pt x="20514" y="8855"/>
                    <a:pt x="20574" y="8696"/>
                  </a:cubicBezTo>
                  <a:lnTo>
                    <a:pt x="20753" y="8715"/>
                  </a:lnTo>
                  <a:lnTo>
                    <a:pt x="20832" y="8278"/>
                  </a:lnTo>
                  <a:cubicBezTo>
                    <a:pt x="20946" y="8212"/>
                    <a:pt x="21028" y="8168"/>
                    <a:pt x="21076" y="8168"/>
                  </a:cubicBezTo>
                  <a:cubicBezTo>
                    <a:pt x="21130" y="8168"/>
                    <a:pt x="21142" y="8221"/>
                    <a:pt x="21111" y="8357"/>
                  </a:cubicBezTo>
                  <a:cubicBezTo>
                    <a:pt x="21330" y="7780"/>
                    <a:pt x="21369" y="7940"/>
                    <a:pt x="21529" y="7422"/>
                  </a:cubicBezTo>
                  <a:lnTo>
                    <a:pt x="21588" y="7502"/>
                  </a:lnTo>
                  <a:cubicBezTo>
                    <a:pt x="21708" y="7363"/>
                    <a:pt x="21787" y="7044"/>
                    <a:pt x="21907" y="7024"/>
                  </a:cubicBezTo>
                  <a:cubicBezTo>
                    <a:pt x="22324" y="6825"/>
                    <a:pt x="23200" y="5472"/>
                    <a:pt x="23976" y="4776"/>
                  </a:cubicBezTo>
                  <a:cubicBezTo>
                    <a:pt x="23618" y="4736"/>
                    <a:pt x="24394" y="4478"/>
                    <a:pt x="24235" y="4299"/>
                  </a:cubicBezTo>
                  <a:cubicBezTo>
                    <a:pt x="24284" y="4299"/>
                    <a:pt x="24339" y="4279"/>
                    <a:pt x="24374" y="4279"/>
                  </a:cubicBezTo>
                  <a:cubicBezTo>
                    <a:pt x="24409" y="4279"/>
                    <a:pt x="24424" y="4299"/>
                    <a:pt x="24394" y="4378"/>
                  </a:cubicBezTo>
                  <a:cubicBezTo>
                    <a:pt x="24672" y="3920"/>
                    <a:pt x="24991" y="3841"/>
                    <a:pt x="25070" y="3423"/>
                  </a:cubicBezTo>
                  <a:cubicBezTo>
                    <a:pt x="25145" y="3423"/>
                    <a:pt x="25079" y="3564"/>
                    <a:pt x="25137" y="3564"/>
                  </a:cubicBezTo>
                  <a:cubicBezTo>
                    <a:pt x="25141" y="3564"/>
                    <a:pt x="25145" y="3564"/>
                    <a:pt x="25150" y="3562"/>
                  </a:cubicBezTo>
                  <a:cubicBezTo>
                    <a:pt x="25150" y="3523"/>
                    <a:pt x="25190" y="3383"/>
                    <a:pt x="25269" y="3383"/>
                  </a:cubicBezTo>
                  <a:cubicBezTo>
                    <a:pt x="25274" y="3382"/>
                    <a:pt x="25279" y="3381"/>
                    <a:pt x="25282" y="3381"/>
                  </a:cubicBezTo>
                  <a:cubicBezTo>
                    <a:pt x="25319" y="3381"/>
                    <a:pt x="25266" y="3472"/>
                    <a:pt x="25229" y="3562"/>
                  </a:cubicBezTo>
                  <a:cubicBezTo>
                    <a:pt x="25568" y="3125"/>
                    <a:pt x="25428" y="2946"/>
                    <a:pt x="25289" y="2786"/>
                  </a:cubicBezTo>
                  <a:cubicBezTo>
                    <a:pt x="25349" y="2747"/>
                    <a:pt x="25408" y="2707"/>
                    <a:pt x="25468" y="2647"/>
                  </a:cubicBezTo>
                  <a:cubicBezTo>
                    <a:pt x="25508" y="2607"/>
                    <a:pt x="25568" y="2548"/>
                    <a:pt x="25587" y="2508"/>
                  </a:cubicBezTo>
                  <a:cubicBezTo>
                    <a:pt x="25667" y="2408"/>
                    <a:pt x="25687" y="2309"/>
                    <a:pt x="25707" y="2190"/>
                  </a:cubicBezTo>
                  <a:cubicBezTo>
                    <a:pt x="25778" y="2149"/>
                    <a:pt x="25870" y="2087"/>
                    <a:pt x="25908" y="2087"/>
                  </a:cubicBezTo>
                  <a:cubicBezTo>
                    <a:pt x="25945" y="2087"/>
                    <a:pt x="25933" y="2144"/>
                    <a:pt x="25806" y="2329"/>
                  </a:cubicBezTo>
                  <a:cubicBezTo>
                    <a:pt x="25866" y="2249"/>
                    <a:pt x="26065" y="2030"/>
                    <a:pt x="26244" y="1811"/>
                  </a:cubicBezTo>
                  <a:cubicBezTo>
                    <a:pt x="26184" y="1712"/>
                    <a:pt x="26105" y="1632"/>
                    <a:pt x="26025" y="1533"/>
                  </a:cubicBezTo>
                  <a:cubicBezTo>
                    <a:pt x="25985" y="1493"/>
                    <a:pt x="25966" y="1453"/>
                    <a:pt x="25926" y="1394"/>
                  </a:cubicBezTo>
                  <a:cubicBezTo>
                    <a:pt x="25886" y="1354"/>
                    <a:pt x="25826" y="1294"/>
                    <a:pt x="25786" y="1254"/>
                  </a:cubicBezTo>
                  <a:cubicBezTo>
                    <a:pt x="25747" y="1215"/>
                    <a:pt x="25707" y="1155"/>
                    <a:pt x="25667" y="1115"/>
                  </a:cubicBezTo>
                  <a:cubicBezTo>
                    <a:pt x="25607" y="1075"/>
                    <a:pt x="25607" y="1075"/>
                    <a:pt x="25587" y="1055"/>
                  </a:cubicBezTo>
                  <a:cubicBezTo>
                    <a:pt x="25548" y="1036"/>
                    <a:pt x="25528" y="1036"/>
                    <a:pt x="25488" y="1036"/>
                  </a:cubicBezTo>
                  <a:cubicBezTo>
                    <a:pt x="25488" y="1036"/>
                    <a:pt x="25488" y="996"/>
                    <a:pt x="25468" y="976"/>
                  </a:cubicBezTo>
                  <a:cubicBezTo>
                    <a:pt x="25448" y="956"/>
                    <a:pt x="25428" y="936"/>
                    <a:pt x="25389" y="896"/>
                  </a:cubicBezTo>
                  <a:cubicBezTo>
                    <a:pt x="25329" y="817"/>
                    <a:pt x="25249" y="737"/>
                    <a:pt x="25209" y="717"/>
                  </a:cubicBezTo>
                  <a:cubicBezTo>
                    <a:pt x="25030" y="478"/>
                    <a:pt x="24931" y="339"/>
                    <a:pt x="24812" y="220"/>
                  </a:cubicBezTo>
                  <a:cubicBezTo>
                    <a:pt x="24772" y="160"/>
                    <a:pt x="24712" y="100"/>
                    <a:pt x="24652" y="21"/>
                  </a:cubicBezTo>
                  <a:cubicBezTo>
                    <a:pt x="24652" y="21"/>
                    <a:pt x="24652" y="1"/>
                    <a:pt x="2463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5" name="Google Shape;1375;p26"/>
            <p:cNvSpPr/>
            <p:nvPr/>
          </p:nvSpPr>
          <p:spPr>
            <a:xfrm rot="3337232">
              <a:off x="6792150" y="2572869"/>
              <a:ext cx="1105604" cy="1457516"/>
            </a:xfrm>
            <a:custGeom>
              <a:rect b="b" l="l" r="r" t="t"/>
              <a:pathLst>
                <a:path extrusionOk="0" h="32684" w="26245">
                  <a:moveTo>
                    <a:pt x="25587" y="2110"/>
                  </a:moveTo>
                  <a:lnTo>
                    <a:pt x="25289" y="2627"/>
                  </a:lnTo>
                  <a:cubicBezTo>
                    <a:pt x="25275" y="2634"/>
                    <a:pt x="25263" y="2638"/>
                    <a:pt x="25254" y="2638"/>
                  </a:cubicBezTo>
                  <a:cubicBezTo>
                    <a:pt x="25209" y="2638"/>
                    <a:pt x="25209" y="2566"/>
                    <a:pt x="25209" y="2468"/>
                  </a:cubicBezTo>
                  <a:cubicBezTo>
                    <a:pt x="25209" y="2508"/>
                    <a:pt x="25190" y="2548"/>
                    <a:pt x="25170" y="2568"/>
                  </a:cubicBezTo>
                  <a:cubicBezTo>
                    <a:pt x="25132" y="2605"/>
                    <a:pt x="25102" y="2619"/>
                    <a:pt x="25080" y="2619"/>
                  </a:cubicBezTo>
                  <a:cubicBezTo>
                    <a:pt x="25068" y="2619"/>
                    <a:pt x="25058" y="2615"/>
                    <a:pt x="25050" y="2607"/>
                  </a:cubicBezTo>
                  <a:cubicBezTo>
                    <a:pt x="25110" y="2528"/>
                    <a:pt x="25150" y="2468"/>
                    <a:pt x="25209" y="2388"/>
                  </a:cubicBezTo>
                  <a:cubicBezTo>
                    <a:pt x="25209" y="2428"/>
                    <a:pt x="25209" y="2448"/>
                    <a:pt x="25209" y="2468"/>
                  </a:cubicBezTo>
                  <a:cubicBezTo>
                    <a:pt x="25229" y="2428"/>
                    <a:pt x="25229" y="2388"/>
                    <a:pt x="25249" y="2349"/>
                  </a:cubicBezTo>
                  <a:cubicBezTo>
                    <a:pt x="25269" y="2309"/>
                    <a:pt x="25309" y="2269"/>
                    <a:pt x="25329" y="2249"/>
                  </a:cubicBezTo>
                  <a:cubicBezTo>
                    <a:pt x="25428" y="2190"/>
                    <a:pt x="25528" y="2150"/>
                    <a:pt x="25587" y="2110"/>
                  </a:cubicBezTo>
                  <a:close/>
                  <a:moveTo>
                    <a:pt x="20872" y="7820"/>
                  </a:moveTo>
                  <a:lnTo>
                    <a:pt x="20832" y="8218"/>
                  </a:lnTo>
                  <a:cubicBezTo>
                    <a:pt x="20812" y="8158"/>
                    <a:pt x="20733" y="8119"/>
                    <a:pt x="20653" y="8079"/>
                  </a:cubicBezTo>
                  <a:cubicBezTo>
                    <a:pt x="20713" y="7979"/>
                    <a:pt x="20792" y="7900"/>
                    <a:pt x="20872" y="7820"/>
                  </a:cubicBezTo>
                  <a:close/>
                  <a:moveTo>
                    <a:pt x="14784" y="11143"/>
                  </a:moveTo>
                  <a:lnTo>
                    <a:pt x="14784" y="11143"/>
                  </a:lnTo>
                  <a:cubicBezTo>
                    <a:pt x="14776" y="11155"/>
                    <a:pt x="14770" y="11167"/>
                    <a:pt x="14766" y="11177"/>
                  </a:cubicBezTo>
                  <a:lnTo>
                    <a:pt x="14766" y="11177"/>
                  </a:lnTo>
                  <a:cubicBezTo>
                    <a:pt x="14772" y="11166"/>
                    <a:pt x="14778" y="11154"/>
                    <a:pt x="14784" y="11143"/>
                  </a:cubicBezTo>
                  <a:close/>
                  <a:moveTo>
                    <a:pt x="18047" y="11322"/>
                  </a:moveTo>
                  <a:cubicBezTo>
                    <a:pt x="18047" y="11600"/>
                    <a:pt x="18027" y="11879"/>
                    <a:pt x="17888" y="12138"/>
                  </a:cubicBezTo>
                  <a:lnTo>
                    <a:pt x="17768" y="12158"/>
                  </a:lnTo>
                  <a:lnTo>
                    <a:pt x="17569" y="12555"/>
                  </a:lnTo>
                  <a:cubicBezTo>
                    <a:pt x="17569" y="12416"/>
                    <a:pt x="17569" y="12158"/>
                    <a:pt x="17609" y="11899"/>
                  </a:cubicBezTo>
                  <a:cubicBezTo>
                    <a:pt x="17748" y="11700"/>
                    <a:pt x="17908" y="11521"/>
                    <a:pt x="18047" y="11322"/>
                  </a:cubicBezTo>
                  <a:close/>
                  <a:moveTo>
                    <a:pt x="16157" y="13729"/>
                  </a:moveTo>
                  <a:cubicBezTo>
                    <a:pt x="16276" y="13809"/>
                    <a:pt x="16376" y="13928"/>
                    <a:pt x="16376" y="14008"/>
                  </a:cubicBezTo>
                  <a:cubicBezTo>
                    <a:pt x="16336" y="14028"/>
                    <a:pt x="15779" y="14465"/>
                    <a:pt x="15600" y="14525"/>
                  </a:cubicBezTo>
                  <a:lnTo>
                    <a:pt x="15520" y="14525"/>
                  </a:lnTo>
                  <a:cubicBezTo>
                    <a:pt x="15619" y="14386"/>
                    <a:pt x="15719" y="14267"/>
                    <a:pt x="15818" y="14147"/>
                  </a:cubicBezTo>
                  <a:lnTo>
                    <a:pt x="15978" y="14267"/>
                  </a:lnTo>
                  <a:lnTo>
                    <a:pt x="15858" y="14087"/>
                  </a:lnTo>
                  <a:cubicBezTo>
                    <a:pt x="15958" y="13968"/>
                    <a:pt x="16057" y="13849"/>
                    <a:pt x="16157" y="13729"/>
                  </a:cubicBezTo>
                  <a:close/>
                  <a:moveTo>
                    <a:pt x="14664" y="15600"/>
                  </a:moveTo>
                  <a:lnTo>
                    <a:pt x="14664" y="15600"/>
                  </a:lnTo>
                  <a:cubicBezTo>
                    <a:pt x="14645" y="15719"/>
                    <a:pt x="14605" y="15838"/>
                    <a:pt x="14545" y="15938"/>
                  </a:cubicBezTo>
                  <a:cubicBezTo>
                    <a:pt x="14533" y="15915"/>
                    <a:pt x="14508" y="15905"/>
                    <a:pt x="14477" y="15905"/>
                  </a:cubicBezTo>
                  <a:cubicBezTo>
                    <a:pt x="14455" y="15905"/>
                    <a:pt x="14430" y="15910"/>
                    <a:pt x="14406" y="15918"/>
                  </a:cubicBezTo>
                  <a:cubicBezTo>
                    <a:pt x="14485" y="15818"/>
                    <a:pt x="14585" y="15699"/>
                    <a:pt x="14664" y="15600"/>
                  </a:cubicBezTo>
                  <a:close/>
                  <a:moveTo>
                    <a:pt x="9153" y="18723"/>
                  </a:moveTo>
                  <a:cubicBezTo>
                    <a:pt x="9115" y="18809"/>
                    <a:pt x="9095" y="18840"/>
                    <a:pt x="9085" y="18840"/>
                  </a:cubicBezTo>
                  <a:cubicBezTo>
                    <a:pt x="9074" y="18840"/>
                    <a:pt x="9074" y="18804"/>
                    <a:pt x="9074" y="18763"/>
                  </a:cubicBezTo>
                  <a:lnTo>
                    <a:pt x="9153" y="18723"/>
                  </a:lnTo>
                  <a:close/>
                  <a:moveTo>
                    <a:pt x="12098" y="18902"/>
                  </a:moveTo>
                  <a:lnTo>
                    <a:pt x="12098" y="18902"/>
                  </a:lnTo>
                  <a:cubicBezTo>
                    <a:pt x="12088" y="18909"/>
                    <a:pt x="12078" y="18917"/>
                    <a:pt x="12068" y="18925"/>
                  </a:cubicBezTo>
                  <a:lnTo>
                    <a:pt x="12068" y="18925"/>
                  </a:lnTo>
                  <a:cubicBezTo>
                    <a:pt x="12080" y="18917"/>
                    <a:pt x="12090" y="18910"/>
                    <a:pt x="12098" y="18902"/>
                  </a:cubicBezTo>
                  <a:close/>
                  <a:moveTo>
                    <a:pt x="13152" y="17510"/>
                  </a:moveTo>
                  <a:cubicBezTo>
                    <a:pt x="13152" y="17728"/>
                    <a:pt x="13053" y="18067"/>
                    <a:pt x="12854" y="18425"/>
                  </a:cubicBezTo>
                  <a:cubicBezTo>
                    <a:pt x="12750" y="18593"/>
                    <a:pt x="12688" y="18638"/>
                    <a:pt x="12649" y="18638"/>
                  </a:cubicBezTo>
                  <a:cubicBezTo>
                    <a:pt x="12603" y="18638"/>
                    <a:pt x="12591" y="18571"/>
                    <a:pt x="12582" y="18571"/>
                  </a:cubicBezTo>
                  <a:cubicBezTo>
                    <a:pt x="12580" y="18571"/>
                    <a:pt x="12578" y="18575"/>
                    <a:pt x="12575" y="18584"/>
                  </a:cubicBezTo>
                  <a:cubicBezTo>
                    <a:pt x="11978" y="19280"/>
                    <a:pt x="12396" y="19440"/>
                    <a:pt x="11799" y="19937"/>
                  </a:cubicBezTo>
                  <a:cubicBezTo>
                    <a:pt x="11740" y="19969"/>
                    <a:pt x="11694" y="19982"/>
                    <a:pt x="11659" y="19982"/>
                  </a:cubicBezTo>
                  <a:cubicBezTo>
                    <a:pt x="11518" y="19982"/>
                    <a:pt x="11537" y="19778"/>
                    <a:pt x="11441" y="19778"/>
                  </a:cubicBezTo>
                  <a:cubicBezTo>
                    <a:pt x="11640" y="19420"/>
                    <a:pt x="11899" y="19340"/>
                    <a:pt x="12058" y="19121"/>
                  </a:cubicBezTo>
                  <a:lnTo>
                    <a:pt x="12058" y="19121"/>
                  </a:lnTo>
                  <a:lnTo>
                    <a:pt x="11799" y="19360"/>
                  </a:lnTo>
                  <a:cubicBezTo>
                    <a:pt x="11836" y="19232"/>
                    <a:pt x="11956" y="19021"/>
                    <a:pt x="12068" y="18925"/>
                  </a:cubicBezTo>
                  <a:lnTo>
                    <a:pt x="12068" y="18925"/>
                  </a:lnTo>
                  <a:cubicBezTo>
                    <a:pt x="12046" y="18940"/>
                    <a:pt x="12016" y="18957"/>
                    <a:pt x="11978" y="18982"/>
                  </a:cubicBezTo>
                  <a:cubicBezTo>
                    <a:pt x="12376" y="18485"/>
                    <a:pt x="12774" y="18007"/>
                    <a:pt x="13152" y="17510"/>
                  </a:cubicBezTo>
                  <a:close/>
                  <a:moveTo>
                    <a:pt x="8835" y="23001"/>
                  </a:moveTo>
                  <a:lnTo>
                    <a:pt x="8815" y="23041"/>
                  </a:lnTo>
                  <a:cubicBezTo>
                    <a:pt x="8815" y="23021"/>
                    <a:pt x="8815" y="23021"/>
                    <a:pt x="8835" y="23001"/>
                  </a:cubicBezTo>
                  <a:close/>
                  <a:moveTo>
                    <a:pt x="5902" y="23051"/>
                  </a:moveTo>
                  <a:cubicBezTo>
                    <a:pt x="5893" y="23053"/>
                    <a:pt x="5883" y="23056"/>
                    <a:pt x="5870" y="23061"/>
                  </a:cubicBezTo>
                  <a:cubicBezTo>
                    <a:pt x="5881" y="23058"/>
                    <a:pt x="5891" y="23055"/>
                    <a:pt x="5902" y="23051"/>
                  </a:cubicBezTo>
                  <a:close/>
                  <a:moveTo>
                    <a:pt x="8735" y="23120"/>
                  </a:moveTo>
                  <a:lnTo>
                    <a:pt x="8735" y="23120"/>
                  </a:lnTo>
                  <a:cubicBezTo>
                    <a:pt x="8696" y="23260"/>
                    <a:pt x="8596" y="23419"/>
                    <a:pt x="8437" y="23518"/>
                  </a:cubicBezTo>
                  <a:cubicBezTo>
                    <a:pt x="8536" y="23399"/>
                    <a:pt x="8636" y="23260"/>
                    <a:pt x="8735" y="23120"/>
                  </a:cubicBezTo>
                  <a:close/>
                  <a:moveTo>
                    <a:pt x="24632" y="1"/>
                  </a:moveTo>
                  <a:lnTo>
                    <a:pt x="24613" y="21"/>
                  </a:lnTo>
                  <a:cubicBezTo>
                    <a:pt x="24593" y="41"/>
                    <a:pt x="24573" y="61"/>
                    <a:pt x="24553" y="81"/>
                  </a:cubicBezTo>
                  <a:cubicBezTo>
                    <a:pt x="24513" y="120"/>
                    <a:pt x="24473" y="180"/>
                    <a:pt x="24414" y="220"/>
                  </a:cubicBezTo>
                  <a:lnTo>
                    <a:pt x="24533" y="160"/>
                  </a:lnTo>
                  <a:lnTo>
                    <a:pt x="24533" y="160"/>
                  </a:lnTo>
                  <a:cubicBezTo>
                    <a:pt x="24453" y="359"/>
                    <a:pt x="24394" y="459"/>
                    <a:pt x="24294" y="538"/>
                  </a:cubicBezTo>
                  <a:cubicBezTo>
                    <a:pt x="24195" y="598"/>
                    <a:pt x="24055" y="677"/>
                    <a:pt x="23916" y="837"/>
                  </a:cubicBezTo>
                  <a:lnTo>
                    <a:pt x="23916" y="817"/>
                  </a:lnTo>
                  <a:cubicBezTo>
                    <a:pt x="23498" y="1115"/>
                    <a:pt x="23478" y="1155"/>
                    <a:pt x="23419" y="1235"/>
                  </a:cubicBezTo>
                  <a:cubicBezTo>
                    <a:pt x="23379" y="1294"/>
                    <a:pt x="23319" y="1354"/>
                    <a:pt x="22981" y="1573"/>
                  </a:cubicBezTo>
                  <a:lnTo>
                    <a:pt x="23100" y="1632"/>
                  </a:lnTo>
                  <a:cubicBezTo>
                    <a:pt x="23260" y="1871"/>
                    <a:pt x="22523" y="2010"/>
                    <a:pt x="22305" y="2408"/>
                  </a:cubicBezTo>
                  <a:lnTo>
                    <a:pt x="22464" y="2349"/>
                  </a:lnTo>
                  <a:lnTo>
                    <a:pt x="22464" y="2349"/>
                  </a:lnTo>
                  <a:cubicBezTo>
                    <a:pt x="22364" y="2587"/>
                    <a:pt x="21728" y="2607"/>
                    <a:pt x="21549" y="2767"/>
                  </a:cubicBezTo>
                  <a:cubicBezTo>
                    <a:pt x="21544" y="2768"/>
                    <a:pt x="21540" y="2769"/>
                    <a:pt x="21537" y="2769"/>
                  </a:cubicBezTo>
                  <a:cubicBezTo>
                    <a:pt x="21501" y="2769"/>
                    <a:pt x="21571" y="2663"/>
                    <a:pt x="21608" y="2607"/>
                  </a:cubicBezTo>
                  <a:lnTo>
                    <a:pt x="21608" y="2607"/>
                  </a:lnTo>
                  <a:cubicBezTo>
                    <a:pt x="21051" y="2965"/>
                    <a:pt x="21668" y="2767"/>
                    <a:pt x="21369" y="3145"/>
                  </a:cubicBezTo>
                  <a:cubicBezTo>
                    <a:pt x="21365" y="3145"/>
                    <a:pt x="21361" y="3146"/>
                    <a:pt x="21357" y="3146"/>
                  </a:cubicBezTo>
                  <a:cubicBezTo>
                    <a:pt x="21287" y="3146"/>
                    <a:pt x="21277" y="3043"/>
                    <a:pt x="21209" y="3043"/>
                  </a:cubicBezTo>
                  <a:cubicBezTo>
                    <a:pt x="21175" y="3043"/>
                    <a:pt x="21127" y="3068"/>
                    <a:pt x="21051" y="3145"/>
                  </a:cubicBezTo>
                  <a:cubicBezTo>
                    <a:pt x="20892" y="3224"/>
                    <a:pt x="20673" y="4040"/>
                    <a:pt x="20255" y="4259"/>
                  </a:cubicBezTo>
                  <a:cubicBezTo>
                    <a:pt x="20299" y="4251"/>
                    <a:pt x="20340" y="4242"/>
                    <a:pt x="20369" y="4242"/>
                  </a:cubicBezTo>
                  <a:cubicBezTo>
                    <a:pt x="20421" y="4242"/>
                    <a:pt x="20438" y="4272"/>
                    <a:pt x="20375" y="4398"/>
                  </a:cubicBezTo>
                  <a:cubicBezTo>
                    <a:pt x="20176" y="4677"/>
                    <a:pt x="19579" y="4935"/>
                    <a:pt x="19539" y="5313"/>
                  </a:cubicBezTo>
                  <a:cubicBezTo>
                    <a:pt x="19519" y="5323"/>
                    <a:pt x="19504" y="5328"/>
                    <a:pt x="19492" y="5328"/>
                  </a:cubicBezTo>
                  <a:cubicBezTo>
                    <a:pt x="19479" y="5328"/>
                    <a:pt x="19469" y="5323"/>
                    <a:pt x="19459" y="5313"/>
                  </a:cubicBezTo>
                  <a:cubicBezTo>
                    <a:pt x="19340" y="5552"/>
                    <a:pt x="19002" y="6029"/>
                    <a:pt x="19002" y="6228"/>
                  </a:cubicBezTo>
                  <a:cubicBezTo>
                    <a:pt x="18986" y="6225"/>
                    <a:pt x="18969" y="6224"/>
                    <a:pt x="18953" y="6224"/>
                  </a:cubicBezTo>
                  <a:cubicBezTo>
                    <a:pt x="18521" y="6224"/>
                    <a:pt x="18195" y="7373"/>
                    <a:pt x="17906" y="7373"/>
                  </a:cubicBezTo>
                  <a:cubicBezTo>
                    <a:pt x="17880" y="7373"/>
                    <a:pt x="17854" y="7364"/>
                    <a:pt x="17828" y="7343"/>
                  </a:cubicBezTo>
                  <a:cubicBezTo>
                    <a:pt x="17669" y="7542"/>
                    <a:pt x="17510" y="7760"/>
                    <a:pt x="17350" y="7979"/>
                  </a:cubicBezTo>
                  <a:lnTo>
                    <a:pt x="17331" y="7940"/>
                  </a:lnTo>
                  <a:cubicBezTo>
                    <a:pt x="16992" y="8318"/>
                    <a:pt x="16952" y="8517"/>
                    <a:pt x="16933" y="8715"/>
                  </a:cubicBezTo>
                  <a:cubicBezTo>
                    <a:pt x="16905" y="8738"/>
                    <a:pt x="16887" y="8746"/>
                    <a:pt x="16874" y="8746"/>
                  </a:cubicBezTo>
                  <a:cubicBezTo>
                    <a:pt x="16843" y="8746"/>
                    <a:pt x="16853" y="8690"/>
                    <a:pt x="16853" y="8676"/>
                  </a:cubicBezTo>
                  <a:lnTo>
                    <a:pt x="16853" y="8676"/>
                  </a:lnTo>
                  <a:cubicBezTo>
                    <a:pt x="16316" y="9213"/>
                    <a:pt x="16296" y="9273"/>
                    <a:pt x="16057" y="9889"/>
                  </a:cubicBezTo>
                  <a:lnTo>
                    <a:pt x="15918" y="9850"/>
                  </a:lnTo>
                  <a:cubicBezTo>
                    <a:pt x="15878" y="10029"/>
                    <a:pt x="15102" y="10586"/>
                    <a:pt x="14764" y="11242"/>
                  </a:cubicBezTo>
                  <a:cubicBezTo>
                    <a:pt x="14764" y="11242"/>
                    <a:pt x="14751" y="11217"/>
                    <a:pt x="14766" y="11177"/>
                  </a:cubicBezTo>
                  <a:lnTo>
                    <a:pt x="14766" y="11177"/>
                  </a:lnTo>
                  <a:cubicBezTo>
                    <a:pt x="14372" y="11916"/>
                    <a:pt x="13295" y="12484"/>
                    <a:pt x="13491" y="13013"/>
                  </a:cubicBezTo>
                  <a:lnTo>
                    <a:pt x="13252" y="13510"/>
                  </a:lnTo>
                  <a:cubicBezTo>
                    <a:pt x="13376" y="13364"/>
                    <a:pt x="13440" y="13314"/>
                    <a:pt x="13473" y="13314"/>
                  </a:cubicBezTo>
                  <a:cubicBezTo>
                    <a:pt x="13544" y="13314"/>
                    <a:pt x="13457" y="13565"/>
                    <a:pt x="13527" y="13565"/>
                  </a:cubicBezTo>
                  <a:cubicBezTo>
                    <a:pt x="13541" y="13565"/>
                    <a:pt x="13561" y="13555"/>
                    <a:pt x="13590" y="13530"/>
                  </a:cubicBezTo>
                  <a:lnTo>
                    <a:pt x="13590" y="13530"/>
                  </a:lnTo>
                  <a:cubicBezTo>
                    <a:pt x="13496" y="13692"/>
                    <a:pt x="13282" y="13864"/>
                    <a:pt x="13210" y="13864"/>
                  </a:cubicBezTo>
                  <a:cubicBezTo>
                    <a:pt x="13176" y="13864"/>
                    <a:pt x="13174" y="13825"/>
                    <a:pt x="13232" y="13729"/>
                  </a:cubicBezTo>
                  <a:lnTo>
                    <a:pt x="13292" y="13709"/>
                  </a:lnTo>
                  <a:cubicBezTo>
                    <a:pt x="13274" y="13677"/>
                    <a:pt x="13251" y="13662"/>
                    <a:pt x="13224" y="13662"/>
                  </a:cubicBezTo>
                  <a:cubicBezTo>
                    <a:pt x="13055" y="13662"/>
                    <a:pt x="12731" y="14238"/>
                    <a:pt x="12602" y="14238"/>
                  </a:cubicBezTo>
                  <a:cubicBezTo>
                    <a:pt x="12592" y="14238"/>
                    <a:pt x="12583" y="14234"/>
                    <a:pt x="12575" y="14227"/>
                  </a:cubicBezTo>
                  <a:cubicBezTo>
                    <a:pt x="11740" y="15321"/>
                    <a:pt x="10844" y="16316"/>
                    <a:pt x="10068" y="17350"/>
                  </a:cubicBezTo>
                  <a:lnTo>
                    <a:pt x="10307" y="17350"/>
                  </a:lnTo>
                  <a:lnTo>
                    <a:pt x="10029" y="17709"/>
                  </a:lnTo>
                  <a:cubicBezTo>
                    <a:pt x="10000" y="17726"/>
                    <a:pt x="9969" y="17737"/>
                    <a:pt x="9945" y="17737"/>
                  </a:cubicBezTo>
                  <a:cubicBezTo>
                    <a:pt x="9887" y="17737"/>
                    <a:pt x="9868" y="17673"/>
                    <a:pt x="10009" y="17490"/>
                  </a:cubicBezTo>
                  <a:lnTo>
                    <a:pt x="10009" y="17490"/>
                  </a:lnTo>
                  <a:cubicBezTo>
                    <a:pt x="9830" y="17549"/>
                    <a:pt x="9770" y="17967"/>
                    <a:pt x="9790" y="18007"/>
                  </a:cubicBezTo>
                  <a:cubicBezTo>
                    <a:pt x="9690" y="18112"/>
                    <a:pt x="9633" y="18151"/>
                    <a:pt x="9605" y="18151"/>
                  </a:cubicBezTo>
                  <a:cubicBezTo>
                    <a:pt x="9519" y="18151"/>
                    <a:pt x="9675" y="17807"/>
                    <a:pt x="9652" y="17807"/>
                  </a:cubicBezTo>
                  <a:cubicBezTo>
                    <a:pt x="9648" y="17807"/>
                    <a:pt x="9642" y="17813"/>
                    <a:pt x="9631" y="17828"/>
                  </a:cubicBezTo>
                  <a:lnTo>
                    <a:pt x="9491" y="18047"/>
                  </a:lnTo>
                  <a:lnTo>
                    <a:pt x="9551" y="18007"/>
                  </a:lnTo>
                  <a:lnTo>
                    <a:pt x="9551" y="18007"/>
                  </a:lnTo>
                  <a:cubicBezTo>
                    <a:pt x="9491" y="18226"/>
                    <a:pt x="9551" y="18286"/>
                    <a:pt x="9312" y="18604"/>
                  </a:cubicBezTo>
                  <a:cubicBezTo>
                    <a:pt x="9237" y="18670"/>
                    <a:pt x="9194" y="18685"/>
                    <a:pt x="9164" y="18685"/>
                  </a:cubicBezTo>
                  <a:cubicBezTo>
                    <a:pt x="9142" y="18685"/>
                    <a:pt x="9127" y="18677"/>
                    <a:pt x="9113" y="18677"/>
                  </a:cubicBezTo>
                  <a:cubicBezTo>
                    <a:pt x="9101" y="18677"/>
                    <a:pt x="9089" y="18682"/>
                    <a:pt x="9074" y="18703"/>
                  </a:cubicBezTo>
                  <a:cubicBezTo>
                    <a:pt x="9070" y="18700"/>
                    <a:pt x="9067" y="18698"/>
                    <a:pt x="9063" y="18698"/>
                  </a:cubicBezTo>
                  <a:cubicBezTo>
                    <a:pt x="9046" y="18698"/>
                    <a:pt x="9024" y="18740"/>
                    <a:pt x="8974" y="18823"/>
                  </a:cubicBezTo>
                  <a:lnTo>
                    <a:pt x="8636" y="19260"/>
                  </a:lnTo>
                  <a:lnTo>
                    <a:pt x="8895" y="19161"/>
                  </a:lnTo>
                  <a:lnTo>
                    <a:pt x="8895" y="19161"/>
                  </a:lnTo>
                  <a:cubicBezTo>
                    <a:pt x="8817" y="19363"/>
                    <a:pt x="8666" y="19517"/>
                    <a:pt x="8737" y="19517"/>
                  </a:cubicBezTo>
                  <a:cubicBezTo>
                    <a:pt x="8754" y="19517"/>
                    <a:pt x="8783" y="19509"/>
                    <a:pt x="8827" y="19491"/>
                  </a:cubicBezTo>
                  <a:lnTo>
                    <a:pt x="8827" y="19491"/>
                  </a:lnTo>
                  <a:cubicBezTo>
                    <a:pt x="8381" y="19699"/>
                    <a:pt x="7537" y="21134"/>
                    <a:pt x="7343" y="21270"/>
                  </a:cubicBezTo>
                  <a:cubicBezTo>
                    <a:pt x="7223" y="21628"/>
                    <a:pt x="7024" y="21907"/>
                    <a:pt x="6746" y="22245"/>
                  </a:cubicBezTo>
                  <a:cubicBezTo>
                    <a:pt x="6772" y="22224"/>
                    <a:pt x="6804" y="22212"/>
                    <a:pt x="6832" y="22212"/>
                  </a:cubicBezTo>
                  <a:cubicBezTo>
                    <a:pt x="6911" y="22212"/>
                    <a:pt x="6961" y="22299"/>
                    <a:pt x="6786" y="22504"/>
                  </a:cubicBezTo>
                  <a:cubicBezTo>
                    <a:pt x="6749" y="22450"/>
                    <a:pt x="6710" y="22427"/>
                    <a:pt x="6668" y="22427"/>
                  </a:cubicBezTo>
                  <a:cubicBezTo>
                    <a:pt x="6470" y="22427"/>
                    <a:pt x="6218" y="22943"/>
                    <a:pt x="5902" y="23051"/>
                  </a:cubicBezTo>
                  <a:lnTo>
                    <a:pt x="5902" y="23051"/>
                  </a:lnTo>
                  <a:cubicBezTo>
                    <a:pt x="5905" y="23051"/>
                    <a:pt x="5908" y="23051"/>
                    <a:pt x="5910" y="23051"/>
                  </a:cubicBezTo>
                  <a:cubicBezTo>
                    <a:pt x="6058" y="23051"/>
                    <a:pt x="5456" y="23764"/>
                    <a:pt x="5642" y="23764"/>
                  </a:cubicBezTo>
                  <a:cubicBezTo>
                    <a:pt x="5662" y="23764"/>
                    <a:pt x="5691" y="23755"/>
                    <a:pt x="5731" y="23737"/>
                  </a:cubicBezTo>
                  <a:lnTo>
                    <a:pt x="5731" y="23737"/>
                  </a:lnTo>
                  <a:cubicBezTo>
                    <a:pt x="5670" y="23811"/>
                    <a:pt x="5635" y="23833"/>
                    <a:pt x="5610" y="23833"/>
                  </a:cubicBezTo>
                  <a:cubicBezTo>
                    <a:pt x="5571" y="23833"/>
                    <a:pt x="5557" y="23778"/>
                    <a:pt x="5505" y="23778"/>
                  </a:cubicBezTo>
                  <a:cubicBezTo>
                    <a:pt x="5483" y="23778"/>
                    <a:pt x="5454" y="23788"/>
                    <a:pt x="5413" y="23817"/>
                  </a:cubicBezTo>
                  <a:cubicBezTo>
                    <a:pt x="5094" y="24493"/>
                    <a:pt x="4398" y="25090"/>
                    <a:pt x="3901" y="25846"/>
                  </a:cubicBezTo>
                  <a:cubicBezTo>
                    <a:pt x="3940" y="25886"/>
                    <a:pt x="4080" y="25806"/>
                    <a:pt x="4020" y="26005"/>
                  </a:cubicBezTo>
                  <a:lnTo>
                    <a:pt x="3562" y="26264"/>
                  </a:lnTo>
                  <a:cubicBezTo>
                    <a:pt x="3463" y="26423"/>
                    <a:pt x="3682" y="26562"/>
                    <a:pt x="3363" y="26722"/>
                  </a:cubicBezTo>
                  <a:cubicBezTo>
                    <a:pt x="3387" y="26722"/>
                    <a:pt x="3414" y="26715"/>
                    <a:pt x="3434" y="26715"/>
                  </a:cubicBezTo>
                  <a:cubicBezTo>
                    <a:pt x="3464" y="26715"/>
                    <a:pt x="3479" y="26730"/>
                    <a:pt x="3443" y="26801"/>
                  </a:cubicBezTo>
                  <a:cubicBezTo>
                    <a:pt x="2846" y="27438"/>
                    <a:pt x="2369" y="28194"/>
                    <a:pt x="1871" y="28930"/>
                  </a:cubicBezTo>
                  <a:cubicBezTo>
                    <a:pt x="1632" y="29308"/>
                    <a:pt x="1374" y="29686"/>
                    <a:pt x="1095" y="30024"/>
                  </a:cubicBezTo>
                  <a:lnTo>
                    <a:pt x="896" y="30283"/>
                  </a:lnTo>
                  <a:lnTo>
                    <a:pt x="657" y="30581"/>
                  </a:lnTo>
                  <a:cubicBezTo>
                    <a:pt x="459" y="30820"/>
                    <a:pt x="240" y="31059"/>
                    <a:pt x="1" y="31318"/>
                  </a:cubicBezTo>
                  <a:lnTo>
                    <a:pt x="1" y="31457"/>
                  </a:lnTo>
                  <a:cubicBezTo>
                    <a:pt x="21" y="31357"/>
                    <a:pt x="21" y="31318"/>
                    <a:pt x="41" y="31318"/>
                  </a:cubicBezTo>
                  <a:lnTo>
                    <a:pt x="61" y="31318"/>
                  </a:lnTo>
                  <a:cubicBezTo>
                    <a:pt x="80" y="31337"/>
                    <a:pt x="100" y="31457"/>
                    <a:pt x="120" y="31576"/>
                  </a:cubicBezTo>
                  <a:cubicBezTo>
                    <a:pt x="120" y="31527"/>
                    <a:pt x="133" y="31513"/>
                    <a:pt x="151" y="31513"/>
                  </a:cubicBezTo>
                  <a:cubicBezTo>
                    <a:pt x="178" y="31513"/>
                    <a:pt x="219" y="31544"/>
                    <a:pt x="254" y="31544"/>
                  </a:cubicBezTo>
                  <a:cubicBezTo>
                    <a:pt x="263" y="31544"/>
                    <a:pt x="271" y="31542"/>
                    <a:pt x="279" y="31536"/>
                  </a:cubicBezTo>
                  <a:lnTo>
                    <a:pt x="279" y="31536"/>
                  </a:lnTo>
                  <a:cubicBezTo>
                    <a:pt x="240" y="31636"/>
                    <a:pt x="200" y="31716"/>
                    <a:pt x="180" y="31815"/>
                  </a:cubicBezTo>
                  <a:lnTo>
                    <a:pt x="160" y="31875"/>
                  </a:lnTo>
                  <a:lnTo>
                    <a:pt x="160" y="31914"/>
                  </a:lnTo>
                  <a:lnTo>
                    <a:pt x="180" y="31914"/>
                  </a:lnTo>
                  <a:cubicBezTo>
                    <a:pt x="200" y="31914"/>
                    <a:pt x="220" y="31954"/>
                    <a:pt x="260" y="31974"/>
                  </a:cubicBezTo>
                  <a:cubicBezTo>
                    <a:pt x="279" y="32014"/>
                    <a:pt x="319" y="32054"/>
                    <a:pt x="359" y="32094"/>
                  </a:cubicBezTo>
                  <a:cubicBezTo>
                    <a:pt x="459" y="32113"/>
                    <a:pt x="638" y="32253"/>
                    <a:pt x="777" y="32472"/>
                  </a:cubicBezTo>
                  <a:cubicBezTo>
                    <a:pt x="896" y="32531"/>
                    <a:pt x="1016" y="32611"/>
                    <a:pt x="1115" y="32651"/>
                  </a:cubicBezTo>
                  <a:cubicBezTo>
                    <a:pt x="1150" y="32674"/>
                    <a:pt x="1185" y="32684"/>
                    <a:pt x="1216" y="32684"/>
                  </a:cubicBezTo>
                  <a:cubicBezTo>
                    <a:pt x="1238" y="32684"/>
                    <a:pt x="1258" y="32679"/>
                    <a:pt x="1274" y="32671"/>
                  </a:cubicBezTo>
                  <a:lnTo>
                    <a:pt x="1035" y="32551"/>
                  </a:lnTo>
                  <a:lnTo>
                    <a:pt x="1035" y="32551"/>
                  </a:lnTo>
                  <a:cubicBezTo>
                    <a:pt x="1058" y="32555"/>
                    <a:pt x="1078" y="32557"/>
                    <a:pt x="1096" y="32557"/>
                  </a:cubicBezTo>
                  <a:cubicBezTo>
                    <a:pt x="1259" y="32557"/>
                    <a:pt x="1189" y="32397"/>
                    <a:pt x="1135" y="32253"/>
                  </a:cubicBezTo>
                  <a:cubicBezTo>
                    <a:pt x="1135" y="32233"/>
                    <a:pt x="1135" y="32213"/>
                    <a:pt x="1135" y="32193"/>
                  </a:cubicBezTo>
                  <a:cubicBezTo>
                    <a:pt x="1453" y="32392"/>
                    <a:pt x="1752" y="32611"/>
                    <a:pt x="1752" y="32611"/>
                  </a:cubicBezTo>
                  <a:cubicBezTo>
                    <a:pt x="1911" y="32054"/>
                    <a:pt x="4557" y="28512"/>
                    <a:pt x="8039" y="24016"/>
                  </a:cubicBezTo>
                  <a:cubicBezTo>
                    <a:pt x="8039" y="24036"/>
                    <a:pt x="8039" y="24036"/>
                    <a:pt x="8039" y="24055"/>
                  </a:cubicBezTo>
                  <a:lnTo>
                    <a:pt x="8079" y="24075"/>
                  </a:lnTo>
                  <a:cubicBezTo>
                    <a:pt x="8160" y="23978"/>
                    <a:pt x="8201" y="23880"/>
                    <a:pt x="8171" y="23880"/>
                  </a:cubicBezTo>
                  <a:cubicBezTo>
                    <a:pt x="8164" y="23880"/>
                    <a:pt x="8153" y="23885"/>
                    <a:pt x="8138" y="23896"/>
                  </a:cubicBezTo>
                  <a:cubicBezTo>
                    <a:pt x="8218" y="23797"/>
                    <a:pt x="8318" y="23677"/>
                    <a:pt x="8397" y="23558"/>
                  </a:cubicBezTo>
                  <a:lnTo>
                    <a:pt x="8397" y="23558"/>
                  </a:lnTo>
                  <a:cubicBezTo>
                    <a:pt x="8339" y="23747"/>
                    <a:pt x="8525" y="23830"/>
                    <a:pt x="8745" y="23830"/>
                  </a:cubicBezTo>
                  <a:cubicBezTo>
                    <a:pt x="8827" y="23830"/>
                    <a:pt x="8913" y="23818"/>
                    <a:pt x="8994" y="23797"/>
                  </a:cubicBezTo>
                  <a:cubicBezTo>
                    <a:pt x="8954" y="23757"/>
                    <a:pt x="8914" y="23737"/>
                    <a:pt x="9054" y="23459"/>
                  </a:cubicBezTo>
                  <a:lnTo>
                    <a:pt x="9054" y="23459"/>
                  </a:lnTo>
                  <a:cubicBezTo>
                    <a:pt x="8978" y="23504"/>
                    <a:pt x="8716" y="23736"/>
                    <a:pt x="8632" y="23736"/>
                  </a:cubicBezTo>
                  <a:cubicBezTo>
                    <a:pt x="8606" y="23736"/>
                    <a:pt x="8597" y="23714"/>
                    <a:pt x="8616" y="23658"/>
                  </a:cubicBezTo>
                  <a:cubicBezTo>
                    <a:pt x="8835" y="23299"/>
                    <a:pt x="8855" y="23419"/>
                    <a:pt x="9014" y="23299"/>
                  </a:cubicBezTo>
                  <a:lnTo>
                    <a:pt x="9014" y="23299"/>
                  </a:lnTo>
                  <a:cubicBezTo>
                    <a:pt x="9006" y="23301"/>
                    <a:pt x="8999" y="23302"/>
                    <a:pt x="8993" y="23302"/>
                  </a:cubicBezTo>
                  <a:cubicBezTo>
                    <a:pt x="8857" y="23302"/>
                    <a:pt x="9090" y="22895"/>
                    <a:pt x="9014" y="22762"/>
                  </a:cubicBezTo>
                  <a:cubicBezTo>
                    <a:pt x="9511" y="22145"/>
                    <a:pt x="10009" y="21509"/>
                    <a:pt x="10506" y="20852"/>
                  </a:cubicBezTo>
                  <a:cubicBezTo>
                    <a:pt x="10520" y="20866"/>
                    <a:pt x="10524" y="20880"/>
                    <a:pt x="10540" y="20880"/>
                  </a:cubicBezTo>
                  <a:cubicBezTo>
                    <a:pt x="10546" y="20880"/>
                    <a:pt x="10554" y="20878"/>
                    <a:pt x="10566" y="20872"/>
                  </a:cubicBezTo>
                  <a:lnTo>
                    <a:pt x="10685" y="20693"/>
                  </a:lnTo>
                  <a:cubicBezTo>
                    <a:pt x="10705" y="20684"/>
                    <a:pt x="10720" y="20680"/>
                    <a:pt x="10731" y="20680"/>
                  </a:cubicBezTo>
                  <a:cubicBezTo>
                    <a:pt x="10826" y="20680"/>
                    <a:pt x="10647" y="20970"/>
                    <a:pt x="10701" y="20970"/>
                  </a:cubicBezTo>
                  <a:cubicBezTo>
                    <a:pt x="10712" y="20970"/>
                    <a:pt x="10732" y="20959"/>
                    <a:pt x="10765" y="20932"/>
                  </a:cubicBezTo>
                  <a:lnTo>
                    <a:pt x="10765" y="20932"/>
                  </a:lnTo>
                  <a:cubicBezTo>
                    <a:pt x="10645" y="21210"/>
                    <a:pt x="10526" y="21549"/>
                    <a:pt x="10228" y="21847"/>
                  </a:cubicBezTo>
                  <a:lnTo>
                    <a:pt x="10055" y="21809"/>
                  </a:lnTo>
                  <a:lnTo>
                    <a:pt x="10055" y="21809"/>
                  </a:lnTo>
                  <a:cubicBezTo>
                    <a:pt x="10056" y="21809"/>
                    <a:pt x="10056" y="21809"/>
                    <a:pt x="10056" y="21809"/>
                  </a:cubicBezTo>
                  <a:cubicBezTo>
                    <a:pt x="10108" y="21809"/>
                    <a:pt x="10289" y="21642"/>
                    <a:pt x="10327" y="21529"/>
                  </a:cubicBezTo>
                  <a:lnTo>
                    <a:pt x="10327" y="21529"/>
                  </a:lnTo>
                  <a:cubicBezTo>
                    <a:pt x="10267" y="21708"/>
                    <a:pt x="9750" y="21907"/>
                    <a:pt x="9810" y="22185"/>
                  </a:cubicBezTo>
                  <a:lnTo>
                    <a:pt x="10068" y="22026"/>
                  </a:lnTo>
                  <a:lnTo>
                    <a:pt x="10068" y="22026"/>
                  </a:lnTo>
                  <a:cubicBezTo>
                    <a:pt x="9949" y="22305"/>
                    <a:pt x="9850" y="22722"/>
                    <a:pt x="9591" y="22981"/>
                  </a:cubicBezTo>
                  <a:cubicBezTo>
                    <a:pt x="9810" y="22941"/>
                    <a:pt x="9631" y="22901"/>
                    <a:pt x="9929" y="22802"/>
                  </a:cubicBezTo>
                  <a:lnTo>
                    <a:pt x="9929" y="22802"/>
                  </a:lnTo>
                  <a:cubicBezTo>
                    <a:pt x="9921" y="22803"/>
                    <a:pt x="9914" y="22803"/>
                    <a:pt x="9908" y="22803"/>
                  </a:cubicBezTo>
                  <a:cubicBezTo>
                    <a:pt x="9676" y="22803"/>
                    <a:pt x="10381" y="22169"/>
                    <a:pt x="10185" y="22169"/>
                  </a:cubicBezTo>
                  <a:cubicBezTo>
                    <a:pt x="10177" y="22169"/>
                    <a:pt x="10169" y="22170"/>
                    <a:pt x="10160" y="22171"/>
                  </a:cubicBezTo>
                  <a:lnTo>
                    <a:pt x="10160" y="22171"/>
                  </a:lnTo>
                  <a:cubicBezTo>
                    <a:pt x="10452" y="22083"/>
                    <a:pt x="10505" y="21877"/>
                    <a:pt x="10844" y="21708"/>
                  </a:cubicBezTo>
                  <a:cubicBezTo>
                    <a:pt x="10785" y="21688"/>
                    <a:pt x="10685" y="21748"/>
                    <a:pt x="10904" y="21509"/>
                  </a:cubicBezTo>
                  <a:cubicBezTo>
                    <a:pt x="10904" y="21489"/>
                    <a:pt x="10904" y="21449"/>
                    <a:pt x="10904" y="21429"/>
                  </a:cubicBezTo>
                  <a:cubicBezTo>
                    <a:pt x="10844" y="21469"/>
                    <a:pt x="10785" y="21509"/>
                    <a:pt x="10745" y="21509"/>
                  </a:cubicBezTo>
                  <a:cubicBezTo>
                    <a:pt x="10745" y="21310"/>
                    <a:pt x="11043" y="20912"/>
                    <a:pt x="11103" y="20753"/>
                  </a:cubicBezTo>
                  <a:cubicBezTo>
                    <a:pt x="11135" y="20720"/>
                    <a:pt x="11153" y="20708"/>
                    <a:pt x="11161" y="20708"/>
                  </a:cubicBezTo>
                  <a:cubicBezTo>
                    <a:pt x="11186" y="20708"/>
                    <a:pt x="11143" y="20802"/>
                    <a:pt x="11177" y="20802"/>
                  </a:cubicBezTo>
                  <a:cubicBezTo>
                    <a:pt x="11183" y="20802"/>
                    <a:pt x="11191" y="20799"/>
                    <a:pt x="11202" y="20792"/>
                  </a:cubicBezTo>
                  <a:lnTo>
                    <a:pt x="11302" y="20534"/>
                  </a:lnTo>
                  <a:cubicBezTo>
                    <a:pt x="11311" y="20539"/>
                    <a:pt x="11322" y="20542"/>
                    <a:pt x="11335" y="20542"/>
                  </a:cubicBezTo>
                  <a:cubicBezTo>
                    <a:pt x="11408" y="20542"/>
                    <a:pt x="11530" y="20465"/>
                    <a:pt x="11584" y="20465"/>
                  </a:cubicBezTo>
                  <a:cubicBezTo>
                    <a:pt x="11624" y="20465"/>
                    <a:pt x="11625" y="20507"/>
                    <a:pt x="11541" y="20653"/>
                  </a:cubicBezTo>
                  <a:lnTo>
                    <a:pt x="11779" y="20355"/>
                  </a:lnTo>
                  <a:cubicBezTo>
                    <a:pt x="11978" y="20216"/>
                    <a:pt x="12197" y="19977"/>
                    <a:pt x="12277" y="19778"/>
                  </a:cubicBezTo>
                  <a:cubicBezTo>
                    <a:pt x="12387" y="19684"/>
                    <a:pt x="12447" y="19466"/>
                    <a:pt x="12458" y="19466"/>
                  </a:cubicBezTo>
                  <a:cubicBezTo>
                    <a:pt x="12461" y="19466"/>
                    <a:pt x="12460" y="19481"/>
                    <a:pt x="12456" y="19519"/>
                  </a:cubicBezTo>
                  <a:lnTo>
                    <a:pt x="12774" y="18982"/>
                  </a:lnTo>
                  <a:lnTo>
                    <a:pt x="12794" y="19002"/>
                  </a:lnTo>
                  <a:cubicBezTo>
                    <a:pt x="13192" y="18524"/>
                    <a:pt x="13431" y="17888"/>
                    <a:pt x="14028" y="17470"/>
                  </a:cubicBezTo>
                  <a:cubicBezTo>
                    <a:pt x="14127" y="17291"/>
                    <a:pt x="14247" y="17092"/>
                    <a:pt x="14485" y="16853"/>
                  </a:cubicBezTo>
                  <a:lnTo>
                    <a:pt x="14605" y="16853"/>
                  </a:lnTo>
                  <a:cubicBezTo>
                    <a:pt x="14744" y="16634"/>
                    <a:pt x="15182" y="16296"/>
                    <a:pt x="15162" y="16137"/>
                  </a:cubicBezTo>
                  <a:cubicBezTo>
                    <a:pt x="15560" y="16097"/>
                    <a:pt x="16017" y="15182"/>
                    <a:pt x="16336" y="14844"/>
                  </a:cubicBezTo>
                  <a:lnTo>
                    <a:pt x="16256" y="14744"/>
                  </a:lnTo>
                  <a:cubicBezTo>
                    <a:pt x="16455" y="14485"/>
                    <a:pt x="16614" y="14227"/>
                    <a:pt x="16813" y="13889"/>
                  </a:cubicBezTo>
                  <a:lnTo>
                    <a:pt x="16714" y="13829"/>
                  </a:lnTo>
                  <a:cubicBezTo>
                    <a:pt x="16853" y="13491"/>
                    <a:pt x="17331" y="13192"/>
                    <a:pt x="17649" y="12754"/>
                  </a:cubicBezTo>
                  <a:lnTo>
                    <a:pt x="17649" y="12754"/>
                  </a:lnTo>
                  <a:cubicBezTo>
                    <a:pt x="17669" y="12814"/>
                    <a:pt x="17569" y="12914"/>
                    <a:pt x="17490" y="12973"/>
                  </a:cubicBezTo>
                  <a:cubicBezTo>
                    <a:pt x="18106" y="12635"/>
                    <a:pt x="18186" y="11780"/>
                    <a:pt x="18703" y="11441"/>
                  </a:cubicBezTo>
                  <a:cubicBezTo>
                    <a:pt x="18763" y="11302"/>
                    <a:pt x="18843" y="11222"/>
                    <a:pt x="18942" y="11163"/>
                  </a:cubicBezTo>
                  <a:lnTo>
                    <a:pt x="18942" y="11163"/>
                  </a:lnTo>
                  <a:cubicBezTo>
                    <a:pt x="18922" y="11183"/>
                    <a:pt x="18922" y="11183"/>
                    <a:pt x="18922" y="11203"/>
                  </a:cubicBezTo>
                  <a:cubicBezTo>
                    <a:pt x="18922" y="11183"/>
                    <a:pt x="18942" y="11163"/>
                    <a:pt x="18962" y="11143"/>
                  </a:cubicBezTo>
                  <a:cubicBezTo>
                    <a:pt x="19022" y="11103"/>
                    <a:pt x="19081" y="11083"/>
                    <a:pt x="19141" y="11023"/>
                  </a:cubicBezTo>
                  <a:lnTo>
                    <a:pt x="19141" y="11023"/>
                  </a:lnTo>
                  <a:cubicBezTo>
                    <a:pt x="19081" y="11063"/>
                    <a:pt x="19022" y="11083"/>
                    <a:pt x="18982" y="11123"/>
                  </a:cubicBezTo>
                  <a:cubicBezTo>
                    <a:pt x="19042" y="11043"/>
                    <a:pt x="19141" y="10884"/>
                    <a:pt x="19221" y="10745"/>
                  </a:cubicBezTo>
                  <a:lnTo>
                    <a:pt x="19360" y="10765"/>
                  </a:lnTo>
                  <a:cubicBezTo>
                    <a:pt x="19380" y="10745"/>
                    <a:pt x="19380" y="10745"/>
                    <a:pt x="19380" y="10725"/>
                  </a:cubicBezTo>
                  <a:cubicBezTo>
                    <a:pt x="19496" y="10642"/>
                    <a:pt x="19446" y="10601"/>
                    <a:pt x="19357" y="10601"/>
                  </a:cubicBezTo>
                  <a:cubicBezTo>
                    <a:pt x="19339" y="10601"/>
                    <a:pt x="19320" y="10602"/>
                    <a:pt x="19300" y="10606"/>
                  </a:cubicBezTo>
                  <a:cubicBezTo>
                    <a:pt x="19320" y="10526"/>
                    <a:pt x="19360" y="10446"/>
                    <a:pt x="19380" y="10387"/>
                  </a:cubicBezTo>
                  <a:cubicBezTo>
                    <a:pt x="19385" y="10387"/>
                    <a:pt x="19391" y="10387"/>
                    <a:pt x="19396" y="10387"/>
                  </a:cubicBezTo>
                  <a:cubicBezTo>
                    <a:pt x="19618" y="10387"/>
                    <a:pt x="19605" y="9989"/>
                    <a:pt x="19877" y="9989"/>
                  </a:cubicBezTo>
                  <a:cubicBezTo>
                    <a:pt x="19877" y="9850"/>
                    <a:pt x="20275" y="9352"/>
                    <a:pt x="20235" y="9113"/>
                  </a:cubicBezTo>
                  <a:cubicBezTo>
                    <a:pt x="20235" y="9094"/>
                    <a:pt x="20235" y="9074"/>
                    <a:pt x="20215" y="9054"/>
                  </a:cubicBezTo>
                  <a:lnTo>
                    <a:pt x="20215" y="9054"/>
                  </a:lnTo>
                  <a:cubicBezTo>
                    <a:pt x="20255" y="9074"/>
                    <a:pt x="20295" y="9054"/>
                    <a:pt x="20235" y="9113"/>
                  </a:cubicBezTo>
                  <a:cubicBezTo>
                    <a:pt x="20375" y="8994"/>
                    <a:pt x="20514" y="8855"/>
                    <a:pt x="20574" y="8696"/>
                  </a:cubicBezTo>
                  <a:lnTo>
                    <a:pt x="20753" y="8715"/>
                  </a:lnTo>
                  <a:lnTo>
                    <a:pt x="20832" y="8278"/>
                  </a:lnTo>
                  <a:cubicBezTo>
                    <a:pt x="20946" y="8212"/>
                    <a:pt x="21028" y="8168"/>
                    <a:pt x="21076" y="8168"/>
                  </a:cubicBezTo>
                  <a:cubicBezTo>
                    <a:pt x="21130" y="8168"/>
                    <a:pt x="21142" y="8221"/>
                    <a:pt x="21111" y="8357"/>
                  </a:cubicBezTo>
                  <a:cubicBezTo>
                    <a:pt x="21330" y="7780"/>
                    <a:pt x="21369" y="7940"/>
                    <a:pt x="21529" y="7422"/>
                  </a:cubicBezTo>
                  <a:lnTo>
                    <a:pt x="21588" y="7502"/>
                  </a:lnTo>
                  <a:cubicBezTo>
                    <a:pt x="21708" y="7363"/>
                    <a:pt x="21787" y="7044"/>
                    <a:pt x="21907" y="7024"/>
                  </a:cubicBezTo>
                  <a:cubicBezTo>
                    <a:pt x="22324" y="6825"/>
                    <a:pt x="23200" y="5472"/>
                    <a:pt x="23976" y="4776"/>
                  </a:cubicBezTo>
                  <a:cubicBezTo>
                    <a:pt x="23618" y="4736"/>
                    <a:pt x="24394" y="4478"/>
                    <a:pt x="24235" y="4299"/>
                  </a:cubicBezTo>
                  <a:cubicBezTo>
                    <a:pt x="24284" y="4299"/>
                    <a:pt x="24339" y="4279"/>
                    <a:pt x="24374" y="4279"/>
                  </a:cubicBezTo>
                  <a:cubicBezTo>
                    <a:pt x="24409" y="4279"/>
                    <a:pt x="24424" y="4299"/>
                    <a:pt x="24394" y="4378"/>
                  </a:cubicBezTo>
                  <a:cubicBezTo>
                    <a:pt x="24672" y="3920"/>
                    <a:pt x="24991" y="3841"/>
                    <a:pt x="25070" y="3423"/>
                  </a:cubicBezTo>
                  <a:cubicBezTo>
                    <a:pt x="25145" y="3423"/>
                    <a:pt x="25079" y="3564"/>
                    <a:pt x="25137" y="3564"/>
                  </a:cubicBezTo>
                  <a:cubicBezTo>
                    <a:pt x="25141" y="3564"/>
                    <a:pt x="25145" y="3564"/>
                    <a:pt x="25150" y="3562"/>
                  </a:cubicBezTo>
                  <a:cubicBezTo>
                    <a:pt x="25150" y="3523"/>
                    <a:pt x="25190" y="3383"/>
                    <a:pt x="25269" y="3383"/>
                  </a:cubicBezTo>
                  <a:cubicBezTo>
                    <a:pt x="25274" y="3382"/>
                    <a:pt x="25279" y="3381"/>
                    <a:pt x="25282" y="3381"/>
                  </a:cubicBezTo>
                  <a:cubicBezTo>
                    <a:pt x="25319" y="3381"/>
                    <a:pt x="25266" y="3472"/>
                    <a:pt x="25229" y="3562"/>
                  </a:cubicBezTo>
                  <a:cubicBezTo>
                    <a:pt x="25568" y="3125"/>
                    <a:pt x="25428" y="2946"/>
                    <a:pt x="25289" y="2786"/>
                  </a:cubicBezTo>
                  <a:cubicBezTo>
                    <a:pt x="25349" y="2747"/>
                    <a:pt x="25408" y="2707"/>
                    <a:pt x="25468" y="2647"/>
                  </a:cubicBezTo>
                  <a:cubicBezTo>
                    <a:pt x="25508" y="2607"/>
                    <a:pt x="25568" y="2548"/>
                    <a:pt x="25587" y="2508"/>
                  </a:cubicBezTo>
                  <a:cubicBezTo>
                    <a:pt x="25667" y="2408"/>
                    <a:pt x="25687" y="2309"/>
                    <a:pt x="25707" y="2190"/>
                  </a:cubicBezTo>
                  <a:cubicBezTo>
                    <a:pt x="25778" y="2149"/>
                    <a:pt x="25870" y="2087"/>
                    <a:pt x="25908" y="2087"/>
                  </a:cubicBezTo>
                  <a:cubicBezTo>
                    <a:pt x="25945" y="2087"/>
                    <a:pt x="25933" y="2144"/>
                    <a:pt x="25806" y="2329"/>
                  </a:cubicBezTo>
                  <a:cubicBezTo>
                    <a:pt x="25866" y="2249"/>
                    <a:pt x="26065" y="2030"/>
                    <a:pt x="26244" y="1811"/>
                  </a:cubicBezTo>
                  <a:cubicBezTo>
                    <a:pt x="26184" y="1712"/>
                    <a:pt x="26105" y="1632"/>
                    <a:pt x="26025" y="1533"/>
                  </a:cubicBezTo>
                  <a:cubicBezTo>
                    <a:pt x="25985" y="1493"/>
                    <a:pt x="25966" y="1453"/>
                    <a:pt x="25926" y="1394"/>
                  </a:cubicBezTo>
                  <a:cubicBezTo>
                    <a:pt x="25886" y="1354"/>
                    <a:pt x="25826" y="1294"/>
                    <a:pt x="25786" y="1254"/>
                  </a:cubicBezTo>
                  <a:cubicBezTo>
                    <a:pt x="25747" y="1215"/>
                    <a:pt x="25707" y="1155"/>
                    <a:pt x="25667" y="1115"/>
                  </a:cubicBezTo>
                  <a:cubicBezTo>
                    <a:pt x="25607" y="1075"/>
                    <a:pt x="25607" y="1075"/>
                    <a:pt x="25587" y="1055"/>
                  </a:cubicBezTo>
                  <a:cubicBezTo>
                    <a:pt x="25548" y="1036"/>
                    <a:pt x="25528" y="1036"/>
                    <a:pt x="25488" y="1036"/>
                  </a:cubicBezTo>
                  <a:cubicBezTo>
                    <a:pt x="25488" y="1036"/>
                    <a:pt x="25488" y="996"/>
                    <a:pt x="25468" y="976"/>
                  </a:cubicBezTo>
                  <a:cubicBezTo>
                    <a:pt x="25448" y="956"/>
                    <a:pt x="25428" y="936"/>
                    <a:pt x="25389" y="896"/>
                  </a:cubicBezTo>
                  <a:cubicBezTo>
                    <a:pt x="25329" y="817"/>
                    <a:pt x="25249" y="737"/>
                    <a:pt x="25209" y="717"/>
                  </a:cubicBezTo>
                  <a:cubicBezTo>
                    <a:pt x="25030" y="478"/>
                    <a:pt x="24931" y="339"/>
                    <a:pt x="24812" y="220"/>
                  </a:cubicBezTo>
                  <a:cubicBezTo>
                    <a:pt x="24772" y="160"/>
                    <a:pt x="24712" y="100"/>
                    <a:pt x="24652" y="21"/>
                  </a:cubicBezTo>
                  <a:cubicBezTo>
                    <a:pt x="24652" y="21"/>
                    <a:pt x="24652" y="1"/>
                    <a:pt x="2463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76" name="Google Shape;1376;p26"/>
          <p:cNvSpPr/>
          <p:nvPr/>
        </p:nvSpPr>
        <p:spPr>
          <a:xfrm>
            <a:off x="7187025" y="718900"/>
            <a:ext cx="1010914" cy="1034850"/>
          </a:xfrm>
          <a:custGeom>
            <a:rect b="b" l="l" r="r" t="t"/>
            <a:pathLst>
              <a:path extrusionOk="0" h="27497" w="26861">
                <a:moveTo>
                  <a:pt x="26781" y="15479"/>
                </a:moveTo>
                <a:cubicBezTo>
                  <a:pt x="26721" y="14823"/>
                  <a:pt x="26701" y="14186"/>
                  <a:pt x="26582" y="13629"/>
                </a:cubicBezTo>
                <a:cubicBezTo>
                  <a:pt x="26542" y="13430"/>
                  <a:pt x="26443" y="13251"/>
                  <a:pt x="26403" y="13052"/>
                </a:cubicBezTo>
                <a:cubicBezTo>
                  <a:pt x="26224" y="12236"/>
                  <a:pt x="26164" y="11401"/>
                  <a:pt x="25945" y="10605"/>
                </a:cubicBezTo>
                <a:cubicBezTo>
                  <a:pt x="25866" y="10346"/>
                  <a:pt x="25726" y="10088"/>
                  <a:pt x="25647" y="9829"/>
                </a:cubicBezTo>
                <a:cubicBezTo>
                  <a:pt x="25567" y="9570"/>
                  <a:pt x="25567" y="9292"/>
                  <a:pt x="25488" y="9013"/>
                </a:cubicBezTo>
                <a:cubicBezTo>
                  <a:pt x="25408" y="8735"/>
                  <a:pt x="25289" y="8476"/>
                  <a:pt x="25189" y="8217"/>
                </a:cubicBezTo>
                <a:cubicBezTo>
                  <a:pt x="25070" y="7819"/>
                  <a:pt x="24851" y="7422"/>
                  <a:pt x="24712" y="7183"/>
                </a:cubicBezTo>
                <a:cubicBezTo>
                  <a:pt x="24592" y="6964"/>
                  <a:pt x="24553" y="6765"/>
                  <a:pt x="24473" y="6606"/>
                </a:cubicBezTo>
                <a:cubicBezTo>
                  <a:pt x="24334" y="6248"/>
                  <a:pt x="24095" y="5929"/>
                  <a:pt x="23896" y="5611"/>
                </a:cubicBezTo>
                <a:cubicBezTo>
                  <a:pt x="23836" y="5511"/>
                  <a:pt x="23856" y="5372"/>
                  <a:pt x="23797" y="5293"/>
                </a:cubicBezTo>
                <a:cubicBezTo>
                  <a:pt x="23737" y="5193"/>
                  <a:pt x="23598" y="5133"/>
                  <a:pt x="23538" y="5034"/>
                </a:cubicBezTo>
                <a:cubicBezTo>
                  <a:pt x="23538" y="5034"/>
                  <a:pt x="23538" y="4934"/>
                  <a:pt x="23498" y="4895"/>
                </a:cubicBezTo>
                <a:cubicBezTo>
                  <a:pt x="23319" y="4636"/>
                  <a:pt x="23160" y="4338"/>
                  <a:pt x="22961" y="4119"/>
                </a:cubicBezTo>
                <a:cubicBezTo>
                  <a:pt x="22881" y="4019"/>
                  <a:pt x="22782" y="3940"/>
                  <a:pt x="22702" y="3840"/>
                </a:cubicBezTo>
                <a:cubicBezTo>
                  <a:pt x="22603" y="3721"/>
                  <a:pt x="22523" y="3582"/>
                  <a:pt x="22503" y="3562"/>
                </a:cubicBezTo>
                <a:cubicBezTo>
                  <a:pt x="22424" y="3442"/>
                  <a:pt x="22284" y="3422"/>
                  <a:pt x="22185" y="3323"/>
                </a:cubicBezTo>
                <a:cubicBezTo>
                  <a:pt x="22145" y="3263"/>
                  <a:pt x="22165" y="3204"/>
                  <a:pt x="22145" y="3164"/>
                </a:cubicBezTo>
                <a:cubicBezTo>
                  <a:pt x="22105" y="3124"/>
                  <a:pt x="22006" y="3104"/>
                  <a:pt x="21966" y="3044"/>
                </a:cubicBezTo>
                <a:cubicBezTo>
                  <a:pt x="21707" y="2746"/>
                  <a:pt x="21409" y="2388"/>
                  <a:pt x="21051" y="2129"/>
                </a:cubicBezTo>
                <a:cubicBezTo>
                  <a:pt x="20951" y="2069"/>
                  <a:pt x="20832" y="2050"/>
                  <a:pt x="20752" y="1990"/>
                </a:cubicBezTo>
                <a:cubicBezTo>
                  <a:pt x="20633" y="1910"/>
                  <a:pt x="20553" y="1811"/>
                  <a:pt x="20454" y="1731"/>
                </a:cubicBezTo>
                <a:cubicBezTo>
                  <a:pt x="20255" y="1592"/>
                  <a:pt x="20056" y="1492"/>
                  <a:pt x="19837" y="1373"/>
                </a:cubicBezTo>
                <a:cubicBezTo>
                  <a:pt x="19419" y="1134"/>
                  <a:pt x="19002" y="955"/>
                  <a:pt x="18584" y="756"/>
                </a:cubicBezTo>
                <a:cubicBezTo>
                  <a:pt x="17768" y="398"/>
                  <a:pt x="16912" y="140"/>
                  <a:pt x="16077" y="40"/>
                </a:cubicBezTo>
                <a:cubicBezTo>
                  <a:pt x="15321" y="40"/>
                  <a:pt x="14604" y="0"/>
                  <a:pt x="13928" y="40"/>
                </a:cubicBezTo>
                <a:cubicBezTo>
                  <a:pt x="13829" y="40"/>
                  <a:pt x="13749" y="0"/>
                  <a:pt x="13649" y="20"/>
                </a:cubicBezTo>
                <a:cubicBezTo>
                  <a:pt x="13590" y="20"/>
                  <a:pt x="13510" y="80"/>
                  <a:pt x="13451" y="100"/>
                </a:cubicBezTo>
                <a:cubicBezTo>
                  <a:pt x="13271" y="120"/>
                  <a:pt x="13072" y="100"/>
                  <a:pt x="12913" y="120"/>
                </a:cubicBezTo>
                <a:cubicBezTo>
                  <a:pt x="12754" y="159"/>
                  <a:pt x="12595" y="219"/>
                  <a:pt x="12436" y="279"/>
                </a:cubicBezTo>
                <a:cubicBezTo>
                  <a:pt x="12356" y="299"/>
                  <a:pt x="12277" y="299"/>
                  <a:pt x="12197" y="319"/>
                </a:cubicBezTo>
                <a:cubicBezTo>
                  <a:pt x="12197" y="319"/>
                  <a:pt x="12157" y="418"/>
                  <a:pt x="12137" y="418"/>
                </a:cubicBezTo>
                <a:cubicBezTo>
                  <a:pt x="12098" y="458"/>
                  <a:pt x="12018" y="398"/>
                  <a:pt x="11978" y="418"/>
                </a:cubicBezTo>
                <a:cubicBezTo>
                  <a:pt x="11401" y="617"/>
                  <a:pt x="10765" y="756"/>
                  <a:pt x="10168" y="876"/>
                </a:cubicBezTo>
                <a:cubicBezTo>
                  <a:pt x="9790" y="955"/>
                  <a:pt x="9451" y="1055"/>
                  <a:pt x="9113" y="1174"/>
                </a:cubicBezTo>
                <a:cubicBezTo>
                  <a:pt x="6944" y="1393"/>
                  <a:pt x="5034" y="2030"/>
                  <a:pt x="3284" y="3960"/>
                </a:cubicBezTo>
                <a:cubicBezTo>
                  <a:pt x="3204" y="4039"/>
                  <a:pt x="3124" y="4139"/>
                  <a:pt x="3065" y="4238"/>
                </a:cubicBezTo>
                <a:cubicBezTo>
                  <a:pt x="3045" y="4218"/>
                  <a:pt x="3025" y="4198"/>
                  <a:pt x="3025" y="4198"/>
                </a:cubicBezTo>
                <a:cubicBezTo>
                  <a:pt x="2925" y="4079"/>
                  <a:pt x="2826" y="4159"/>
                  <a:pt x="2746" y="4178"/>
                </a:cubicBezTo>
                <a:cubicBezTo>
                  <a:pt x="2707" y="4198"/>
                  <a:pt x="2647" y="4238"/>
                  <a:pt x="2607" y="4278"/>
                </a:cubicBezTo>
                <a:cubicBezTo>
                  <a:pt x="2408" y="4417"/>
                  <a:pt x="2209" y="4636"/>
                  <a:pt x="2070" y="4895"/>
                </a:cubicBezTo>
                <a:cubicBezTo>
                  <a:pt x="2010" y="5034"/>
                  <a:pt x="2010" y="5153"/>
                  <a:pt x="1950" y="5293"/>
                </a:cubicBezTo>
                <a:cubicBezTo>
                  <a:pt x="1692" y="5790"/>
                  <a:pt x="1294" y="6287"/>
                  <a:pt x="1135" y="6765"/>
                </a:cubicBezTo>
                <a:cubicBezTo>
                  <a:pt x="1095" y="6964"/>
                  <a:pt x="1214" y="7262"/>
                  <a:pt x="956" y="7322"/>
                </a:cubicBezTo>
                <a:cubicBezTo>
                  <a:pt x="1055" y="7501"/>
                  <a:pt x="916" y="7800"/>
                  <a:pt x="816" y="8018"/>
                </a:cubicBezTo>
                <a:cubicBezTo>
                  <a:pt x="737" y="8138"/>
                  <a:pt x="677" y="8217"/>
                  <a:pt x="598" y="8277"/>
                </a:cubicBezTo>
                <a:cubicBezTo>
                  <a:pt x="538" y="9033"/>
                  <a:pt x="239" y="9789"/>
                  <a:pt x="160" y="10545"/>
                </a:cubicBezTo>
                <a:cubicBezTo>
                  <a:pt x="80" y="11301"/>
                  <a:pt x="1" y="12018"/>
                  <a:pt x="1" y="12674"/>
                </a:cubicBezTo>
                <a:cubicBezTo>
                  <a:pt x="21" y="13768"/>
                  <a:pt x="40" y="14743"/>
                  <a:pt x="200" y="15798"/>
                </a:cubicBezTo>
                <a:cubicBezTo>
                  <a:pt x="239" y="15957"/>
                  <a:pt x="319" y="16136"/>
                  <a:pt x="359" y="16315"/>
                </a:cubicBezTo>
                <a:cubicBezTo>
                  <a:pt x="418" y="16494"/>
                  <a:pt x="458" y="16673"/>
                  <a:pt x="518" y="16872"/>
                </a:cubicBezTo>
                <a:cubicBezTo>
                  <a:pt x="478" y="16912"/>
                  <a:pt x="498" y="16912"/>
                  <a:pt x="538" y="16932"/>
                </a:cubicBezTo>
                <a:cubicBezTo>
                  <a:pt x="598" y="17151"/>
                  <a:pt x="677" y="17370"/>
                  <a:pt x="757" y="17569"/>
                </a:cubicBezTo>
                <a:cubicBezTo>
                  <a:pt x="757" y="17608"/>
                  <a:pt x="757" y="17648"/>
                  <a:pt x="737" y="17688"/>
                </a:cubicBezTo>
                <a:cubicBezTo>
                  <a:pt x="777" y="17728"/>
                  <a:pt x="816" y="17768"/>
                  <a:pt x="836" y="17807"/>
                </a:cubicBezTo>
                <a:cubicBezTo>
                  <a:pt x="916" y="17986"/>
                  <a:pt x="1015" y="18185"/>
                  <a:pt x="1095" y="18364"/>
                </a:cubicBezTo>
                <a:cubicBezTo>
                  <a:pt x="1095" y="18364"/>
                  <a:pt x="1095" y="18384"/>
                  <a:pt x="1135" y="18424"/>
                </a:cubicBezTo>
                <a:cubicBezTo>
                  <a:pt x="1175" y="18504"/>
                  <a:pt x="1214" y="18583"/>
                  <a:pt x="1254" y="18683"/>
                </a:cubicBezTo>
                <a:cubicBezTo>
                  <a:pt x="1254" y="18742"/>
                  <a:pt x="1294" y="18802"/>
                  <a:pt x="1354" y="18842"/>
                </a:cubicBezTo>
                <a:cubicBezTo>
                  <a:pt x="1473" y="19041"/>
                  <a:pt x="1592" y="19220"/>
                  <a:pt x="1732" y="19419"/>
                </a:cubicBezTo>
                <a:cubicBezTo>
                  <a:pt x="3264" y="21588"/>
                  <a:pt x="5850" y="22841"/>
                  <a:pt x="8476" y="23299"/>
                </a:cubicBezTo>
                <a:cubicBezTo>
                  <a:pt x="10327" y="23637"/>
                  <a:pt x="12197" y="23617"/>
                  <a:pt x="14087" y="23518"/>
                </a:cubicBezTo>
                <a:cubicBezTo>
                  <a:pt x="13988" y="23537"/>
                  <a:pt x="13888" y="23557"/>
                  <a:pt x="13789" y="23577"/>
                </a:cubicBezTo>
                <a:cubicBezTo>
                  <a:pt x="13709" y="23597"/>
                  <a:pt x="13530" y="23617"/>
                  <a:pt x="13451" y="23657"/>
                </a:cubicBezTo>
                <a:cubicBezTo>
                  <a:pt x="13431" y="23657"/>
                  <a:pt x="13411" y="23756"/>
                  <a:pt x="13391" y="23756"/>
                </a:cubicBezTo>
                <a:cubicBezTo>
                  <a:pt x="13331" y="23776"/>
                  <a:pt x="13252" y="23717"/>
                  <a:pt x="13172" y="23717"/>
                </a:cubicBezTo>
                <a:cubicBezTo>
                  <a:pt x="12913" y="23717"/>
                  <a:pt x="12734" y="23736"/>
                  <a:pt x="12535" y="23736"/>
                </a:cubicBezTo>
                <a:cubicBezTo>
                  <a:pt x="12376" y="23736"/>
                  <a:pt x="12217" y="23796"/>
                  <a:pt x="12078" y="23677"/>
                </a:cubicBezTo>
                <a:cubicBezTo>
                  <a:pt x="11899" y="23717"/>
                  <a:pt x="11640" y="23796"/>
                  <a:pt x="11381" y="23836"/>
                </a:cubicBezTo>
                <a:cubicBezTo>
                  <a:pt x="11302" y="23856"/>
                  <a:pt x="11123" y="23876"/>
                  <a:pt x="11123" y="23876"/>
                </a:cubicBezTo>
                <a:cubicBezTo>
                  <a:pt x="11083" y="23876"/>
                  <a:pt x="11083" y="23836"/>
                  <a:pt x="11063" y="23836"/>
                </a:cubicBezTo>
                <a:cubicBezTo>
                  <a:pt x="10944" y="23856"/>
                  <a:pt x="10824" y="23915"/>
                  <a:pt x="10705" y="23915"/>
                </a:cubicBezTo>
                <a:cubicBezTo>
                  <a:pt x="10148" y="23955"/>
                  <a:pt x="9272" y="23537"/>
                  <a:pt x="9093" y="24194"/>
                </a:cubicBezTo>
                <a:cubicBezTo>
                  <a:pt x="9014" y="24492"/>
                  <a:pt x="9073" y="24711"/>
                  <a:pt x="9193" y="24851"/>
                </a:cubicBezTo>
                <a:cubicBezTo>
                  <a:pt x="9213" y="24890"/>
                  <a:pt x="9332" y="24871"/>
                  <a:pt x="9412" y="24930"/>
                </a:cubicBezTo>
                <a:cubicBezTo>
                  <a:pt x="9491" y="24970"/>
                  <a:pt x="9571" y="25010"/>
                  <a:pt x="9611" y="25109"/>
                </a:cubicBezTo>
                <a:cubicBezTo>
                  <a:pt x="10148" y="25109"/>
                  <a:pt x="10745" y="24990"/>
                  <a:pt x="11322" y="24950"/>
                </a:cubicBezTo>
                <a:cubicBezTo>
                  <a:pt x="11381" y="24930"/>
                  <a:pt x="11461" y="24890"/>
                  <a:pt x="11521" y="24890"/>
                </a:cubicBezTo>
                <a:cubicBezTo>
                  <a:pt x="11580" y="24890"/>
                  <a:pt x="11640" y="24950"/>
                  <a:pt x="11720" y="24950"/>
                </a:cubicBezTo>
                <a:cubicBezTo>
                  <a:pt x="11859" y="24930"/>
                  <a:pt x="12018" y="24851"/>
                  <a:pt x="12157" y="24851"/>
                </a:cubicBezTo>
                <a:cubicBezTo>
                  <a:pt x="12197" y="24831"/>
                  <a:pt x="12297" y="24890"/>
                  <a:pt x="12356" y="24890"/>
                </a:cubicBezTo>
                <a:cubicBezTo>
                  <a:pt x="12436" y="24890"/>
                  <a:pt x="12495" y="24851"/>
                  <a:pt x="12575" y="24831"/>
                </a:cubicBezTo>
                <a:cubicBezTo>
                  <a:pt x="12655" y="24831"/>
                  <a:pt x="12714" y="24890"/>
                  <a:pt x="12774" y="24890"/>
                </a:cubicBezTo>
                <a:cubicBezTo>
                  <a:pt x="13013" y="24871"/>
                  <a:pt x="13192" y="24751"/>
                  <a:pt x="13371" y="24910"/>
                </a:cubicBezTo>
                <a:cubicBezTo>
                  <a:pt x="13590" y="24811"/>
                  <a:pt x="13829" y="24771"/>
                  <a:pt x="14027" y="24731"/>
                </a:cubicBezTo>
                <a:cubicBezTo>
                  <a:pt x="14127" y="24691"/>
                  <a:pt x="14127" y="24731"/>
                  <a:pt x="14226" y="24711"/>
                </a:cubicBezTo>
                <a:cubicBezTo>
                  <a:pt x="14525" y="24652"/>
                  <a:pt x="14843" y="24532"/>
                  <a:pt x="15142" y="24492"/>
                </a:cubicBezTo>
                <a:cubicBezTo>
                  <a:pt x="15261" y="24473"/>
                  <a:pt x="15380" y="24532"/>
                  <a:pt x="15500" y="24512"/>
                </a:cubicBezTo>
                <a:cubicBezTo>
                  <a:pt x="15599" y="24512"/>
                  <a:pt x="15679" y="24413"/>
                  <a:pt x="15778" y="24393"/>
                </a:cubicBezTo>
                <a:cubicBezTo>
                  <a:pt x="16534" y="24154"/>
                  <a:pt x="17310" y="24274"/>
                  <a:pt x="18126" y="24055"/>
                </a:cubicBezTo>
                <a:cubicBezTo>
                  <a:pt x="18285" y="24015"/>
                  <a:pt x="18444" y="23935"/>
                  <a:pt x="18604" y="23876"/>
                </a:cubicBezTo>
                <a:cubicBezTo>
                  <a:pt x="18604" y="23876"/>
                  <a:pt x="18663" y="23935"/>
                  <a:pt x="18703" y="23915"/>
                </a:cubicBezTo>
                <a:cubicBezTo>
                  <a:pt x="18822" y="23896"/>
                  <a:pt x="19002" y="23836"/>
                  <a:pt x="19141" y="23796"/>
                </a:cubicBezTo>
                <a:cubicBezTo>
                  <a:pt x="20215" y="23458"/>
                  <a:pt x="21230" y="22960"/>
                  <a:pt x="22066" y="22264"/>
                </a:cubicBezTo>
                <a:cubicBezTo>
                  <a:pt x="22125" y="22204"/>
                  <a:pt x="22185" y="22165"/>
                  <a:pt x="22245" y="22105"/>
                </a:cubicBezTo>
                <a:cubicBezTo>
                  <a:pt x="22563" y="21806"/>
                  <a:pt x="22861" y="21448"/>
                  <a:pt x="23100" y="21170"/>
                </a:cubicBezTo>
                <a:cubicBezTo>
                  <a:pt x="23319" y="20931"/>
                  <a:pt x="23558" y="20414"/>
                  <a:pt x="23797" y="20175"/>
                </a:cubicBezTo>
                <a:cubicBezTo>
                  <a:pt x="23816" y="20155"/>
                  <a:pt x="23777" y="20115"/>
                  <a:pt x="23777" y="20076"/>
                </a:cubicBezTo>
                <a:cubicBezTo>
                  <a:pt x="24015" y="19598"/>
                  <a:pt x="24155" y="19041"/>
                  <a:pt x="24254" y="18782"/>
                </a:cubicBezTo>
                <a:cubicBezTo>
                  <a:pt x="24413" y="18364"/>
                  <a:pt x="24433" y="17867"/>
                  <a:pt x="24533" y="17390"/>
                </a:cubicBezTo>
                <a:cubicBezTo>
                  <a:pt x="24612" y="16872"/>
                  <a:pt x="24771" y="16375"/>
                  <a:pt x="24732" y="15798"/>
                </a:cubicBezTo>
                <a:cubicBezTo>
                  <a:pt x="24712" y="15559"/>
                  <a:pt x="24712" y="15440"/>
                  <a:pt x="24712" y="15320"/>
                </a:cubicBezTo>
                <a:cubicBezTo>
                  <a:pt x="24712" y="15082"/>
                  <a:pt x="24632" y="14843"/>
                  <a:pt x="24612" y="14604"/>
                </a:cubicBezTo>
                <a:cubicBezTo>
                  <a:pt x="24592" y="14505"/>
                  <a:pt x="24652" y="14425"/>
                  <a:pt x="24632" y="14326"/>
                </a:cubicBezTo>
                <a:cubicBezTo>
                  <a:pt x="24573" y="13589"/>
                  <a:pt x="24493" y="12833"/>
                  <a:pt x="24354" y="12097"/>
                </a:cubicBezTo>
                <a:cubicBezTo>
                  <a:pt x="24194" y="11361"/>
                  <a:pt x="24015" y="10665"/>
                  <a:pt x="23797" y="9988"/>
                </a:cubicBezTo>
                <a:cubicBezTo>
                  <a:pt x="23757" y="9909"/>
                  <a:pt x="23816" y="9809"/>
                  <a:pt x="23777" y="9749"/>
                </a:cubicBezTo>
                <a:cubicBezTo>
                  <a:pt x="23757" y="9670"/>
                  <a:pt x="23657" y="9630"/>
                  <a:pt x="23617" y="9550"/>
                </a:cubicBezTo>
                <a:cubicBezTo>
                  <a:pt x="23598" y="9511"/>
                  <a:pt x="23657" y="9471"/>
                  <a:pt x="23637" y="9431"/>
                </a:cubicBezTo>
                <a:cubicBezTo>
                  <a:pt x="23617" y="9312"/>
                  <a:pt x="23419" y="8954"/>
                  <a:pt x="23379" y="8914"/>
                </a:cubicBezTo>
                <a:cubicBezTo>
                  <a:pt x="23339" y="8874"/>
                  <a:pt x="23419" y="8854"/>
                  <a:pt x="23399" y="8834"/>
                </a:cubicBezTo>
                <a:cubicBezTo>
                  <a:pt x="23379" y="8774"/>
                  <a:pt x="23339" y="8774"/>
                  <a:pt x="23319" y="8755"/>
                </a:cubicBezTo>
                <a:cubicBezTo>
                  <a:pt x="23299" y="8695"/>
                  <a:pt x="23359" y="8655"/>
                  <a:pt x="23319" y="8615"/>
                </a:cubicBezTo>
                <a:cubicBezTo>
                  <a:pt x="23279" y="8456"/>
                  <a:pt x="23140" y="8337"/>
                  <a:pt x="23080" y="8197"/>
                </a:cubicBezTo>
                <a:cubicBezTo>
                  <a:pt x="23060" y="8158"/>
                  <a:pt x="23100" y="8118"/>
                  <a:pt x="23100" y="8098"/>
                </a:cubicBezTo>
                <a:cubicBezTo>
                  <a:pt x="23080" y="8058"/>
                  <a:pt x="23021" y="8058"/>
                  <a:pt x="23001" y="8018"/>
                </a:cubicBezTo>
                <a:cubicBezTo>
                  <a:pt x="22941" y="7879"/>
                  <a:pt x="22842" y="7740"/>
                  <a:pt x="22782" y="7581"/>
                </a:cubicBezTo>
                <a:cubicBezTo>
                  <a:pt x="22742" y="7501"/>
                  <a:pt x="22762" y="7402"/>
                  <a:pt x="22722" y="7322"/>
                </a:cubicBezTo>
                <a:cubicBezTo>
                  <a:pt x="22643" y="7163"/>
                  <a:pt x="22503" y="7043"/>
                  <a:pt x="22404" y="6884"/>
                </a:cubicBezTo>
                <a:cubicBezTo>
                  <a:pt x="22245" y="6626"/>
                  <a:pt x="22066" y="6307"/>
                  <a:pt x="21887" y="5969"/>
                </a:cubicBezTo>
                <a:cubicBezTo>
                  <a:pt x="21767" y="5790"/>
                  <a:pt x="21727" y="5591"/>
                  <a:pt x="21648" y="5472"/>
                </a:cubicBezTo>
                <a:cubicBezTo>
                  <a:pt x="21608" y="5412"/>
                  <a:pt x="21469" y="5392"/>
                  <a:pt x="21429" y="5332"/>
                </a:cubicBezTo>
                <a:cubicBezTo>
                  <a:pt x="21389" y="5273"/>
                  <a:pt x="21369" y="5153"/>
                  <a:pt x="21329" y="5094"/>
                </a:cubicBezTo>
                <a:cubicBezTo>
                  <a:pt x="21310" y="5054"/>
                  <a:pt x="21250" y="5094"/>
                  <a:pt x="21230" y="5034"/>
                </a:cubicBezTo>
                <a:cubicBezTo>
                  <a:pt x="21230" y="5014"/>
                  <a:pt x="21270" y="4915"/>
                  <a:pt x="21270" y="4895"/>
                </a:cubicBezTo>
                <a:cubicBezTo>
                  <a:pt x="21210" y="4815"/>
                  <a:pt x="21111" y="4775"/>
                  <a:pt x="21071" y="4716"/>
                </a:cubicBezTo>
                <a:cubicBezTo>
                  <a:pt x="20852" y="4457"/>
                  <a:pt x="20534" y="4298"/>
                  <a:pt x="20295" y="4079"/>
                </a:cubicBezTo>
                <a:cubicBezTo>
                  <a:pt x="20156" y="3960"/>
                  <a:pt x="20036" y="3840"/>
                  <a:pt x="19897" y="3721"/>
                </a:cubicBezTo>
                <a:cubicBezTo>
                  <a:pt x="19857" y="3701"/>
                  <a:pt x="19797" y="3701"/>
                  <a:pt x="19797" y="3701"/>
                </a:cubicBezTo>
                <a:cubicBezTo>
                  <a:pt x="19738" y="3661"/>
                  <a:pt x="19758" y="3601"/>
                  <a:pt x="19738" y="3582"/>
                </a:cubicBezTo>
                <a:cubicBezTo>
                  <a:pt x="19698" y="3542"/>
                  <a:pt x="19579" y="3422"/>
                  <a:pt x="19579" y="3422"/>
                </a:cubicBezTo>
                <a:cubicBezTo>
                  <a:pt x="19081" y="3005"/>
                  <a:pt x="18564" y="2666"/>
                  <a:pt x="18106" y="2189"/>
                </a:cubicBezTo>
                <a:cubicBezTo>
                  <a:pt x="18345" y="2209"/>
                  <a:pt x="18524" y="2328"/>
                  <a:pt x="18723" y="2447"/>
                </a:cubicBezTo>
                <a:cubicBezTo>
                  <a:pt x="19141" y="2706"/>
                  <a:pt x="19559" y="2925"/>
                  <a:pt x="19937" y="3184"/>
                </a:cubicBezTo>
                <a:cubicBezTo>
                  <a:pt x="20016" y="3243"/>
                  <a:pt x="20116" y="3323"/>
                  <a:pt x="20215" y="3383"/>
                </a:cubicBezTo>
                <a:cubicBezTo>
                  <a:pt x="20315" y="3422"/>
                  <a:pt x="20454" y="3422"/>
                  <a:pt x="20534" y="3482"/>
                </a:cubicBezTo>
                <a:cubicBezTo>
                  <a:pt x="20573" y="3522"/>
                  <a:pt x="20633" y="3562"/>
                  <a:pt x="20693" y="3601"/>
                </a:cubicBezTo>
                <a:cubicBezTo>
                  <a:pt x="20733" y="3641"/>
                  <a:pt x="20792" y="3681"/>
                  <a:pt x="20792" y="3681"/>
                </a:cubicBezTo>
                <a:cubicBezTo>
                  <a:pt x="20792" y="3701"/>
                  <a:pt x="20772" y="3761"/>
                  <a:pt x="20812" y="3800"/>
                </a:cubicBezTo>
                <a:cubicBezTo>
                  <a:pt x="20852" y="3820"/>
                  <a:pt x="20971" y="3820"/>
                  <a:pt x="21011" y="3860"/>
                </a:cubicBezTo>
                <a:cubicBezTo>
                  <a:pt x="21031" y="3880"/>
                  <a:pt x="20991" y="3920"/>
                  <a:pt x="21011" y="3940"/>
                </a:cubicBezTo>
                <a:cubicBezTo>
                  <a:pt x="21031" y="3979"/>
                  <a:pt x="21071" y="3960"/>
                  <a:pt x="21111" y="3999"/>
                </a:cubicBezTo>
                <a:cubicBezTo>
                  <a:pt x="21310" y="4198"/>
                  <a:pt x="21389" y="4497"/>
                  <a:pt x="21668" y="4656"/>
                </a:cubicBezTo>
                <a:cubicBezTo>
                  <a:pt x="21707" y="5133"/>
                  <a:pt x="22105" y="5492"/>
                  <a:pt x="22404" y="5949"/>
                </a:cubicBezTo>
                <a:cubicBezTo>
                  <a:pt x="22503" y="6069"/>
                  <a:pt x="22603" y="6208"/>
                  <a:pt x="22682" y="6347"/>
                </a:cubicBezTo>
                <a:cubicBezTo>
                  <a:pt x="22702" y="6407"/>
                  <a:pt x="22643" y="6486"/>
                  <a:pt x="22662" y="6546"/>
                </a:cubicBezTo>
                <a:cubicBezTo>
                  <a:pt x="22682" y="6606"/>
                  <a:pt x="22782" y="6665"/>
                  <a:pt x="22802" y="6725"/>
                </a:cubicBezTo>
                <a:cubicBezTo>
                  <a:pt x="22921" y="6984"/>
                  <a:pt x="23060" y="7223"/>
                  <a:pt x="23200" y="7481"/>
                </a:cubicBezTo>
                <a:cubicBezTo>
                  <a:pt x="23419" y="7939"/>
                  <a:pt x="23498" y="8317"/>
                  <a:pt x="23677" y="8655"/>
                </a:cubicBezTo>
                <a:cubicBezTo>
                  <a:pt x="23856" y="9013"/>
                  <a:pt x="24035" y="9332"/>
                  <a:pt x="24155" y="9670"/>
                </a:cubicBezTo>
                <a:cubicBezTo>
                  <a:pt x="24155" y="9729"/>
                  <a:pt x="24115" y="9809"/>
                  <a:pt x="24135" y="9849"/>
                </a:cubicBezTo>
                <a:cubicBezTo>
                  <a:pt x="24155" y="9928"/>
                  <a:pt x="24214" y="9948"/>
                  <a:pt x="24234" y="10008"/>
                </a:cubicBezTo>
                <a:cubicBezTo>
                  <a:pt x="24274" y="10127"/>
                  <a:pt x="24234" y="10267"/>
                  <a:pt x="24274" y="10366"/>
                </a:cubicBezTo>
                <a:cubicBezTo>
                  <a:pt x="24274" y="10426"/>
                  <a:pt x="24374" y="10426"/>
                  <a:pt x="24393" y="10486"/>
                </a:cubicBezTo>
                <a:cubicBezTo>
                  <a:pt x="24433" y="10525"/>
                  <a:pt x="24374" y="10605"/>
                  <a:pt x="24393" y="10645"/>
                </a:cubicBezTo>
                <a:cubicBezTo>
                  <a:pt x="24393" y="10704"/>
                  <a:pt x="24413" y="10724"/>
                  <a:pt x="24413" y="10784"/>
                </a:cubicBezTo>
                <a:cubicBezTo>
                  <a:pt x="24433" y="11102"/>
                  <a:pt x="24672" y="11202"/>
                  <a:pt x="24752" y="11421"/>
                </a:cubicBezTo>
                <a:cubicBezTo>
                  <a:pt x="24831" y="11659"/>
                  <a:pt x="24851" y="11898"/>
                  <a:pt x="24891" y="12157"/>
                </a:cubicBezTo>
                <a:cubicBezTo>
                  <a:pt x="24931" y="12475"/>
                  <a:pt x="25030" y="12853"/>
                  <a:pt x="24970" y="13072"/>
                </a:cubicBezTo>
                <a:cubicBezTo>
                  <a:pt x="24871" y="13410"/>
                  <a:pt x="25070" y="13729"/>
                  <a:pt x="25130" y="14047"/>
                </a:cubicBezTo>
                <a:cubicBezTo>
                  <a:pt x="25189" y="14266"/>
                  <a:pt x="25150" y="14524"/>
                  <a:pt x="25150" y="14664"/>
                </a:cubicBezTo>
                <a:cubicBezTo>
                  <a:pt x="25150" y="14723"/>
                  <a:pt x="25209" y="14783"/>
                  <a:pt x="25209" y="14863"/>
                </a:cubicBezTo>
                <a:cubicBezTo>
                  <a:pt x="25209" y="14982"/>
                  <a:pt x="25229" y="15101"/>
                  <a:pt x="25229" y="15221"/>
                </a:cubicBezTo>
                <a:cubicBezTo>
                  <a:pt x="25249" y="15360"/>
                  <a:pt x="25309" y="15499"/>
                  <a:pt x="25249" y="15639"/>
                </a:cubicBezTo>
                <a:cubicBezTo>
                  <a:pt x="25269" y="15778"/>
                  <a:pt x="25408" y="15838"/>
                  <a:pt x="25428" y="15977"/>
                </a:cubicBezTo>
                <a:cubicBezTo>
                  <a:pt x="25309" y="16136"/>
                  <a:pt x="25468" y="16335"/>
                  <a:pt x="25468" y="16474"/>
                </a:cubicBezTo>
                <a:cubicBezTo>
                  <a:pt x="25468" y="16534"/>
                  <a:pt x="25408" y="16594"/>
                  <a:pt x="25408" y="16653"/>
                </a:cubicBezTo>
                <a:cubicBezTo>
                  <a:pt x="25428" y="16852"/>
                  <a:pt x="25488" y="17071"/>
                  <a:pt x="25488" y="17230"/>
                </a:cubicBezTo>
                <a:cubicBezTo>
                  <a:pt x="25488" y="17270"/>
                  <a:pt x="25428" y="17350"/>
                  <a:pt x="25428" y="17390"/>
                </a:cubicBezTo>
                <a:cubicBezTo>
                  <a:pt x="25408" y="17668"/>
                  <a:pt x="25428" y="17947"/>
                  <a:pt x="25388" y="18245"/>
                </a:cubicBezTo>
                <a:cubicBezTo>
                  <a:pt x="25368" y="18524"/>
                  <a:pt x="25329" y="18862"/>
                  <a:pt x="25249" y="19160"/>
                </a:cubicBezTo>
                <a:cubicBezTo>
                  <a:pt x="25150" y="19598"/>
                  <a:pt x="24970" y="19996"/>
                  <a:pt x="24851" y="20394"/>
                </a:cubicBezTo>
                <a:cubicBezTo>
                  <a:pt x="24851" y="20394"/>
                  <a:pt x="24771" y="20414"/>
                  <a:pt x="24752" y="20473"/>
                </a:cubicBezTo>
                <a:cubicBezTo>
                  <a:pt x="24712" y="20613"/>
                  <a:pt x="24712" y="20812"/>
                  <a:pt x="24652" y="20931"/>
                </a:cubicBezTo>
                <a:cubicBezTo>
                  <a:pt x="24592" y="21110"/>
                  <a:pt x="24433" y="21229"/>
                  <a:pt x="24453" y="21428"/>
                </a:cubicBezTo>
                <a:cubicBezTo>
                  <a:pt x="24354" y="21627"/>
                  <a:pt x="24155" y="21747"/>
                  <a:pt x="24075" y="21906"/>
                </a:cubicBezTo>
                <a:cubicBezTo>
                  <a:pt x="24035" y="21966"/>
                  <a:pt x="24055" y="22045"/>
                  <a:pt x="23996" y="22105"/>
                </a:cubicBezTo>
                <a:cubicBezTo>
                  <a:pt x="23916" y="22165"/>
                  <a:pt x="23836" y="22165"/>
                  <a:pt x="23757" y="22224"/>
                </a:cubicBezTo>
                <a:cubicBezTo>
                  <a:pt x="23578" y="22324"/>
                  <a:pt x="23518" y="22463"/>
                  <a:pt x="23419" y="22582"/>
                </a:cubicBezTo>
                <a:cubicBezTo>
                  <a:pt x="23339" y="22722"/>
                  <a:pt x="23200" y="22881"/>
                  <a:pt x="23040" y="23000"/>
                </a:cubicBezTo>
                <a:cubicBezTo>
                  <a:pt x="22643" y="23319"/>
                  <a:pt x="22105" y="23557"/>
                  <a:pt x="21747" y="23756"/>
                </a:cubicBezTo>
                <a:cubicBezTo>
                  <a:pt x="21688" y="23816"/>
                  <a:pt x="21648" y="23816"/>
                  <a:pt x="21568" y="23856"/>
                </a:cubicBezTo>
                <a:cubicBezTo>
                  <a:pt x="21409" y="23935"/>
                  <a:pt x="21270" y="24055"/>
                  <a:pt x="21130" y="24114"/>
                </a:cubicBezTo>
                <a:cubicBezTo>
                  <a:pt x="20772" y="24254"/>
                  <a:pt x="20414" y="24274"/>
                  <a:pt x="20096" y="24373"/>
                </a:cubicBezTo>
                <a:cubicBezTo>
                  <a:pt x="19897" y="24433"/>
                  <a:pt x="19718" y="24572"/>
                  <a:pt x="19519" y="24612"/>
                </a:cubicBezTo>
                <a:cubicBezTo>
                  <a:pt x="19280" y="24691"/>
                  <a:pt x="19021" y="24691"/>
                  <a:pt x="18803" y="24711"/>
                </a:cubicBezTo>
                <a:cubicBezTo>
                  <a:pt x="18743" y="24771"/>
                  <a:pt x="18624" y="24791"/>
                  <a:pt x="18584" y="24910"/>
                </a:cubicBezTo>
                <a:cubicBezTo>
                  <a:pt x="18504" y="24930"/>
                  <a:pt x="18484" y="24811"/>
                  <a:pt x="18405" y="24831"/>
                </a:cubicBezTo>
                <a:cubicBezTo>
                  <a:pt x="18405" y="24831"/>
                  <a:pt x="18345" y="24930"/>
                  <a:pt x="18345" y="24930"/>
                </a:cubicBezTo>
                <a:cubicBezTo>
                  <a:pt x="18305" y="24950"/>
                  <a:pt x="18246" y="24950"/>
                  <a:pt x="18206" y="24950"/>
                </a:cubicBezTo>
                <a:cubicBezTo>
                  <a:pt x="18007" y="24990"/>
                  <a:pt x="17768" y="24930"/>
                  <a:pt x="17629" y="25030"/>
                </a:cubicBezTo>
                <a:cubicBezTo>
                  <a:pt x="16912" y="25408"/>
                  <a:pt x="16077" y="25308"/>
                  <a:pt x="15420" y="25646"/>
                </a:cubicBezTo>
                <a:cubicBezTo>
                  <a:pt x="15042" y="25706"/>
                  <a:pt x="14425" y="25786"/>
                  <a:pt x="14067" y="26044"/>
                </a:cubicBezTo>
                <a:cubicBezTo>
                  <a:pt x="13709" y="25945"/>
                  <a:pt x="13351" y="26124"/>
                  <a:pt x="12993" y="26204"/>
                </a:cubicBezTo>
                <a:cubicBezTo>
                  <a:pt x="12774" y="26243"/>
                  <a:pt x="12555" y="26223"/>
                  <a:pt x="12336" y="26263"/>
                </a:cubicBezTo>
                <a:cubicBezTo>
                  <a:pt x="12297" y="26263"/>
                  <a:pt x="12177" y="26363"/>
                  <a:pt x="12157" y="26363"/>
                </a:cubicBezTo>
                <a:cubicBezTo>
                  <a:pt x="12137" y="26363"/>
                  <a:pt x="12137" y="26303"/>
                  <a:pt x="12098" y="26323"/>
                </a:cubicBezTo>
                <a:cubicBezTo>
                  <a:pt x="11978" y="26343"/>
                  <a:pt x="11899" y="26403"/>
                  <a:pt x="11779" y="26422"/>
                </a:cubicBezTo>
                <a:cubicBezTo>
                  <a:pt x="11620" y="26442"/>
                  <a:pt x="11441" y="26422"/>
                  <a:pt x="11282" y="26422"/>
                </a:cubicBezTo>
                <a:cubicBezTo>
                  <a:pt x="11083" y="26403"/>
                  <a:pt x="10904" y="26343"/>
                  <a:pt x="10725" y="26343"/>
                </a:cubicBezTo>
                <a:cubicBezTo>
                  <a:pt x="10347" y="26363"/>
                  <a:pt x="9949" y="26661"/>
                  <a:pt x="9571" y="26482"/>
                </a:cubicBezTo>
                <a:cubicBezTo>
                  <a:pt x="9412" y="26582"/>
                  <a:pt x="9292" y="26522"/>
                  <a:pt x="9173" y="26442"/>
                </a:cubicBezTo>
                <a:cubicBezTo>
                  <a:pt x="8874" y="26582"/>
                  <a:pt x="8576" y="26522"/>
                  <a:pt x="8297" y="26522"/>
                </a:cubicBezTo>
                <a:cubicBezTo>
                  <a:pt x="8118" y="26522"/>
                  <a:pt x="7979" y="26562"/>
                  <a:pt x="7820" y="26562"/>
                </a:cubicBezTo>
                <a:cubicBezTo>
                  <a:pt x="7661" y="26542"/>
                  <a:pt x="7621" y="26462"/>
                  <a:pt x="7502" y="26502"/>
                </a:cubicBezTo>
                <a:cubicBezTo>
                  <a:pt x="7362" y="26542"/>
                  <a:pt x="6885" y="26403"/>
                  <a:pt x="6765" y="26383"/>
                </a:cubicBezTo>
                <a:cubicBezTo>
                  <a:pt x="6686" y="26383"/>
                  <a:pt x="6626" y="26403"/>
                  <a:pt x="6586" y="26383"/>
                </a:cubicBezTo>
                <a:cubicBezTo>
                  <a:pt x="6566" y="26383"/>
                  <a:pt x="6566" y="26323"/>
                  <a:pt x="6566" y="26323"/>
                </a:cubicBezTo>
                <a:cubicBezTo>
                  <a:pt x="6328" y="26303"/>
                  <a:pt x="5890" y="26243"/>
                  <a:pt x="5790" y="26263"/>
                </a:cubicBezTo>
                <a:cubicBezTo>
                  <a:pt x="5651" y="26323"/>
                  <a:pt x="5512" y="26184"/>
                  <a:pt x="5412" y="26144"/>
                </a:cubicBezTo>
                <a:cubicBezTo>
                  <a:pt x="4935" y="25965"/>
                  <a:pt x="4636" y="25925"/>
                  <a:pt x="4219" y="25925"/>
                </a:cubicBezTo>
                <a:cubicBezTo>
                  <a:pt x="4119" y="25885"/>
                  <a:pt x="4079" y="25845"/>
                  <a:pt x="4040" y="25786"/>
                </a:cubicBezTo>
                <a:cubicBezTo>
                  <a:pt x="3980" y="25686"/>
                  <a:pt x="3841" y="25925"/>
                  <a:pt x="3861" y="25766"/>
                </a:cubicBezTo>
                <a:cubicBezTo>
                  <a:pt x="3662" y="25746"/>
                  <a:pt x="3642" y="25666"/>
                  <a:pt x="3443" y="25567"/>
                </a:cubicBezTo>
                <a:cubicBezTo>
                  <a:pt x="3343" y="25746"/>
                  <a:pt x="3204" y="25487"/>
                  <a:pt x="3204" y="25487"/>
                </a:cubicBezTo>
                <a:cubicBezTo>
                  <a:pt x="3144" y="25447"/>
                  <a:pt x="3085" y="25507"/>
                  <a:pt x="3065" y="25487"/>
                </a:cubicBezTo>
                <a:cubicBezTo>
                  <a:pt x="2905" y="25388"/>
                  <a:pt x="2806" y="25209"/>
                  <a:pt x="2647" y="25129"/>
                </a:cubicBezTo>
                <a:cubicBezTo>
                  <a:pt x="2527" y="25089"/>
                  <a:pt x="2408" y="25109"/>
                  <a:pt x="2269" y="25089"/>
                </a:cubicBezTo>
                <a:cubicBezTo>
                  <a:pt x="1931" y="25030"/>
                  <a:pt x="1493" y="24791"/>
                  <a:pt x="1075" y="24552"/>
                </a:cubicBezTo>
                <a:cubicBezTo>
                  <a:pt x="916" y="24691"/>
                  <a:pt x="1155" y="24751"/>
                  <a:pt x="1214" y="24831"/>
                </a:cubicBezTo>
                <a:cubicBezTo>
                  <a:pt x="1354" y="25010"/>
                  <a:pt x="1473" y="25109"/>
                  <a:pt x="1592" y="25169"/>
                </a:cubicBezTo>
                <a:cubicBezTo>
                  <a:pt x="1672" y="25189"/>
                  <a:pt x="1692" y="25288"/>
                  <a:pt x="1712" y="25308"/>
                </a:cubicBezTo>
                <a:cubicBezTo>
                  <a:pt x="2030" y="25567"/>
                  <a:pt x="2508" y="25865"/>
                  <a:pt x="2806" y="25945"/>
                </a:cubicBezTo>
                <a:cubicBezTo>
                  <a:pt x="3284" y="26104"/>
                  <a:pt x="3681" y="26343"/>
                  <a:pt x="4139" y="26522"/>
                </a:cubicBezTo>
                <a:cubicBezTo>
                  <a:pt x="4378" y="26601"/>
                  <a:pt x="4676" y="26701"/>
                  <a:pt x="4855" y="26721"/>
                </a:cubicBezTo>
                <a:cubicBezTo>
                  <a:pt x="4935" y="26741"/>
                  <a:pt x="4955" y="26820"/>
                  <a:pt x="4995" y="26840"/>
                </a:cubicBezTo>
                <a:cubicBezTo>
                  <a:pt x="5174" y="26900"/>
                  <a:pt x="5412" y="26940"/>
                  <a:pt x="5611" y="26980"/>
                </a:cubicBezTo>
                <a:cubicBezTo>
                  <a:pt x="5850" y="27039"/>
                  <a:pt x="6089" y="27099"/>
                  <a:pt x="6228" y="27119"/>
                </a:cubicBezTo>
                <a:cubicBezTo>
                  <a:pt x="6268" y="27119"/>
                  <a:pt x="6268" y="27178"/>
                  <a:pt x="6268" y="27178"/>
                </a:cubicBezTo>
                <a:cubicBezTo>
                  <a:pt x="6507" y="27258"/>
                  <a:pt x="6606" y="27159"/>
                  <a:pt x="6765" y="27198"/>
                </a:cubicBezTo>
                <a:cubicBezTo>
                  <a:pt x="6765" y="27198"/>
                  <a:pt x="6825" y="27258"/>
                  <a:pt x="6885" y="27278"/>
                </a:cubicBezTo>
                <a:cubicBezTo>
                  <a:pt x="6964" y="27298"/>
                  <a:pt x="7024" y="27258"/>
                  <a:pt x="7064" y="27258"/>
                </a:cubicBezTo>
                <a:cubicBezTo>
                  <a:pt x="7322" y="27298"/>
                  <a:pt x="7581" y="27397"/>
                  <a:pt x="7820" y="27417"/>
                </a:cubicBezTo>
                <a:cubicBezTo>
                  <a:pt x="8019" y="27417"/>
                  <a:pt x="8258" y="27338"/>
                  <a:pt x="8437" y="27358"/>
                </a:cubicBezTo>
                <a:cubicBezTo>
                  <a:pt x="8556" y="27358"/>
                  <a:pt x="8596" y="27417"/>
                  <a:pt x="8636" y="27437"/>
                </a:cubicBezTo>
                <a:cubicBezTo>
                  <a:pt x="8656" y="27437"/>
                  <a:pt x="8675" y="27377"/>
                  <a:pt x="8675" y="27377"/>
                </a:cubicBezTo>
                <a:cubicBezTo>
                  <a:pt x="9034" y="27417"/>
                  <a:pt x="9451" y="27457"/>
                  <a:pt x="9670" y="27497"/>
                </a:cubicBezTo>
                <a:cubicBezTo>
                  <a:pt x="9730" y="27497"/>
                  <a:pt x="9750" y="27457"/>
                  <a:pt x="9790" y="27457"/>
                </a:cubicBezTo>
                <a:cubicBezTo>
                  <a:pt x="10008" y="27417"/>
                  <a:pt x="10148" y="27437"/>
                  <a:pt x="10367" y="27437"/>
                </a:cubicBezTo>
                <a:cubicBezTo>
                  <a:pt x="10585" y="27437"/>
                  <a:pt x="10904" y="27377"/>
                  <a:pt x="11162" y="27358"/>
                </a:cubicBezTo>
                <a:cubicBezTo>
                  <a:pt x="11222" y="27358"/>
                  <a:pt x="11302" y="27377"/>
                  <a:pt x="11381" y="27377"/>
                </a:cubicBezTo>
                <a:cubicBezTo>
                  <a:pt x="12018" y="27318"/>
                  <a:pt x="12973" y="27318"/>
                  <a:pt x="13649" y="27178"/>
                </a:cubicBezTo>
                <a:cubicBezTo>
                  <a:pt x="14346" y="27039"/>
                  <a:pt x="14983" y="26860"/>
                  <a:pt x="15599" y="26741"/>
                </a:cubicBezTo>
                <a:cubicBezTo>
                  <a:pt x="15957" y="26661"/>
                  <a:pt x="16256" y="26562"/>
                  <a:pt x="16554" y="26502"/>
                </a:cubicBezTo>
                <a:cubicBezTo>
                  <a:pt x="16952" y="26422"/>
                  <a:pt x="17390" y="26442"/>
                  <a:pt x="17828" y="26323"/>
                </a:cubicBezTo>
                <a:cubicBezTo>
                  <a:pt x="17967" y="26283"/>
                  <a:pt x="18106" y="26223"/>
                  <a:pt x="18246" y="26164"/>
                </a:cubicBezTo>
                <a:cubicBezTo>
                  <a:pt x="18763" y="26005"/>
                  <a:pt x="19101" y="25905"/>
                  <a:pt x="19539" y="25806"/>
                </a:cubicBezTo>
                <a:lnTo>
                  <a:pt x="20116" y="25666"/>
                </a:lnTo>
                <a:cubicBezTo>
                  <a:pt x="20315" y="25607"/>
                  <a:pt x="20534" y="25547"/>
                  <a:pt x="20733" y="25487"/>
                </a:cubicBezTo>
                <a:cubicBezTo>
                  <a:pt x="21130" y="25348"/>
                  <a:pt x="21528" y="25209"/>
                  <a:pt x="21906" y="25030"/>
                </a:cubicBezTo>
                <a:cubicBezTo>
                  <a:pt x="22583" y="24751"/>
                  <a:pt x="23220" y="24333"/>
                  <a:pt x="23797" y="23856"/>
                </a:cubicBezTo>
                <a:cubicBezTo>
                  <a:pt x="24433" y="23279"/>
                  <a:pt x="25010" y="22602"/>
                  <a:pt x="25468" y="21866"/>
                </a:cubicBezTo>
                <a:cubicBezTo>
                  <a:pt x="26105" y="20891"/>
                  <a:pt x="26542" y="19697"/>
                  <a:pt x="26662" y="18563"/>
                </a:cubicBezTo>
                <a:cubicBezTo>
                  <a:pt x="26761" y="17608"/>
                  <a:pt x="26861" y="16474"/>
                  <a:pt x="26781" y="15479"/>
                </a:cubicBez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7" name="Google Shape;1377;p26"/>
          <p:cNvSpPr/>
          <p:nvPr/>
        </p:nvSpPr>
        <p:spPr>
          <a:xfrm rot="6525556">
            <a:off x="634440" y="942996"/>
            <a:ext cx="1792216" cy="1313380"/>
          </a:xfrm>
          <a:custGeom>
            <a:rect b="b" l="l" r="r" t="t"/>
            <a:pathLst>
              <a:path extrusionOk="0" h="52534" w="71687">
                <a:moveTo>
                  <a:pt x="45501" y="1"/>
                </a:moveTo>
                <a:cubicBezTo>
                  <a:pt x="44031" y="1"/>
                  <a:pt x="42548" y="114"/>
                  <a:pt x="41066" y="337"/>
                </a:cubicBezTo>
                <a:cubicBezTo>
                  <a:pt x="40808" y="377"/>
                  <a:pt x="40549" y="417"/>
                  <a:pt x="40290" y="476"/>
                </a:cubicBezTo>
                <a:cubicBezTo>
                  <a:pt x="32093" y="1929"/>
                  <a:pt x="24592" y="6127"/>
                  <a:pt x="18325" y="11499"/>
                </a:cubicBezTo>
                <a:cubicBezTo>
                  <a:pt x="10923" y="17826"/>
                  <a:pt x="0" y="29485"/>
                  <a:pt x="3701" y="40249"/>
                </a:cubicBezTo>
                <a:cubicBezTo>
                  <a:pt x="4358" y="42139"/>
                  <a:pt x="5353" y="43910"/>
                  <a:pt x="6626" y="45482"/>
                </a:cubicBezTo>
                <a:cubicBezTo>
                  <a:pt x="10032" y="49704"/>
                  <a:pt x="15304" y="52534"/>
                  <a:pt x="20694" y="52534"/>
                </a:cubicBezTo>
                <a:cubicBezTo>
                  <a:pt x="21349" y="52534"/>
                  <a:pt x="22006" y="52492"/>
                  <a:pt x="22662" y="52406"/>
                </a:cubicBezTo>
                <a:cubicBezTo>
                  <a:pt x="28711" y="51630"/>
                  <a:pt x="34202" y="47113"/>
                  <a:pt x="35794" y="41224"/>
                </a:cubicBezTo>
                <a:cubicBezTo>
                  <a:pt x="40385" y="43315"/>
                  <a:pt x="44956" y="44761"/>
                  <a:pt x="49574" y="44761"/>
                </a:cubicBezTo>
                <a:cubicBezTo>
                  <a:pt x="52821" y="44761"/>
                  <a:pt x="56092" y="44046"/>
                  <a:pt x="59411" y="42338"/>
                </a:cubicBezTo>
                <a:cubicBezTo>
                  <a:pt x="64385" y="39811"/>
                  <a:pt x="69498" y="34897"/>
                  <a:pt x="70433" y="29167"/>
                </a:cubicBezTo>
                <a:cubicBezTo>
                  <a:pt x="71687" y="21547"/>
                  <a:pt x="68841" y="13588"/>
                  <a:pt x="63768" y="7858"/>
                </a:cubicBezTo>
                <a:cubicBezTo>
                  <a:pt x="59042" y="2508"/>
                  <a:pt x="52421" y="1"/>
                  <a:pt x="4550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8" name="Google Shape;1378;p26"/>
          <p:cNvSpPr/>
          <p:nvPr/>
        </p:nvSpPr>
        <p:spPr>
          <a:xfrm rot="789901">
            <a:off x="1078312" y="595796"/>
            <a:ext cx="1036557" cy="1281072"/>
          </a:xfrm>
          <a:custGeom>
            <a:rect b="b" l="l" r="r" t="t"/>
            <a:pathLst>
              <a:path extrusionOk="0" h="33222" w="26881">
                <a:moveTo>
                  <a:pt x="9335" y="18405"/>
                </a:moveTo>
                <a:cubicBezTo>
                  <a:pt x="9327" y="18416"/>
                  <a:pt x="9319" y="18428"/>
                  <a:pt x="9312" y="18439"/>
                </a:cubicBezTo>
                <a:cubicBezTo>
                  <a:pt x="9319" y="18429"/>
                  <a:pt x="9327" y="18417"/>
                  <a:pt x="9335" y="18405"/>
                </a:cubicBezTo>
                <a:close/>
                <a:moveTo>
                  <a:pt x="8914" y="18817"/>
                </a:moveTo>
                <a:lnTo>
                  <a:pt x="8914" y="18817"/>
                </a:lnTo>
                <a:cubicBezTo>
                  <a:pt x="8904" y="18836"/>
                  <a:pt x="8895" y="18854"/>
                  <a:pt x="8887" y="18871"/>
                </a:cubicBezTo>
                <a:lnTo>
                  <a:pt x="8887" y="18871"/>
                </a:lnTo>
                <a:lnTo>
                  <a:pt x="8914" y="18817"/>
                </a:lnTo>
                <a:close/>
                <a:moveTo>
                  <a:pt x="7761" y="25656"/>
                </a:moveTo>
                <a:lnTo>
                  <a:pt x="7760" y="25661"/>
                </a:lnTo>
                <a:cubicBezTo>
                  <a:pt x="7760" y="25660"/>
                  <a:pt x="7761" y="25658"/>
                  <a:pt x="7761" y="25656"/>
                </a:cubicBezTo>
                <a:close/>
                <a:moveTo>
                  <a:pt x="7641" y="25801"/>
                </a:moveTo>
                <a:lnTo>
                  <a:pt x="7641" y="25801"/>
                </a:lnTo>
                <a:cubicBezTo>
                  <a:pt x="7633" y="25805"/>
                  <a:pt x="7626" y="25810"/>
                  <a:pt x="7619" y="25814"/>
                </a:cubicBezTo>
                <a:lnTo>
                  <a:pt x="7619" y="25814"/>
                </a:lnTo>
                <a:cubicBezTo>
                  <a:pt x="7626" y="25811"/>
                  <a:pt x="7633" y="25807"/>
                  <a:pt x="7641" y="25801"/>
                </a:cubicBezTo>
                <a:close/>
                <a:moveTo>
                  <a:pt x="2945" y="27653"/>
                </a:moveTo>
                <a:cubicBezTo>
                  <a:pt x="2938" y="27674"/>
                  <a:pt x="2932" y="27694"/>
                  <a:pt x="2925" y="27711"/>
                </a:cubicBezTo>
                <a:cubicBezTo>
                  <a:pt x="2934" y="27689"/>
                  <a:pt x="2941" y="27670"/>
                  <a:pt x="2945" y="27653"/>
                </a:cubicBezTo>
                <a:close/>
                <a:moveTo>
                  <a:pt x="3400" y="31173"/>
                </a:moveTo>
                <a:cubicBezTo>
                  <a:pt x="3395" y="31179"/>
                  <a:pt x="3389" y="31186"/>
                  <a:pt x="3383" y="31192"/>
                </a:cubicBezTo>
                <a:cubicBezTo>
                  <a:pt x="3389" y="31186"/>
                  <a:pt x="3395" y="31180"/>
                  <a:pt x="3400" y="31173"/>
                </a:cubicBezTo>
                <a:close/>
                <a:moveTo>
                  <a:pt x="2686" y="31829"/>
                </a:moveTo>
                <a:cubicBezTo>
                  <a:pt x="2666" y="31909"/>
                  <a:pt x="2587" y="31988"/>
                  <a:pt x="2468" y="32068"/>
                </a:cubicBezTo>
                <a:cubicBezTo>
                  <a:pt x="2507" y="31968"/>
                  <a:pt x="2587" y="31889"/>
                  <a:pt x="2686" y="31829"/>
                </a:cubicBezTo>
                <a:close/>
                <a:moveTo>
                  <a:pt x="2249" y="31929"/>
                </a:moveTo>
                <a:cubicBezTo>
                  <a:pt x="2288" y="31968"/>
                  <a:pt x="2308" y="32048"/>
                  <a:pt x="2288" y="32147"/>
                </a:cubicBezTo>
                <a:cubicBezTo>
                  <a:pt x="2229" y="32187"/>
                  <a:pt x="2149" y="32227"/>
                  <a:pt x="2090" y="32247"/>
                </a:cubicBezTo>
                <a:cubicBezTo>
                  <a:pt x="2090" y="32207"/>
                  <a:pt x="2090" y="32187"/>
                  <a:pt x="2090" y="32147"/>
                </a:cubicBezTo>
                <a:cubicBezTo>
                  <a:pt x="2149" y="32088"/>
                  <a:pt x="2189" y="32008"/>
                  <a:pt x="2249" y="31929"/>
                </a:cubicBezTo>
                <a:close/>
                <a:moveTo>
                  <a:pt x="25318" y="0"/>
                </a:moveTo>
                <a:cubicBezTo>
                  <a:pt x="25303" y="0"/>
                  <a:pt x="25289" y="5"/>
                  <a:pt x="25269" y="15"/>
                </a:cubicBezTo>
                <a:cubicBezTo>
                  <a:pt x="25265" y="11"/>
                  <a:pt x="25261" y="10"/>
                  <a:pt x="25257" y="10"/>
                </a:cubicBezTo>
                <a:cubicBezTo>
                  <a:pt x="25241" y="10"/>
                  <a:pt x="25225" y="39"/>
                  <a:pt x="25209" y="55"/>
                </a:cubicBezTo>
                <a:lnTo>
                  <a:pt x="25149" y="115"/>
                </a:lnTo>
                <a:cubicBezTo>
                  <a:pt x="25070" y="214"/>
                  <a:pt x="24990" y="333"/>
                  <a:pt x="24911" y="473"/>
                </a:cubicBezTo>
                <a:cubicBezTo>
                  <a:pt x="24897" y="478"/>
                  <a:pt x="24887" y="481"/>
                  <a:pt x="24880" y="481"/>
                </a:cubicBezTo>
                <a:cubicBezTo>
                  <a:pt x="24814" y="481"/>
                  <a:pt x="25002" y="254"/>
                  <a:pt x="24930" y="254"/>
                </a:cubicBezTo>
                <a:cubicBezTo>
                  <a:pt x="24791" y="532"/>
                  <a:pt x="24632" y="711"/>
                  <a:pt x="24274" y="1010"/>
                </a:cubicBezTo>
                <a:lnTo>
                  <a:pt x="24294" y="930"/>
                </a:lnTo>
                <a:lnTo>
                  <a:pt x="24294" y="930"/>
                </a:lnTo>
                <a:cubicBezTo>
                  <a:pt x="24035" y="1209"/>
                  <a:pt x="23936" y="1308"/>
                  <a:pt x="23796" y="1448"/>
                </a:cubicBezTo>
                <a:cubicBezTo>
                  <a:pt x="23657" y="1587"/>
                  <a:pt x="23518" y="1706"/>
                  <a:pt x="23379" y="1806"/>
                </a:cubicBezTo>
                <a:cubicBezTo>
                  <a:pt x="23100" y="2044"/>
                  <a:pt x="22821" y="2283"/>
                  <a:pt x="22423" y="2641"/>
                </a:cubicBezTo>
                <a:lnTo>
                  <a:pt x="22563" y="2681"/>
                </a:lnTo>
                <a:cubicBezTo>
                  <a:pt x="22404" y="2840"/>
                  <a:pt x="22344" y="2840"/>
                  <a:pt x="22244" y="2900"/>
                </a:cubicBezTo>
                <a:cubicBezTo>
                  <a:pt x="22237" y="2956"/>
                  <a:pt x="22247" y="2978"/>
                  <a:pt x="22268" y="2978"/>
                </a:cubicBezTo>
                <a:cubicBezTo>
                  <a:pt x="22344" y="2978"/>
                  <a:pt x="22566" y="2682"/>
                  <a:pt x="22650" y="2682"/>
                </a:cubicBezTo>
                <a:cubicBezTo>
                  <a:pt x="22673" y="2682"/>
                  <a:pt x="22686" y="2705"/>
                  <a:pt x="22682" y="2761"/>
                </a:cubicBezTo>
                <a:cubicBezTo>
                  <a:pt x="22291" y="2800"/>
                  <a:pt x="21593" y="3896"/>
                  <a:pt x="21248" y="3896"/>
                </a:cubicBezTo>
                <a:cubicBezTo>
                  <a:pt x="21241" y="3896"/>
                  <a:pt x="21236" y="3896"/>
                  <a:pt x="21230" y="3895"/>
                </a:cubicBezTo>
                <a:lnTo>
                  <a:pt x="21230" y="3895"/>
                </a:lnTo>
                <a:cubicBezTo>
                  <a:pt x="20991" y="4153"/>
                  <a:pt x="21389" y="3915"/>
                  <a:pt x="21150" y="4173"/>
                </a:cubicBezTo>
                <a:lnTo>
                  <a:pt x="21031" y="4193"/>
                </a:lnTo>
                <a:lnTo>
                  <a:pt x="21051" y="4333"/>
                </a:lnTo>
                <a:cubicBezTo>
                  <a:pt x="20922" y="4447"/>
                  <a:pt x="20814" y="4489"/>
                  <a:pt x="20741" y="4489"/>
                </a:cubicBezTo>
                <a:cubicBezTo>
                  <a:pt x="20712" y="4489"/>
                  <a:pt x="20689" y="4483"/>
                  <a:pt x="20673" y="4472"/>
                </a:cubicBezTo>
                <a:cubicBezTo>
                  <a:pt x="20712" y="4432"/>
                  <a:pt x="20772" y="4333"/>
                  <a:pt x="20812" y="4293"/>
                </a:cubicBezTo>
                <a:lnTo>
                  <a:pt x="20812" y="4293"/>
                </a:lnTo>
                <a:cubicBezTo>
                  <a:pt x="20553" y="4432"/>
                  <a:pt x="20295" y="4870"/>
                  <a:pt x="20195" y="4989"/>
                </a:cubicBezTo>
                <a:lnTo>
                  <a:pt x="20434" y="4790"/>
                </a:lnTo>
                <a:lnTo>
                  <a:pt x="20434" y="4790"/>
                </a:lnTo>
                <a:cubicBezTo>
                  <a:pt x="20135" y="5168"/>
                  <a:pt x="19777" y="5566"/>
                  <a:pt x="19419" y="5964"/>
                </a:cubicBezTo>
                <a:cubicBezTo>
                  <a:pt x="19081" y="6362"/>
                  <a:pt x="18743" y="6780"/>
                  <a:pt x="18504" y="7178"/>
                </a:cubicBezTo>
                <a:lnTo>
                  <a:pt x="18584" y="7178"/>
                </a:lnTo>
                <a:cubicBezTo>
                  <a:pt x="18205" y="7775"/>
                  <a:pt x="18166" y="7556"/>
                  <a:pt x="17708" y="8192"/>
                </a:cubicBezTo>
                <a:lnTo>
                  <a:pt x="17708" y="8153"/>
                </a:lnTo>
                <a:cubicBezTo>
                  <a:pt x="17648" y="8312"/>
                  <a:pt x="17549" y="8491"/>
                  <a:pt x="17410" y="8650"/>
                </a:cubicBezTo>
                <a:cubicBezTo>
                  <a:pt x="17422" y="8607"/>
                  <a:pt x="17414" y="8592"/>
                  <a:pt x="17394" y="8592"/>
                </a:cubicBezTo>
                <a:cubicBezTo>
                  <a:pt x="17345" y="8592"/>
                  <a:pt x="17221" y="8689"/>
                  <a:pt x="17174" y="8689"/>
                </a:cubicBezTo>
                <a:cubicBezTo>
                  <a:pt x="17152" y="8689"/>
                  <a:pt x="17146" y="8669"/>
                  <a:pt x="17171" y="8610"/>
                </a:cubicBezTo>
                <a:lnTo>
                  <a:pt x="17171" y="8610"/>
                </a:lnTo>
                <a:cubicBezTo>
                  <a:pt x="16773" y="9267"/>
                  <a:pt x="16992" y="8968"/>
                  <a:pt x="16833" y="9486"/>
                </a:cubicBezTo>
                <a:lnTo>
                  <a:pt x="16693" y="9525"/>
                </a:lnTo>
                <a:cubicBezTo>
                  <a:pt x="16634" y="9705"/>
                  <a:pt x="16673" y="9744"/>
                  <a:pt x="16435" y="10063"/>
                </a:cubicBezTo>
                <a:cubicBezTo>
                  <a:pt x="16479" y="9968"/>
                  <a:pt x="16467" y="9943"/>
                  <a:pt x="16435" y="9943"/>
                </a:cubicBezTo>
                <a:cubicBezTo>
                  <a:pt x="16401" y="9943"/>
                  <a:pt x="16346" y="9970"/>
                  <a:pt x="16311" y="9970"/>
                </a:cubicBezTo>
                <a:cubicBezTo>
                  <a:pt x="16274" y="9970"/>
                  <a:pt x="16260" y="9941"/>
                  <a:pt x="16315" y="9824"/>
                </a:cubicBezTo>
                <a:lnTo>
                  <a:pt x="16315" y="9824"/>
                </a:lnTo>
                <a:cubicBezTo>
                  <a:pt x="15619" y="10321"/>
                  <a:pt x="15718" y="10898"/>
                  <a:pt x="15221" y="10998"/>
                </a:cubicBezTo>
                <a:cubicBezTo>
                  <a:pt x="15217" y="11091"/>
                  <a:pt x="15239" y="11128"/>
                  <a:pt x="15275" y="11128"/>
                </a:cubicBezTo>
                <a:cubicBezTo>
                  <a:pt x="15398" y="11128"/>
                  <a:pt x="15690" y="10710"/>
                  <a:pt x="15709" y="10710"/>
                </a:cubicBezTo>
                <a:cubicBezTo>
                  <a:pt x="15712" y="10710"/>
                  <a:pt x="15709" y="10719"/>
                  <a:pt x="15699" y="10739"/>
                </a:cubicBezTo>
                <a:cubicBezTo>
                  <a:pt x="15713" y="10733"/>
                  <a:pt x="15725" y="10730"/>
                  <a:pt x="15735" y="10730"/>
                </a:cubicBezTo>
                <a:cubicBezTo>
                  <a:pt x="15842" y="10730"/>
                  <a:pt x="15644" y="11112"/>
                  <a:pt x="15480" y="11276"/>
                </a:cubicBezTo>
                <a:cubicBezTo>
                  <a:pt x="15321" y="11475"/>
                  <a:pt x="14942" y="11416"/>
                  <a:pt x="14525" y="11933"/>
                </a:cubicBezTo>
                <a:cubicBezTo>
                  <a:pt x="14564" y="11873"/>
                  <a:pt x="14564" y="11873"/>
                  <a:pt x="14604" y="11814"/>
                </a:cubicBezTo>
                <a:lnTo>
                  <a:pt x="14604" y="11814"/>
                </a:lnTo>
                <a:cubicBezTo>
                  <a:pt x="14385" y="11973"/>
                  <a:pt x="14365" y="12251"/>
                  <a:pt x="14087" y="12410"/>
                </a:cubicBezTo>
                <a:cubicBezTo>
                  <a:pt x="14107" y="12649"/>
                  <a:pt x="13848" y="12709"/>
                  <a:pt x="13968" y="12888"/>
                </a:cubicBezTo>
                <a:lnTo>
                  <a:pt x="14306" y="12391"/>
                </a:lnTo>
                <a:lnTo>
                  <a:pt x="14306" y="12391"/>
                </a:lnTo>
                <a:cubicBezTo>
                  <a:pt x="14147" y="12689"/>
                  <a:pt x="14127" y="13087"/>
                  <a:pt x="13689" y="13465"/>
                </a:cubicBezTo>
                <a:cubicBezTo>
                  <a:pt x="13689" y="13405"/>
                  <a:pt x="13749" y="13226"/>
                  <a:pt x="13789" y="13127"/>
                </a:cubicBezTo>
                <a:lnTo>
                  <a:pt x="13789" y="13127"/>
                </a:lnTo>
                <a:cubicBezTo>
                  <a:pt x="13649" y="13206"/>
                  <a:pt x="13629" y="13405"/>
                  <a:pt x="13470" y="13485"/>
                </a:cubicBezTo>
                <a:cubicBezTo>
                  <a:pt x="13351" y="13326"/>
                  <a:pt x="13888" y="12888"/>
                  <a:pt x="13987" y="12490"/>
                </a:cubicBezTo>
                <a:lnTo>
                  <a:pt x="13987" y="12490"/>
                </a:lnTo>
                <a:cubicBezTo>
                  <a:pt x="13846" y="12569"/>
                  <a:pt x="13741" y="12935"/>
                  <a:pt x="13674" y="12935"/>
                </a:cubicBezTo>
                <a:cubicBezTo>
                  <a:pt x="13657" y="12935"/>
                  <a:pt x="13642" y="12910"/>
                  <a:pt x="13629" y="12848"/>
                </a:cubicBezTo>
                <a:lnTo>
                  <a:pt x="13629" y="12848"/>
                </a:lnTo>
                <a:cubicBezTo>
                  <a:pt x="13689" y="13246"/>
                  <a:pt x="13192" y="13346"/>
                  <a:pt x="13092" y="13823"/>
                </a:cubicBezTo>
                <a:lnTo>
                  <a:pt x="13013" y="13724"/>
                </a:lnTo>
                <a:cubicBezTo>
                  <a:pt x="12993" y="13803"/>
                  <a:pt x="12933" y="13942"/>
                  <a:pt x="12853" y="14042"/>
                </a:cubicBezTo>
                <a:lnTo>
                  <a:pt x="12873" y="13763"/>
                </a:lnTo>
                <a:lnTo>
                  <a:pt x="12873" y="13763"/>
                </a:lnTo>
                <a:cubicBezTo>
                  <a:pt x="12754" y="14141"/>
                  <a:pt x="12356" y="14241"/>
                  <a:pt x="12197" y="14559"/>
                </a:cubicBezTo>
                <a:cubicBezTo>
                  <a:pt x="12360" y="14344"/>
                  <a:pt x="12432" y="14284"/>
                  <a:pt x="12472" y="14284"/>
                </a:cubicBezTo>
                <a:cubicBezTo>
                  <a:pt x="12521" y="14284"/>
                  <a:pt x="12519" y="14379"/>
                  <a:pt x="12584" y="14379"/>
                </a:cubicBezTo>
                <a:cubicBezTo>
                  <a:pt x="12605" y="14379"/>
                  <a:pt x="12634" y="14368"/>
                  <a:pt x="12674" y="14340"/>
                </a:cubicBezTo>
                <a:lnTo>
                  <a:pt x="12674" y="14340"/>
                </a:lnTo>
                <a:cubicBezTo>
                  <a:pt x="12256" y="15136"/>
                  <a:pt x="12097" y="14559"/>
                  <a:pt x="11560" y="15335"/>
                </a:cubicBezTo>
                <a:cubicBezTo>
                  <a:pt x="11629" y="15252"/>
                  <a:pt x="11766" y="15140"/>
                  <a:pt x="11816" y="15140"/>
                </a:cubicBezTo>
                <a:cubicBezTo>
                  <a:pt x="11838" y="15140"/>
                  <a:pt x="11843" y="15161"/>
                  <a:pt x="11819" y="15216"/>
                </a:cubicBezTo>
                <a:cubicBezTo>
                  <a:pt x="11699" y="15355"/>
                  <a:pt x="11500" y="15534"/>
                  <a:pt x="11381" y="15574"/>
                </a:cubicBezTo>
                <a:cubicBezTo>
                  <a:pt x="11241" y="15780"/>
                  <a:pt x="11227" y="15833"/>
                  <a:pt x="11259" y="15833"/>
                </a:cubicBezTo>
                <a:cubicBezTo>
                  <a:pt x="11293" y="15833"/>
                  <a:pt x="11384" y="15769"/>
                  <a:pt x="11428" y="15769"/>
                </a:cubicBezTo>
                <a:cubicBezTo>
                  <a:pt x="11453" y="15769"/>
                  <a:pt x="11463" y="15789"/>
                  <a:pt x="11441" y="15852"/>
                </a:cubicBezTo>
                <a:cubicBezTo>
                  <a:pt x="11182" y="15932"/>
                  <a:pt x="11282" y="16151"/>
                  <a:pt x="11142" y="16410"/>
                </a:cubicBezTo>
                <a:lnTo>
                  <a:pt x="11043" y="16330"/>
                </a:lnTo>
                <a:lnTo>
                  <a:pt x="11043" y="16330"/>
                </a:lnTo>
                <a:cubicBezTo>
                  <a:pt x="10526" y="16887"/>
                  <a:pt x="11142" y="16648"/>
                  <a:pt x="10645" y="17146"/>
                </a:cubicBezTo>
                <a:lnTo>
                  <a:pt x="10685" y="16807"/>
                </a:lnTo>
                <a:lnTo>
                  <a:pt x="10685" y="16807"/>
                </a:lnTo>
                <a:lnTo>
                  <a:pt x="10506" y="17106"/>
                </a:lnTo>
                <a:lnTo>
                  <a:pt x="10426" y="16967"/>
                </a:lnTo>
                <a:cubicBezTo>
                  <a:pt x="10287" y="17345"/>
                  <a:pt x="10187" y="17424"/>
                  <a:pt x="9929" y="17703"/>
                </a:cubicBezTo>
                <a:cubicBezTo>
                  <a:pt x="9934" y="17702"/>
                  <a:pt x="9939" y="17701"/>
                  <a:pt x="9945" y="17701"/>
                </a:cubicBezTo>
                <a:cubicBezTo>
                  <a:pt x="10051" y="17701"/>
                  <a:pt x="10079" y="17894"/>
                  <a:pt x="9889" y="18141"/>
                </a:cubicBezTo>
                <a:cubicBezTo>
                  <a:pt x="9848" y="18169"/>
                  <a:pt x="9823" y="18179"/>
                  <a:pt x="9807" y="18179"/>
                </a:cubicBezTo>
                <a:cubicBezTo>
                  <a:pt x="9778" y="18179"/>
                  <a:pt x="9778" y="18150"/>
                  <a:pt x="9766" y="18150"/>
                </a:cubicBezTo>
                <a:cubicBezTo>
                  <a:pt x="9751" y="18150"/>
                  <a:pt x="9721" y="18189"/>
                  <a:pt x="9610" y="18359"/>
                </a:cubicBezTo>
                <a:cubicBezTo>
                  <a:pt x="9610" y="18240"/>
                  <a:pt x="9590" y="18081"/>
                  <a:pt x="9809" y="17981"/>
                </a:cubicBezTo>
                <a:cubicBezTo>
                  <a:pt x="9789" y="17942"/>
                  <a:pt x="9809" y="17842"/>
                  <a:pt x="9789" y="17802"/>
                </a:cubicBezTo>
                <a:cubicBezTo>
                  <a:pt x="9587" y="17931"/>
                  <a:pt x="9435" y="18248"/>
                  <a:pt x="9335" y="18405"/>
                </a:cubicBezTo>
                <a:lnTo>
                  <a:pt x="9335" y="18405"/>
                </a:lnTo>
                <a:cubicBezTo>
                  <a:pt x="9367" y="18358"/>
                  <a:pt x="9399" y="18316"/>
                  <a:pt x="9431" y="18300"/>
                </a:cubicBezTo>
                <a:lnTo>
                  <a:pt x="9431" y="18300"/>
                </a:lnTo>
                <a:lnTo>
                  <a:pt x="9173" y="18956"/>
                </a:lnTo>
                <a:cubicBezTo>
                  <a:pt x="9151" y="18969"/>
                  <a:pt x="9136" y="18974"/>
                  <a:pt x="9124" y="18974"/>
                </a:cubicBezTo>
                <a:cubicBezTo>
                  <a:pt x="9082" y="18974"/>
                  <a:pt x="9097" y="18900"/>
                  <a:pt x="9113" y="18837"/>
                </a:cubicBezTo>
                <a:lnTo>
                  <a:pt x="9113" y="18837"/>
                </a:lnTo>
                <a:cubicBezTo>
                  <a:pt x="9033" y="18956"/>
                  <a:pt x="9033" y="19076"/>
                  <a:pt x="8914" y="19235"/>
                </a:cubicBezTo>
                <a:cubicBezTo>
                  <a:pt x="8877" y="19143"/>
                  <a:pt x="8789" y="19085"/>
                  <a:pt x="8887" y="18871"/>
                </a:cubicBezTo>
                <a:lnTo>
                  <a:pt x="8887" y="18871"/>
                </a:lnTo>
                <a:lnTo>
                  <a:pt x="8615" y="19414"/>
                </a:lnTo>
                <a:cubicBezTo>
                  <a:pt x="8567" y="19430"/>
                  <a:pt x="8397" y="19554"/>
                  <a:pt x="8349" y="19554"/>
                </a:cubicBezTo>
                <a:cubicBezTo>
                  <a:pt x="8338" y="19554"/>
                  <a:pt x="8333" y="19548"/>
                  <a:pt x="8337" y="19533"/>
                </a:cubicBezTo>
                <a:lnTo>
                  <a:pt x="8337" y="19533"/>
                </a:lnTo>
                <a:cubicBezTo>
                  <a:pt x="8078" y="19792"/>
                  <a:pt x="7979" y="20369"/>
                  <a:pt x="7621" y="20707"/>
                </a:cubicBezTo>
                <a:cubicBezTo>
                  <a:pt x="7621" y="20747"/>
                  <a:pt x="7601" y="20787"/>
                  <a:pt x="7561" y="20886"/>
                </a:cubicBezTo>
                <a:cubicBezTo>
                  <a:pt x="7282" y="21244"/>
                  <a:pt x="6944" y="21483"/>
                  <a:pt x="6745" y="22020"/>
                </a:cubicBezTo>
                <a:lnTo>
                  <a:pt x="6427" y="22160"/>
                </a:lnTo>
                <a:cubicBezTo>
                  <a:pt x="6363" y="22264"/>
                  <a:pt x="6372" y="22291"/>
                  <a:pt x="6408" y="22291"/>
                </a:cubicBezTo>
                <a:cubicBezTo>
                  <a:pt x="6446" y="22291"/>
                  <a:pt x="6512" y="22263"/>
                  <a:pt x="6558" y="22263"/>
                </a:cubicBezTo>
                <a:cubicBezTo>
                  <a:pt x="6620" y="22263"/>
                  <a:pt x="6644" y="22314"/>
                  <a:pt x="6506" y="22557"/>
                </a:cubicBezTo>
                <a:cubicBezTo>
                  <a:pt x="6413" y="22729"/>
                  <a:pt x="6356" y="22775"/>
                  <a:pt x="6313" y="22775"/>
                </a:cubicBezTo>
                <a:cubicBezTo>
                  <a:pt x="6263" y="22775"/>
                  <a:pt x="6231" y="22712"/>
                  <a:pt x="6183" y="22712"/>
                </a:cubicBezTo>
                <a:cubicBezTo>
                  <a:pt x="6167" y="22712"/>
                  <a:pt x="6149" y="22719"/>
                  <a:pt x="6128" y="22737"/>
                </a:cubicBezTo>
                <a:cubicBezTo>
                  <a:pt x="6069" y="22995"/>
                  <a:pt x="5969" y="23453"/>
                  <a:pt x="5591" y="23731"/>
                </a:cubicBezTo>
                <a:cubicBezTo>
                  <a:pt x="5651" y="23592"/>
                  <a:pt x="5731" y="23513"/>
                  <a:pt x="5810" y="23393"/>
                </a:cubicBezTo>
                <a:lnTo>
                  <a:pt x="5810" y="23393"/>
                </a:lnTo>
                <a:lnTo>
                  <a:pt x="5512" y="23612"/>
                </a:lnTo>
                <a:cubicBezTo>
                  <a:pt x="5587" y="23278"/>
                  <a:pt x="5744" y="23072"/>
                  <a:pt x="5673" y="23072"/>
                </a:cubicBezTo>
                <a:cubicBezTo>
                  <a:pt x="5651" y="23072"/>
                  <a:pt x="5607" y="23092"/>
                  <a:pt x="5532" y="23134"/>
                </a:cubicBezTo>
                <a:cubicBezTo>
                  <a:pt x="5810" y="23393"/>
                  <a:pt x="4795" y="24269"/>
                  <a:pt x="5054" y="24507"/>
                </a:cubicBezTo>
                <a:lnTo>
                  <a:pt x="4875" y="24666"/>
                </a:lnTo>
                <a:cubicBezTo>
                  <a:pt x="4915" y="24607"/>
                  <a:pt x="4895" y="24587"/>
                  <a:pt x="4935" y="24527"/>
                </a:cubicBezTo>
                <a:lnTo>
                  <a:pt x="4935" y="24527"/>
                </a:lnTo>
                <a:cubicBezTo>
                  <a:pt x="4537" y="24806"/>
                  <a:pt x="4955" y="24945"/>
                  <a:pt x="4596" y="25403"/>
                </a:cubicBezTo>
                <a:cubicBezTo>
                  <a:pt x="4504" y="25495"/>
                  <a:pt x="4421" y="25569"/>
                  <a:pt x="4387" y="25569"/>
                </a:cubicBezTo>
                <a:cubicBezTo>
                  <a:pt x="4369" y="25569"/>
                  <a:pt x="4364" y="25549"/>
                  <a:pt x="4378" y="25502"/>
                </a:cubicBezTo>
                <a:lnTo>
                  <a:pt x="4378" y="25502"/>
                </a:lnTo>
                <a:lnTo>
                  <a:pt x="4199" y="25920"/>
                </a:lnTo>
                <a:cubicBezTo>
                  <a:pt x="4172" y="25955"/>
                  <a:pt x="4150" y="25971"/>
                  <a:pt x="4137" y="25971"/>
                </a:cubicBezTo>
                <a:cubicBezTo>
                  <a:pt x="4119" y="25971"/>
                  <a:pt x="4116" y="25945"/>
                  <a:pt x="4139" y="25900"/>
                </a:cubicBezTo>
                <a:lnTo>
                  <a:pt x="4139" y="25900"/>
                </a:lnTo>
                <a:lnTo>
                  <a:pt x="3820" y="26437"/>
                </a:lnTo>
                <a:lnTo>
                  <a:pt x="3801" y="26417"/>
                </a:lnTo>
                <a:cubicBezTo>
                  <a:pt x="3801" y="26537"/>
                  <a:pt x="3741" y="26756"/>
                  <a:pt x="3721" y="26875"/>
                </a:cubicBezTo>
                <a:cubicBezTo>
                  <a:pt x="3693" y="26895"/>
                  <a:pt x="3677" y="26903"/>
                  <a:pt x="3669" y="26903"/>
                </a:cubicBezTo>
                <a:cubicBezTo>
                  <a:pt x="3639" y="26903"/>
                  <a:pt x="3718" y="26794"/>
                  <a:pt x="3688" y="26794"/>
                </a:cubicBezTo>
                <a:cubicBezTo>
                  <a:pt x="3686" y="26794"/>
                  <a:pt x="3684" y="26794"/>
                  <a:pt x="3681" y="26795"/>
                </a:cubicBezTo>
                <a:lnTo>
                  <a:pt x="3522" y="27154"/>
                </a:lnTo>
                <a:cubicBezTo>
                  <a:pt x="3508" y="27159"/>
                  <a:pt x="3496" y="27161"/>
                  <a:pt x="3486" y="27161"/>
                </a:cubicBezTo>
                <a:cubicBezTo>
                  <a:pt x="3381" y="27161"/>
                  <a:pt x="3476" y="26897"/>
                  <a:pt x="3622" y="26716"/>
                </a:cubicBezTo>
                <a:lnTo>
                  <a:pt x="3622" y="26716"/>
                </a:lnTo>
                <a:cubicBezTo>
                  <a:pt x="3124" y="26795"/>
                  <a:pt x="3522" y="27014"/>
                  <a:pt x="2925" y="27532"/>
                </a:cubicBezTo>
                <a:lnTo>
                  <a:pt x="3084" y="27213"/>
                </a:lnTo>
                <a:lnTo>
                  <a:pt x="3084" y="27213"/>
                </a:lnTo>
                <a:cubicBezTo>
                  <a:pt x="2786" y="27273"/>
                  <a:pt x="2706" y="27551"/>
                  <a:pt x="2368" y="27810"/>
                </a:cubicBezTo>
                <a:cubicBezTo>
                  <a:pt x="2438" y="27782"/>
                  <a:pt x="2763" y="27558"/>
                  <a:pt x="2895" y="27558"/>
                </a:cubicBezTo>
                <a:cubicBezTo>
                  <a:pt x="2940" y="27558"/>
                  <a:pt x="2963" y="27584"/>
                  <a:pt x="2945" y="27653"/>
                </a:cubicBezTo>
                <a:lnTo>
                  <a:pt x="2945" y="27653"/>
                </a:lnTo>
                <a:cubicBezTo>
                  <a:pt x="2980" y="27544"/>
                  <a:pt x="3024" y="27389"/>
                  <a:pt x="3124" y="27372"/>
                </a:cubicBezTo>
                <a:lnTo>
                  <a:pt x="3124" y="27372"/>
                </a:lnTo>
                <a:cubicBezTo>
                  <a:pt x="3164" y="27551"/>
                  <a:pt x="3064" y="27591"/>
                  <a:pt x="2925" y="27711"/>
                </a:cubicBezTo>
                <a:cubicBezTo>
                  <a:pt x="2846" y="27790"/>
                  <a:pt x="2746" y="27910"/>
                  <a:pt x="2686" y="28128"/>
                </a:cubicBezTo>
                <a:cubicBezTo>
                  <a:pt x="2672" y="28121"/>
                  <a:pt x="2658" y="28118"/>
                  <a:pt x="2644" y="28118"/>
                </a:cubicBezTo>
                <a:cubicBezTo>
                  <a:pt x="2547" y="28118"/>
                  <a:pt x="2470" y="28294"/>
                  <a:pt x="2348" y="28487"/>
                </a:cubicBezTo>
                <a:lnTo>
                  <a:pt x="2209" y="28387"/>
                </a:lnTo>
                <a:cubicBezTo>
                  <a:pt x="2090" y="28646"/>
                  <a:pt x="2169" y="28686"/>
                  <a:pt x="2149" y="28865"/>
                </a:cubicBezTo>
                <a:cubicBezTo>
                  <a:pt x="1977" y="29089"/>
                  <a:pt x="1849" y="29104"/>
                  <a:pt x="1728" y="29104"/>
                </a:cubicBezTo>
                <a:cubicBezTo>
                  <a:pt x="1709" y="29104"/>
                  <a:pt x="1690" y="29103"/>
                  <a:pt x="1672" y="29103"/>
                </a:cubicBezTo>
                <a:cubicBezTo>
                  <a:pt x="1581" y="29230"/>
                  <a:pt x="1580" y="29263"/>
                  <a:pt x="1614" y="29263"/>
                </a:cubicBezTo>
                <a:cubicBezTo>
                  <a:pt x="1652" y="29263"/>
                  <a:pt x="1733" y="29222"/>
                  <a:pt x="1781" y="29222"/>
                </a:cubicBezTo>
                <a:cubicBezTo>
                  <a:pt x="1832" y="29222"/>
                  <a:pt x="1846" y="29269"/>
                  <a:pt x="1731" y="29461"/>
                </a:cubicBezTo>
                <a:cubicBezTo>
                  <a:pt x="1433" y="29780"/>
                  <a:pt x="1333" y="30078"/>
                  <a:pt x="1134" y="30556"/>
                </a:cubicBezTo>
                <a:cubicBezTo>
                  <a:pt x="1077" y="30613"/>
                  <a:pt x="1046" y="30634"/>
                  <a:pt x="1029" y="30634"/>
                </a:cubicBezTo>
                <a:cubicBezTo>
                  <a:pt x="987" y="30634"/>
                  <a:pt x="1034" y="30508"/>
                  <a:pt x="996" y="30508"/>
                </a:cubicBezTo>
                <a:cubicBezTo>
                  <a:pt x="991" y="30508"/>
                  <a:pt x="984" y="30511"/>
                  <a:pt x="975" y="30516"/>
                </a:cubicBezTo>
                <a:lnTo>
                  <a:pt x="936" y="30814"/>
                </a:lnTo>
                <a:cubicBezTo>
                  <a:pt x="920" y="30838"/>
                  <a:pt x="907" y="30846"/>
                  <a:pt x="898" y="30846"/>
                </a:cubicBezTo>
                <a:cubicBezTo>
                  <a:pt x="883" y="30846"/>
                  <a:pt x="876" y="30827"/>
                  <a:pt x="876" y="30814"/>
                </a:cubicBezTo>
                <a:lnTo>
                  <a:pt x="876" y="30814"/>
                </a:lnTo>
                <a:cubicBezTo>
                  <a:pt x="796" y="31033"/>
                  <a:pt x="995" y="30914"/>
                  <a:pt x="836" y="31232"/>
                </a:cubicBezTo>
                <a:cubicBezTo>
                  <a:pt x="936" y="31411"/>
                  <a:pt x="219" y="31690"/>
                  <a:pt x="160" y="32187"/>
                </a:cubicBezTo>
                <a:lnTo>
                  <a:pt x="140" y="32187"/>
                </a:lnTo>
                <a:lnTo>
                  <a:pt x="359" y="32844"/>
                </a:lnTo>
                <a:cubicBezTo>
                  <a:pt x="398" y="32884"/>
                  <a:pt x="359" y="32904"/>
                  <a:pt x="339" y="32923"/>
                </a:cubicBezTo>
                <a:lnTo>
                  <a:pt x="319" y="32923"/>
                </a:lnTo>
                <a:lnTo>
                  <a:pt x="80" y="32147"/>
                </a:lnTo>
                <a:cubicBezTo>
                  <a:pt x="60" y="32108"/>
                  <a:pt x="60" y="32068"/>
                  <a:pt x="20" y="32068"/>
                </a:cubicBezTo>
                <a:cubicBezTo>
                  <a:pt x="20" y="32088"/>
                  <a:pt x="0" y="32108"/>
                  <a:pt x="20" y="32108"/>
                </a:cubicBezTo>
                <a:lnTo>
                  <a:pt x="319" y="32983"/>
                </a:lnTo>
                <a:cubicBezTo>
                  <a:pt x="836" y="33043"/>
                  <a:pt x="936" y="33102"/>
                  <a:pt x="1493" y="33102"/>
                </a:cubicBezTo>
                <a:lnTo>
                  <a:pt x="1711" y="33222"/>
                </a:lnTo>
                <a:lnTo>
                  <a:pt x="1950" y="33023"/>
                </a:lnTo>
                <a:lnTo>
                  <a:pt x="1950" y="33023"/>
                </a:lnTo>
                <a:cubicBezTo>
                  <a:pt x="1905" y="33057"/>
                  <a:pt x="1873" y="33071"/>
                  <a:pt x="1851" y="33071"/>
                </a:cubicBezTo>
                <a:cubicBezTo>
                  <a:pt x="1794" y="33071"/>
                  <a:pt x="1802" y="32978"/>
                  <a:pt x="1831" y="32864"/>
                </a:cubicBezTo>
                <a:cubicBezTo>
                  <a:pt x="1871" y="32685"/>
                  <a:pt x="1970" y="32466"/>
                  <a:pt x="2030" y="32287"/>
                </a:cubicBezTo>
                <a:cubicBezTo>
                  <a:pt x="2010" y="32287"/>
                  <a:pt x="1990" y="32287"/>
                  <a:pt x="1970" y="32307"/>
                </a:cubicBezTo>
                <a:cubicBezTo>
                  <a:pt x="1990" y="32267"/>
                  <a:pt x="2030" y="32227"/>
                  <a:pt x="2050" y="32207"/>
                </a:cubicBezTo>
                <a:lnTo>
                  <a:pt x="2050" y="32207"/>
                </a:lnTo>
                <a:cubicBezTo>
                  <a:pt x="2030" y="32227"/>
                  <a:pt x="2030" y="32247"/>
                  <a:pt x="2030" y="32287"/>
                </a:cubicBezTo>
                <a:cubicBezTo>
                  <a:pt x="2050" y="32267"/>
                  <a:pt x="2070" y="32267"/>
                  <a:pt x="2090" y="32247"/>
                </a:cubicBezTo>
                <a:lnTo>
                  <a:pt x="2090" y="32247"/>
                </a:lnTo>
                <a:cubicBezTo>
                  <a:pt x="2090" y="32426"/>
                  <a:pt x="2050" y="32645"/>
                  <a:pt x="2149" y="32685"/>
                </a:cubicBezTo>
                <a:cubicBezTo>
                  <a:pt x="2169" y="32645"/>
                  <a:pt x="2209" y="32545"/>
                  <a:pt x="2269" y="32466"/>
                </a:cubicBezTo>
                <a:lnTo>
                  <a:pt x="2269" y="32466"/>
                </a:lnTo>
                <a:cubicBezTo>
                  <a:pt x="2249" y="32525"/>
                  <a:pt x="2249" y="32565"/>
                  <a:pt x="2288" y="32565"/>
                </a:cubicBezTo>
                <a:cubicBezTo>
                  <a:pt x="2308" y="32545"/>
                  <a:pt x="2328" y="32446"/>
                  <a:pt x="2348" y="32366"/>
                </a:cubicBezTo>
                <a:lnTo>
                  <a:pt x="2567" y="32366"/>
                </a:lnTo>
                <a:lnTo>
                  <a:pt x="2527" y="32307"/>
                </a:lnTo>
                <a:lnTo>
                  <a:pt x="3064" y="31809"/>
                </a:lnTo>
                <a:cubicBezTo>
                  <a:pt x="3224" y="31272"/>
                  <a:pt x="3283" y="30755"/>
                  <a:pt x="3721" y="30058"/>
                </a:cubicBezTo>
                <a:lnTo>
                  <a:pt x="3721" y="30058"/>
                </a:lnTo>
                <a:cubicBezTo>
                  <a:pt x="3701" y="30297"/>
                  <a:pt x="3880" y="30237"/>
                  <a:pt x="4000" y="30337"/>
                </a:cubicBezTo>
                <a:cubicBezTo>
                  <a:pt x="3727" y="30415"/>
                  <a:pt x="3664" y="30874"/>
                  <a:pt x="3400" y="31173"/>
                </a:cubicBezTo>
                <a:lnTo>
                  <a:pt x="3400" y="31173"/>
                </a:lnTo>
                <a:cubicBezTo>
                  <a:pt x="3450" y="31120"/>
                  <a:pt x="3485" y="31101"/>
                  <a:pt x="3509" y="31101"/>
                </a:cubicBezTo>
                <a:cubicBezTo>
                  <a:pt x="3545" y="31101"/>
                  <a:pt x="3553" y="31147"/>
                  <a:pt x="3542" y="31192"/>
                </a:cubicBezTo>
                <a:lnTo>
                  <a:pt x="3880" y="30496"/>
                </a:lnTo>
                <a:cubicBezTo>
                  <a:pt x="3899" y="30511"/>
                  <a:pt x="3917" y="30518"/>
                  <a:pt x="3935" y="30518"/>
                </a:cubicBezTo>
                <a:cubicBezTo>
                  <a:pt x="4013" y="30518"/>
                  <a:pt x="4093" y="30394"/>
                  <a:pt x="4238" y="30297"/>
                </a:cubicBezTo>
                <a:cubicBezTo>
                  <a:pt x="3920" y="30257"/>
                  <a:pt x="4437" y="29740"/>
                  <a:pt x="4557" y="29461"/>
                </a:cubicBezTo>
                <a:lnTo>
                  <a:pt x="4557" y="29461"/>
                </a:lnTo>
                <a:cubicBezTo>
                  <a:pt x="4636" y="29501"/>
                  <a:pt x="4676" y="29601"/>
                  <a:pt x="4417" y="29899"/>
                </a:cubicBezTo>
                <a:cubicBezTo>
                  <a:pt x="4835" y="29680"/>
                  <a:pt x="4497" y="29282"/>
                  <a:pt x="4875" y="29064"/>
                </a:cubicBezTo>
                <a:lnTo>
                  <a:pt x="4875" y="29064"/>
                </a:lnTo>
                <a:cubicBezTo>
                  <a:pt x="4835" y="29123"/>
                  <a:pt x="4795" y="29163"/>
                  <a:pt x="4795" y="29223"/>
                </a:cubicBezTo>
                <a:cubicBezTo>
                  <a:pt x="4863" y="29037"/>
                  <a:pt x="5132" y="28735"/>
                  <a:pt x="5211" y="28735"/>
                </a:cubicBezTo>
                <a:cubicBezTo>
                  <a:pt x="5225" y="28735"/>
                  <a:pt x="5233" y="28744"/>
                  <a:pt x="5233" y="28765"/>
                </a:cubicBezTo>
                <a:lnTo>
                  <a:pt x="5173" y="28845"/>
                </a:lnTo>
                <a:cubicBezTo>
                  <a:pt x="5571" y="28387"/>
                  <a:pt x="6308" y="27372"/>
                  <a:pt x="6188" y="27173"/>
                </a:cubicBezTo>
                <a:lnTo>
                  <a:pt x="6188" y="27173"/>
                </a:lnTo>
                <a:cubicBezTo>
                  <a:pt x="6208" y="27193"/>
                  <a:pt x="6347" y="27392"/>
                  <a:pt x="6367" y="27452"/>
                </a:cubicBezTo>
                <a:lnTo>
                  <a:pt x="6407" y="26537"/>
                </a:lnTo>
                <a:cubicBezTo>
                  <a:pt x="6487" y="26457"/>
                  <a:pt x="6546" y="26358"/>
                  <a:pt x="6626" y="26278"/>
                </a:cubicBezTo>
                <a:cubicBezTo>
                  <a:pt x="6825" y="26378"/>
                  <a:pt x="7044" y="26457"/>
                  <a:pt x="6885" y="26795"/>
                </a:cubicBezTo>
                <a:cubicBezTo>
                  <a:pt x="7004" y="26696"/>
                  <a:pt x="7143" y="26577"/>
                  <a:pt x="7282" y="26278"/>
                </a:cubicBezTo>
                <a:lnTo>
                  <a:pt x="7282" y="26278"/>
                </a:lnTo>
                <a:cubicBezTo>
                  <a:pt x="7251" y="26297"/>
                  <a:pt x="7200" y="26306"/>
                  <a:pt x="7149" y="26306"/>
                </a:cubicBezTo>
                <a:cubicBezTo>
                  <a:pt x="7039" y="26306"/>
                  <a:pt x="6924" y="26266"/>
                  <a:pt x="6964" y="26198"/>
                </a:cubicBezTo>
                <a:cubicBezTo>
                  <a:pt x="7355" y="26042"/>
                  <a:pt x="7228" y="26059"/>
                  <a:pt x="7619" y="25814"/>
                </a:cubicBezTo>
                <a:lnTo>
                  <a:pt x="7619" y="25814"/>
                </a:lnTo>
                <a:cubicBezTo>
                  <a:pt x="7610" y="25818"/>
                  <a:pt x="7602" y="25819"/>
                  <a:pt x="7594" y="25819"/>
                </a:cubicBezTo>
                <a:cubicBezTo>
                  <a:pt x="7490" y="25819"/>
                  <a:pt x="7403" y="25558"/>
                  <a:pt x="7541" y="25403"/>
                </a:cubicBezTo>
                <a:lnTo>
                  <a:pt x="7541" y="25403"/>
                </a:lnTo>
                <a:cubicBezTo>
                  <a:pt x="7561" y="25461"/>
                  <a:pt x="7771" y="25577"/>
                  <a:pt x="7761" y="25656"/>
                </a:cubicBezTo>
                <a:lnTo>
                  <a:pt x="7761" y="25656"/>
                </a:lnTo>
                <a:lnTo>
                  <a:pt x="7875" y="25048"/>
                </a:lnTo>
                <a:lnTo>
                  <a:pt x="7875" y="25048"/>
                </a:lnTo>
                <a:cubicBezTo>
                  <a:pt x="7868" y="25130"/>
                  <a:pt x="7960" y="25171"/>
                  <a:pt x="8067" y="25171"/>
                </a:cubicBezTo>
                <a:cubicBezTo>
                  <a:pt x="8117" y="25171"/>
                  <a:pt x="8170" y="25162"/>
                  <a:pt x="8218" y="25144"/>
                </a:cubicBezTo>
                <a:lnTo>
                  <a:pt x="8218" y="25144"/>
                </a:lnTo>
                <a:cubicBezTo>
                  <a:pt x="8216" y="25144"/>
                  <a:pt x="8214" y="25145"/>
                  <a:pt x="8213" y="25145"/>
                </a:cubicBezTo>
                <a:cubicBezTo>
                  <a:pt x="8156" y="25145"/>
                  <a:pt x="8537" y="24743"/>
                  <a:pt x="8596" y="24607"/>
                </a:cubicBezTo>
                <a:lnTo>
                  <a:pt x="8596" y="24607"/>
                </a:lnTo>
                <a:lnTo>
                  <a:pt x="8397" y="24766"/>
                </a:lnTo>
                <a:cubicBezTo>
                  <a:pt x="8834" y="24269"/>
                  <a:pt x="8476" y="23990"/>
                  <a:pt x="8874" y="23493"/>
                </a:cubicBezTo>
                <a:cubicBezTo>
                  <a:pt x="8874" y="23564"/>
                  <a:pt x="8965" y="23726"/>
                  <a:pt x="9105" y="23726"/>
                </a:cubicBezTo>
                <a:cubicBezTo>
                  <a:pt x="9160" y="23726"/>
                  <a:pt x="9224" y="23700"/>
                  <a:pt x="9292" y="23632"/>
                </a:cubicBezTo>
                <a:cubicBezTo>
                  <a:pt x="9272" y="23532"/>
                  <a:pt x="9232" y="23254"/>
                  <a:pt x="9232" y="22936"/>
                </a:cubicBezTo>
                <a:cubicBezTo>
                  <a:pt x="9391" y="22756"/>
                  <a:pt x="9551" y="22557"/>
                  <a:pt x="9690" y="22359"/>
                </a:cubicBezTo>
                <a:lnTo>
                  <a:pt x="9690" y="22359"/>
                </a:lnTo>
                <a:cubicBezTo>
                  <a:pt x="9650" y="22737"/>
                  <a:pt x="9590" y="23134"/>
                  <a:pt x="9531" y="23393"/>
                </a:cubicBezTo>
                <a:cubicBezTo>
                  <a:pt x="9730" y="23254"/>
                  <a:pt x="9650" y="23413"/>
                  <a:pt x="9869" y="23115"/>
                </a:cubicBezTo>
                <a:cubicBezTo>
                  <a:pt x="9881" y="23109"/>
                  <a:pt x="9892" y="23107"/>
                  <a:pt x="9900" y="23107"/>
                </a:cubicBezTo>
                <a:cubicBezTo>
                  <a:pt x="9980" y="23107"/>
                  <a:pt x="9844" y="23360"/>
                  <a:pt x="9789" y="23433"/>
                </a:cubicBezTo>
                <a:lnTo>
                  <a:pt x="10346" y="22796"/>
                </a:lnTo>
                <a:cubicBezTo>
                  <a:pt x="10187" y="22717"/>
                  <a:pt x="10625" y="22160"/>
                  <a:pt x="10486" y="22100"/>
                </a:cubicBezTo>
                <a:lnTo>
                  <a:pt x="10486" y="22100"/>
                </a:lnTo>
                <a:lnTo>
                  <a:pt x="10048" y="22955"/>
                </a:lnTo>
                <a:cubicBezTo>
                  <a:pt x="9889" y="22876"/>
                  <a:pt x="9988" y="22219"/>
                  <a:pt x="10386" y="21762"/>
                </a:cubicBezTo>
                <a:cubicBezTo>
                  <a:pt x="10402" y="21754"/>
                  <a:pt x="10417" y="21750"/>
                  <a:pt x="10430" y="21750"/>
                </a:cubicBezTo>
                <a:cubicBezTo>
                  <a:pt x="10550" y="21750"/>
                  <a:pt x="10571" y="22042"/>
                  <a:pt x="10625" y="22060"/>
                </a:cubicBezTo>
                <a:cubicBezTo>
                  <a:pt x="10625" y="21961"/>
                  <a:pt x="10884" y="21543"/>
                  <a:pt x="10963" y="21523"/>
                </a:cubicBezTo>
                <a:lnTo>
                  <a:pt x="10963" y="21523"/>
                </a:lnTo>
                <a:lnTo>
                  <a:pt x="10864" y="21782"/>
                </a:lnTo>
                <a:cubicBezTo>
                  <a:pt x="11142" y="21563"/>
                  <a:pt x="11043" y="21205"/>
                  <a:pt x="11421" y="21006"/>
                </a:cubicBezTo>
                <a:cubicBezTo>
                  <a:pt x="11520" y="20886"/>
                  <a:pt x="11859" y="20807"/>
                  <a:pt x="11799" y="20727"/>
                </a:cubicBezTo>
                <a:lnTo>
                  <a:pt x="11799" y="20727"/>
                </a:lnTo>
                <a:cubicBezTo>
                  <a:pt x="11775" y="20732"/>
                  <a:pt x="11750" y="20735"/>
                  <a:pt x="11724" y="20735"/>
                </a:cubicBezTo>
                <a:cubicBezTo>
                  <a:pt x="11552" y="20735"/>
                  <a:pt x="11335" y="20629"/>
                  <a:pt x="11162" y="20508"/>
                </a:cubicBezTo>
                <a:cubicBezTo>
                  <a:pt x="11262" y="20369"/>
                  <a:pt x="11361" y="20250"/>
                  <a:pt x="11461" y="20130"/>
                </a:cubicBezTo>
                <a:lnTo>
                  <a:pt x="11520" y="20190"/>
                </a:lnTo>
                <a:lnTo>
                  <a:pt x="11560" y="20110"/>
                </a:lnTo>
                <a:lnTo>
                  <a:pt x="11520" y="20070"/>
                </a:lnTo>
                <a:cubicBezTo>
                  <a:pt x="11620" y="19951"/>
                  <a:pt x="11719" y="19812"/>
                  <a:pt x="11819" y="19692"/>
                </a:cubicBezTo>
                <a:cubicBezTo>
                  <a:pt x="11950" y="19730"/>
                  <a:pt x="11852" y="20136"/>
                  <a:pt x="12005" y="20136"/>
                </a:cubicBezTo>
                <a:cubicBezTo>
                  <a:pt x="12015" y="20136"/>
                  <a:pt x="12025" y="20134"/>
                  <a:pt x="12038" y="20130"/>
                </a:cubicBezTo>
                <a:cubicBezTo>
                  <a:pt x="12018" y="20090"/>
                  <a:pt x="12038" y="19951"/>
                  <a:pt x="12058" y="19891"/>
                </a:cubicBezTo>
                <a:cubicBezTo>
                  <a:pt x="12079" y="19879"/>
                  <a:pt x="12096" y="19874"/>
                  <a:pt x="12110" y="19874"/>
                </a:cubicBezTo>
                <a:cubicBezTo>
                  <a:pt x="12150" y="19874"/>
                  <a:pt x="12164" y="19911"/>
                  <a:pt x="12193" y="19911"/>
                </a:cubicBezTo>
                <a:cubicBezTo>
                  <a:pt x="12219" y="19911"/>
                  <a:pt x="12257" y="19882"/>
                  <a:pt x="12336" y="19772"/>
                </a:cubicBezTo>
                <a:cubicBezTo>
                  <a:pt x="12249" y="19657"/>
                  <a:pt x="12509" y="19447"/>
                  <a:pt x="12482" y="19447"/>
                </a:cubicBezTo>
                <a:cubicBezTo>
                  <a:pt x="12473" y="19447"/>
                  <a:pt x="12422" y="19477"/>
                  <a:pt x="12296" y="19553"/>
                </a:cubicBezTo>
                <a:cubicBezTo>
                  <a:pt x="12455" y="19295"/>
                  <a:pt x="12535" y="19334"/>
                  <a:pt x="12754" y="19036"/>
                </a:cubicBezTo>
                <a:lnTo>
                  <a:pt x="12754" y="19036"/>
                </a:lnTo>
                <a:cubicBezTo>
                  <a:pt x="12750" y="19037"/>
                  <a:pt x="12746" y="19037"/>
                  <a:pt x="12743" y="19037"/>
                </a:cubicBezTo>
                <a:cubicBezTo>
                  <a:pt x="12654" y="19037"/>
                  <a:pt x="12656" y="18808"/>
                  <a:pt x="12694" y="18578"/>
                </a:cubicBezTo>
                <a:cubicBezTo>
                  <a:pt x="12774" y="18479"/>
                  <a:pt x="12873" y="18379"/>
                  <a:pt x="12953" y="18280"/>
                </a:cubicBezTo>
                <a:cubicBezTo>
                  <a:pt x="12953" y="18280"/>
                  <a:pt x="12973" y="18260"/>
                  <a:pt x="12973" y="18260"/>
                </a:cubicBezTo>
                <a:cubicBezTo>
                  <a:pt x="13391" y="17782"/>
                  <a:pt x="13669" y="17564"/>
                  <a:pt x="14047" y="17086"/>
                </a:cubicBezTo>
                <a:cubicBezTo>
                  <a:pt x="14105" y="17072"/>
                  <a:pt x="14235" y="16974"/>
                  <a:pt x="14296" y="16974"/>
                </a:cubicBezTo>
                <a:cubicBezTo>
                  <a:pt x="14319" y="16974"/>
                  <a:pt x="14331" y="16988"/>
                  <a:pt x="14326" y="17026"/>
                </a:cubicBezTo>
                <a:cubicBezTo>
                  <a:pt x="14346" y="16947"/>
                  <a:pt x="14346" y="16847"/>
                  <a:pt x="14465" y="16688"/>
                </a:cubicBezTo>
                <a:cubicBezTo>
                  <a:pt x="14516" y="16661"/>
                  <a:pt x="14546" y="16650"/>
                  <a:pt x="14561" y="16650"/>
                </a:cubicBezTo>
                <a:cubicBezTo>
                  <a:pt x="14641" y="16650"/>
                  <a:pt x="14348" y="16940"/>
                  <a:pt x="14480" y="16940"/>
                </a:cubicBezTo>
                <a:cubicBezTo>
                  <a:pt x="14495" y="16940"/>
                  <a:pt x="14516" y="16936"/>
                  <a:pt x="14545" y="16927"/>
                </a:cubicBezTo>
                <a:cubicBezTo>
                  <a:pt x="14485" y="16847"/>
                  <a:pt x="14724" y="16469"/>
                  <a:pt x="14843" y="16230"/>
                </a:cubicBezTo>
                <a:cubicBezTo>
                  <a:pt x="14836" y="16229"/>
                  <a:pt x="14829" y="16228"/>
                  <a:pt x="14822" y="16228"/>
                </a:cubicBezTo>
                <a:cubicBezTo>
                  <a:pt x="14647" y="16228"/>
                  <a:pt x="14441" y="16697"/>
                  <a:pt x="14326" y="16927"/>
                </a:cubicBezTo>
                <a:cubicBezTo>
                  <a:pt x="14266" y="16887"/>
                  <a:pt x="14246" y="16788"/>
                  <a:pt x="14246" y="16668"/>
                </a:cubicBezTo>
                <a:cubicBezTo>
                  <a:pt x="14644" y="16171"/>
                  <a:pt x="15042" y="15673"/>
                  <a:pt x="15440" y="15176"/>
                </a:cubicBezTo>
                <a:cubicBezTo>
                  <a:pt x="15758" y="14897"/>
                  <a:pt x="16415" y="13982"/>
                  <a:pt x="16912" y="13564"/>
                </a:cubicBezTo>
                <a:cubicBezTo>
                  <a:pt x="16952" y="13465"/>
                  <a:pt x="17012" y="13346"/>
                  <a:pt x="16992" y="13286"/>
                </a:cubicBezTo>
                <a:cubicBezTo>
                  <a:pt x="17390" y="12808"/>
                  <a:pt x="17768" y="12351"/>
                  <a:pt x="18166" y="11873"/>
                </a:cubicBezTo>
                <a:cubicBezTo>
                  <a:pt x="18305" y="11714"/>
                  <a:pt x="18444" y="11555"/>
                  <a:pt x="18564" y="11396"/>
                </a:cubicBezTo>
                <a:cubicBezTo>
                  <a:pt x="18584" y="11416"/>
                  <a:pt x="18584" y="11436"/>
                  <a:pt x="18623" y="11436"/>
                </a:cubicBezTo>
                <a:lnTo>
                  <a:pt x="18782" y="11137"/>
                </a:lnTo>
                <a:cubicBezTo>
                  <a:pt x="18782" y="11137"/>
                  <a:pt x="18782" y="11137"/>
                  <a:pt x="18802" y="11117"/>
                </a:cubicBezTo>
                <a:lnTo>
                  <a:pt x="18802" y="11117"/>
                </a:lnTo>
                <a:cubicBezTo>
                  <a:pt x="18818" y="11148"/>
                  <a:pt x="18797" y="11215"/>
                  <a:pt x="18825" y="11215"/>
                </a:cubicBezTo>
                <a:cubicBezTo>
                  <a:pt x="18833" y="11215"/>
                  <a:pt x="18844" y="11210"/>
                  <a:pt x="18862" y="11197"/>
                </a:cubicBezTo>
                <a:cubicBezTo>
                  <a:pt x="18842" y="11177"/>
                  <a:pt x="18842" y="11117"/>
                  <a:pt x="18862" y="11038"/>
                </a:cubicBezTo>
                <a:cubicBezTo>
                  <a:pt x="18981" y="10918"/>
                  <a:pt x="19081" y="10779"/>
                  <a:pt x="19180" y="10660"/>
                </a:cubicBezTo>
                <a:cubicBezTo>
                  <a:pt x="19200" y="10640"/>
                  <a:pt x="19220" y="10640"/>
                  <a:pt x="19220" y="10640"/>
                </a:cubicBezTo>
                <a:cubicBezTo>
                  <a:pt x="19240" y="10620"/>
                  <a:pt x="19240" y="10600"/>
                  <a:pt x="19240" y="10600"/>
                </a:cubicBezTo>
                <a:cubicBezTo>
                  <a:pt x="19320" y="10500"/>
                  <a:pt x="19419" y="10381"/>
                  <a:pt x="19499" y="10282"/>
                </a:cubicBezTo>
                <a:cubicBezTo>
                  <a:pt x="19519" y="10282"/>
                  <a:pt x="19539" y="10262"/>
                  <a:pt x="19558" y="10242"/>
                </a:cubicBezTo>
                <a:cubicBezTo>
                  <a:pt x="19578" y="10202"/>
                  <a:pt x="19618" y="10182"/>
                  <a:pt x="19638" y="10142"/>
                </a:cubicBezTo>
                <a:cubicBezTo>
                  <a:pt x="22324" y="6959"/>
                  <a:pt x="24731" y="4293"/>
                  <a:pt x="26323" y="2840"/>
                </a:cubicBezTo>
                <a:cubicBezTo>
                  <a:pt x="26338" y="2846"/>
                  <a:pt x="26350" y="2849"/>
                  <a:pt x="26360" y="2849"/>
                </a:cubicBezTo>
                <a:cubicBezTo>
                  <a:pt x="26417" y="2849"/>
                  <a:pt x="26420" y="2778"/>
                  <a:pt x="26407" y="2778"/>
                </a:cubicBezTo>
                <a:cubicBezTo>
                  <a:pt x="26406" y="2778"/>
                  <a:pt x="26404" y="2779"/>
                  <a:pt x="26403" y="2781"/>
                </a:cubicBezTo>
                <a:cubicBezTo>
                  <a:pt x="26562" y="2621"/>
                  <a:pt x="26741" y="2482"/>
                  <a:pt x="26880" y="2363"/>
                </a:cubicBezTo>
                <a:lnTo>
                  <a:pt x="26761" y="2243"/>
                </a:lnTo>
                <a:cubicBezTo>
                  <a:pt x="26761" y="2243"/>
                  <a:pt x="26482" y="2064"/>
                  <a:pt x="26144" y="1786"/>
                </a:cubicBezTo>
                <a:cubicBezTo>
                  <a:pt x="26124" y="1607"/>
                  <a:pt x="26084" y="1428"/>
                  <a:pt x="26184" y="1368"/>
                </a:cubicBezTo>
                <a:cubicBezTo>
                  <a:pt x="26045" y="1328"/>
                  <a:pt x="25925" y="1209"/>
                  <a:pt x="25786" y="950"/>
                </a:cubicBezTo>
                <a:cubicBezTo>
                  <a:pt x="25667" y="711"/>
                  <a:pt x="25527" y="333"/>
                  <a:pt x="25368" y="15"/>
                </a:cubicBezTo>
                <a:cubicBezTo>
                  <a:pt x="25348" y="5"/>
                  <a:pt x="25333" y="0"/>
                  <a:pt x="2531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9" name="Google Shape;1379;p26"/>
          <p:cNvSpPr/>
          <p:nvPr/>
        </p:nvSpPr>
        <p:spPr>
          <a:xfrm rot="789901">
            <a:off x="1306617" y="774891"/>
            <a:ext cx="899974" cy="1050323"/>
          </a:xfrm>
          <a:custGeom>
            <a:rect b="b" l="l" r="r" t="t"/>
            <a:pathLst>
              <a:path extrusionOk="0" h="27238" w="23339">
                <a:moveTo>
                  <a:pt x="7819" y="15440"/>
                </a:moveTo>
                <a:cubicBezTo>
                  <a:pt x="7814" y="15449"/>
                  <a:pt x="7810" y="15458"/>
                  <a:pt x="7806" y="15466"/>
                </a:cubicBezTo>
                <a:lnTo>
                  <a:pt x="7806" y="15466"/>
                </a:lnTo>
                <a:lnTo>
                  <a:pt x="7819" y="15440"/>
                </a:lnTo>
                <a:close/>
                <a:moveTo>
                  <a:pt x="7502" y="21482"/>
                </a:moveTo>
                <a:lnTo>
                  <a:pt x="7501" y="21488"/>
                </a:lnTo>
                <a:cubicBezTo>
                  <a:pt x="7502" y="21486"/>
                  <a:pt x="7502" y="21484"/>
                  <a:pt x="7502" y="21482"/>
                </a:cubicBezTo>
                <a:close/>
                <a:moveTo>
                  <a:pt x="7402" y="21607"/>
                </a:moveTo>
                <a:cubicBezTo>
                  <a:pt x="7400" y="21608"/>
                  <a:pt x="7398" y="21609"/>
                  <a:pt x="7396" y="21610"/>
                </a:cubicBezTo>
                <a:lnTo>
                  <a:pt x="7396" y="21610"/>
                </a:lnTo>
                <a:cubicBezTo>
                  <a:pt x="7398" y="21609"/>
                  <a:pt x="7400" y="21608"/>
                  <a:pt x="7402" y="21607"/>
                </a:cubicBezTo>
                <a:close/>
                <a:moveTo>
                  <a:pt x="2105" y="22387"/>
                </a:moveTo>
                <a:cubicBezTo>
                  <a:pt x="2100" y="22400"/>
                  <a:pt x="2095" y="22413"/>
                  <a:pt x="2089" y="22423"/>
                </a:cubicBezTo>
                <a:cubicBezTo>
                  <a:pt x="2096" y="22410"/>
                  <a:pt x="2101" y="22398"/>
                  <a:pt x="2105" y="22387"/>
                </a:cubicBezTo>
                <a:close/>
                <a:moveTo>
                  <a:pt x="2845" y="26522"/>
                </a:moveTo>
                <a:lnTo>
                  <a:pt x="2845" y="26522"/>
                </a:lnTo>
                <a:cubicBezTo>
                  <a:pt x="2806" y="26621"/>
                  <a:pt x="2706" y="26701"/>
                  <a:pt x="2607" y="26760"/>
                </a:cubicBezTo>
                <a:cubicBezTo>
                  <a:pt x="2666" y="26661"/>
                  <a:pt x="2746" y="26581"/>
                  <a:pt x="2845" y="26522"/>
                </a:cubicBezTo>
                <a:close/>
                <a:moveTo>
                  <a:pt x="21627" y="0"/>
                </a:moveTo>
                <a:cubicBezTo>
                  <a:pt x="21568" y="40"/>
                  <a:pt x="21508" y="80"/>
                  <a:pt x="21468" y="139"/>
                </a:cubicBezTo>
                <a:cubicBezTo>
                  <a:pt x="21349" y="139"/>
                  <a:pt x="21548" y="40"/>
                  <a:pt x="21468" y="20"/>
                </a:cubicBezTo>
                <a:lnTo>
                  <a:pt x="21468" y="20"/>
                </a:lnTo>
                <a:cubicBezTo>
                  <a:pt x="21409" y="100"/>
                  <a:pt x="21329" y="179"/>
                  <a:pt x="21170" y="239"/>
                </a:cubicBezTo>
                <a:cubicBezTo>
                  <a:pt x="21110" y="299"/>
                  <a:pt x="21030" y="378"/>
                  <a:pt x="20931" y="458"/>
                </a:cubicBezTo>
                <a:lnTo>
                  <a:pt x="20951" y="418"/>
                </a:lnTo>
                <a:lnTo>
                  <a:pt x="20951" y="418"/>
                </a:lnTo>
                <a:cubicBezTo>
                  <a:pt x="20851" y="517"/>
                  <a:pt x="20772" y="617"/>
                  <a:pt x="20692" y="716"/>
                </a:cubicBezTo>
                <a:cubicBezTo>
                  <a:pt x="20633" y="796"/>
                  <a:pt x="20593" y="856"/>
                  <a:pt x="20533" y="915"/>
                </a:cubicBezTo>
                <a:cubicBezTo>
                  <a:pt x="20414" y="1035"/>
                  <a:pt x="20314" y="1134"/>
                  <a:pt x="20215" y="1234"/>
                </a:cubicBezTo>
                <a:cubicBezTo>
                  <a:pt x="19996" y="1453"/>
                  <a:pt x="19757" y="1651"/>
                  <a:pt x="19439" y="1990"/>
                </a:cubicBezTo>
                <a:lnTo>
                  <a:pt x="19578" y="2010"/>
                </a:lnTo>
                <a:cubicBezTo>
                  <a:pt x="19439" y="2149"/>
                  <a:pt x="19379" y="2149"/>
                  <a:pt x="19300" y="2209"/>
                </a:cubicBezTo>
                <a:cubicBezTo>
                  <a:pt x="19300" y="2257"/>
                  <a:pt x="19310" y="2276"/>
                  <a:pt x="19328" y="2276"/>
                </a:cubicBezTo>
                <a:cubicBezTo>
                  <a:pt x="19395" y="2276"/>
                  <a:pt x="19562" y="2013"/>
                  <a:pt x="19648" y="2013"/>
                </a:cubicBezTo>
                <a:cubicBezTo>
                  <a:pt x="19672" y="2013"/>
                  <a:pt x="19690" y="2034"/>
                  <a:pt x="19697" y="2089"/>
                </a:cubicBezTo>
                <a:cubicBezTo>
                  <a:pt x="19346" y="2109"/>
                  <a:pt x="18823" y="3085"/>
                  <a:pt x="18502" y="3085"/>
                </a:cubicBezTo>
                <a:cubicBezTo>
                  <a:pt x="18496" y="3085"/>
                  <a:pt x="18490" y="3085"/>
                  <a:pt x="18484" y="3084"/>
                </a:cubicBezTo>
                <a:lnTo>
                  <a:pt x="18484" y="3084"/>
                </a:lnTo>
                <a:cubicBezTo>
                  <a:pt x="18285" y="3303"/>
                  <a:pt x="18643" y="3104"/>
                  <a:pt x="18444" y="3323"/>
                </a:cubicBezTo>
                <a:lnTo>
                  <a:pt x="18344" y="3343"/>
                </a:lnTo>
                <a:lnTo>
                  <a:pt x="18364" y="3462"/>
                </a:lnTo>
                <a:cubicBezTo>
                  <a:pt x="18266" y="3561"/>
                  <a:pt x="18167" y="3600"/>
                  <a:pt x="18104" y="3600"/>
                </a:cubicBezTo>
                <a:cubicBezTo>
                  <a:pt x="18078" y="3600"/>
                  <a:pt x="18058" y="3593"/>
                  <a:pt x="18046" y="3581"/>
                </a:cubicBezTo>
                <a:cubicBezTo>
                  <a:pt x="18066" y="3542"/>
                  <a:pt x="18106" y="3462"/>
                  <a:pt x="18146" y="3422"/>
                </a:cubicBezTo>
                <a:lnTo>
                  <a:pt x="18146" y="3422"/>
                </a:lnTo>
                <a:cubicBezTo>
                  <a:pt x="17927" y="3542"/>
                  <a:pt x="17728" y="3940"/>
                  <a:pt x="17648" y="4019"/>
                </a:cubicBezTo>
                <a:lnTo>
                  <a:pt x="17847" y="3860"/>
                </a:lnTo>
                <a:lnTo>
                  <a:pt x="17847" y="3860"/>
                </a:lnTo>
                <a:cubicBezTo>
                  <a:pt x="17389" y="4517"/>
                  <a:pt x="16653" y="5213"/>
                  <a:pt x="16275" y="5929"/>
                </a:cubicBezTo>
                <a:lnTo>
                  <a:pt x="16355" y="5909"/>
                </a:lnTo>
                <a:lnTo>
                  <a:pt x="16355" y="5909"/>
                </a:lnTo>
                <a:cubicBezTo>
                  <a:pt x="16056" y="6446"/>
                  <a:pt x="15997" y="6247"/>
                  <a:pt x="15619" y="6785"/>
                </a:cubicBezTo>
                <a:lnTo>
                  <a:pt x="15619" y="6765"/>
                </a:lnTo>
                <a:cubicBezTo>
                  <a:pt x="15579" y="6904"/>
                  <a:pt x="15499" y="7043"/>
                  <a:pt x="15360" y="7183"/>
                </a:cubicBezTo>
                <a:cubicBezTo>
                  <a:pt x="15374" y="7142"/>
                  <a:pt x="15366" y="7128"/>
                  <a:pt x="15346" y="7128"/>
                </a:cubicBezTo>
                <a:cubicBezTo>
                  <a:pt x="15303" y="7128"/>
                  <a:pt x="15200" y="7200"/>
                  <a:pt x="15154" y="7200"/>
                </a:cubicBezTo>
                <a:cubicBezTo>
                  <a:pt x="15130" y="7200"/>
                  <a:pt x="15120" y="7181"/>
                  <a:pt x="15141" y="7123"/>
                </a:cubicBezTo>
                <a:lnTo>
                  <a:pt x="15141" y="7123"/>
                </a:lnTo>
                <a:cubicBezTo>
                  <a:pt x="14823" y="7700"/>
                  <a:pt x="15002" y="7421"/>
                  <a:pt x="14902" y="7899"/>
                </a:cubicBezTo>
                <a:lnTo>
                  <a:pt x="14763" y="7919"/>
                </a:lnTo>
                <a:cubicBezTo>
                  <a:pt x="14743" y="8078"/>
                  <a:pt x="14763" y="8118"/>
                  <a:pt x="14564" y="8396"/>
                </a:cubicBezTo>
                <a:cubicBezTo>
                  <a:pt x="14606" y="8305"/>
                  <a:pt x="14589" y="8286"/>
                  <a:pt x="14553" y="8286"/>
                </a:cubicBezTo>
                <a:cubicBezTo>
                  <a:pt x="14527" y="8286"/>
                  <a:pt x="14490" y="8296"/>
                  <a:pt x="14461" y="8296"/>
                </a:cubicBezTo>
                <a:cubicBezTo>
                  <a:pt x="14416" y="8296"/>
                  <a:pt x="14386" y="8273"/>
                  <a:pt x="14425" y="8158"/>
                </a:cubicBezTo>
                <a:lnTo>
                  <a:pt x="14425" y="8158"/>
                </a:lnTo>
                <a:cubicBezTo>
                  <a:pt x="13828" y="8536"/>
                  <a:pt x="13928" y="9073"/>
                  <a:pt x="13490" y="9113"/>
                </a:cubicBezTo>
                <a:cubicBezTo>
                  <a:pt x="13490" y="9203"/>
                  <a:pt x="13513" y="9238"/>
                  <a:pt x="13550" y="9238"/>
                </a:cubicBezTo>
                <a:cubicBezTo>
                  <a:pt x="13662" y="9238"/>
                  <a:pt x="13897" y="8906"/>
                  <a:pt x="13929" y="8906"/>
                </a:cubicBezTo>
                <a:cubicBezTo>
                  <a:pt x="13934" y="8906"/>
                  <a:pt x="13934" y="8914"/>
                  <a:pt x="13928" y="8933"/>
                </a:cubicBezTo>
                <a:cubicBezTo>
                  <a:pt x="13939" y="8929"/>
                  <a:pt x="13949" y="8927"/>
                  <a:pt x="13957" y="8927"/>
                </a:cubicBezTo>
                <a:cubicBezTo>
                  <a:pt x="14061" y="8927"/>
                  <a:pt x="13896" y="9263"/>
                  <a:pt x="13748" y="9411"/>
                </a:cubicBezTo>
                <a:cubicBezTo>
                  <a:pt x="13609" y="9570"/>
                  <a:pt x="13231" y="9471"/>
                  <a:pt x="12893" y="9908"/>
                </a:cubicBezTo>
                <a:cubicBezTo>
                  <a:pt x="12913" y="9869"/>
                  <a:pt x="12913" y="9849"/>
                  <a:pt x="12953" y="9809"/>
                </a:cubicBezTo>
                <a:lnTo>
                  <a:pt x="12953" y="9809"/>
                </a:lnTo>
                <a:cubicBezTo>
                  <a:pt x="12754" y="9928"/>
                  <a:pt x="12754" y="10167"/>
                  <a:pt x="12495" y="10306"/>
                </a:cubicBezTo>
                <a:cubicBezTo>
                  <a:pt x="12535" y="10505"/>
                  <a:pt x="12276" y="10545"/>
                  <a:pt x="12415" y="10704"/>
                </a:cubicBezTo>
                <a:lnTo>
                  <a:pt x="12714" y="10286"/>
                </a:lnTo>
                <a:lnTo>
                  <a:pt x="12714" y="10286"/>
                </a:lnTo>
                <a:cubicBezTo>
                  <a:pt x="12555" y="10545"/>
                  <a:pt x="12575" y="10903"/>
                  <a:pt x="12177" y="11202"/>
                </a:cubicBezTo>
                <a:cubicBezTo>
                  <a:pt x="12177" y="11142"/>
                  <a:pt x="12216" y="11003"/>
                  <a:pt x="12256" y="10903"/>
                </a:cubicBezTo>
                <a:lnTo>
                  <a:pt x="12256" y="10903"/>
                </a:lnTo>
                <a:cubicBezTo>
                  <a:pt x="12117" y="10983"/>
                  <a:pt x="12117" y="11142"/>
                  <a:pt x="11978" y="11202"/>
                </a:cubicBezTo>
                <a:cubicBezTo>
                  <a:pt x="11838" y="11042"/>
                  <a:pt x="12336" y="10704"/>
                  <a:pt x="12415" y="10366"/>
                </a:cubicBezTo>
                <a:lnTo>
                  <a:pt x="12415" y="10366"/>
                </a:lnTo>
                <a:cubicBezTo>
                  <a:pt x="12290" y="10413"/>
                  <a:pt x="12201" y="10721"/>
                  <a:pt x="12130" y="10721"/>
                </a:cubicBezTo>
                <a:cubicBezTo>
                  <a:pt x="12112" y="10721"/>
                  <a:pt x="12094" y="10699"/>
                  <a:pt x="12077" y="10645"/>
                </a:cubicBezTo>
                <a:lnTo>
                  <a:pt x="12077" y="10645"/>
                </a:lnTo>
                <a:cubicBezTo>
                  <a:pt x="12157" y="11003"/>
                  <a:pt x="11699" y="11042"/>
                  <a:pt x="11620" y="11480"/>
                </a:cubicBezTo>
                <a:lnTo>
                  <a:pt x="11540" y="11381"/>
                </a:lnTo>
                <a:cubicBezTo>
                  <a:pt x="11520" y="11421"/>
                  <a:pt x="11480" y="11560"/>
                  <a:pt x="11421" y="11639"/>
                </a:cubicBezTo>
                <a:lnTo>
                  <a:pt x="11421" y="11381"/>
                </a:lnTo>
                <a:cubicBezTo>
                  <a:pt x="11321" y="11719"/>
                  <a:pt x="10943" y="11759"/>
                  <a:pt x="10824" y="12037"/>
                </a:cubicBezTo>
                <a:cubicBezTo>
                  <a:pt x="10961" y="11864"/>
                  <a:pt x="11025" y="11814"/>
                  <a:pt x="11062" y="11814"/>
                </a:cubicBezTo>
                <a:cubicBezTo>
                  <a:pt x="11112" y="11814"/>
                  <a:pt x="11113" y="11906"/>
                  <a:pt x="11182" y="11906"/>
                </a:cubicBezTo>
                <a:cubicBezTo>
                  <a:pt x="11202" y="11906"/>
                  <a:pt x="11227" y="11898"/>
                  <a:pt x="11261" y="11878"/>
                </a:cubicBezTo>
                <a:lnTo>
                  <a:pt x="11261" y="11878"/>
                </a:lnTo>
                <a:cubicBezTo>
                  <a:pt x="10903" y="12555"/>
                  <a:pt x="10744" y="12037"/>
                  <a:pt x="10267" y="12654"/>
                </a:cubicBezTo>
                <a:cubicBezTo>
                  <a:pt x="10320" y="12587"/>
                  <a:pt x="10428" y="12511"/>
                  <a:pt x="10474" y="12511"/>
                </a:cubicBezTo>
                <a:cubicBezTo>
                  <a:pt x="10497" y="12511"/>
                  <a:pt x="10505" y="12529"/>
                  <a:pt x="10485" y="12574"/>
                </a:cubicBezTo>
                <a:cubicBezTo>
                  <a:pt x="10366" y="12694"/>
                  <a:pt x="10187" y="12813"/>
                  <a:pt x="10088" y="12853"/>
                </a:cubicBezTo>
                <a:cubicBezTo>
                  <a:pt x="9948" y="13024"/>
                  <a:pt x="9938" y="13064"/>
                  <a:pt x="9974" y="13064"/>
                </a:cubicBezTo>
                <a:cubicBezTo>
                  <a:pt x="10006" y="13064"/>
                  <a:pt x="10075" y="13032"/>
                  <a:pt x="10118" y="13032"/>
                </a:cubicBezTo>
                <a:cubicBezTo>
                  <a:pt x="10150" y="13032"/>
                  <a:pt x="10168" y="13050"/>
                  <a:pt x="10147" y="13112"/>
                </a:cubicBezTo>
                <a:cubicBezTo>
                  <a:pt x="9908" y="13151"/>
                  <a:pt x="10008" y="13350"/>
                  <a:pt x="9889" y="13569"/>
                </a:cubicBezTo>
                <a:lnTo>
                  <a:pt x="9789" y="13490"/>
                </a:lnTo>
                <a:lnTo>
                  <a:pt x="9789" y="13490"/>
                </a:lnTo>
                <a:cubicBezTo>
                  <a:pt x="9312" y="13927"/>
                  <a:pt x="9889" y="13788"/>
                  <a:pt x="9431" y="14166"/>
                </a:cubicBezTo>
                <a:lnTo>
                  <a:pt x="9451" y="13868"/>
                </a:lnTo>
                <a:lnTo>
                  <a:pt x="9292" y="14126"/>
                </a:lnTo>
                <a:lnTo>
                  <a:pt x="9232" y="13987"/>
                </a:lnTo>
                <a:cubicBezTo>
                  <a:pt x="9093" y="14305"/>
                  <a:pt x="9013" y="14365"/>
                  <a:pt x="8774" y="14584"/>
                </a:cubicBezTo>
                <a:cubicBezTo>
                  <a:pt x="8894" y="14584"/>
                  <a:pt x="8934" y="14763"/>
                  <a:pt x="8735" y="14982"/>
                </a:cubicBezTo>
                <a:cubicBezTo>
                  <a:pt x="8702" y="15000"/>
                  <a:pt x="8681" y="15006"/>
                  <a:pt x="8666" y="15006"/>
                </a:cubicBezTo>
                <a:cubicBezTo>
                  <a:pt x="8634" y="15006"/>
                  <a:pt x="8634" y="14976"/>
                  <a:pt x="8620" y="14976"/>
                </a:cubicBezTo>
                <a:cubicBezTo>
                  <a:pt x="8606" y="14976"/>
                  <a:pt x="8575" y="15009"/>
                  <a:pt x="8476" y="15141"/>
                </a:cubicBezTo>
                <a:cubicBezTo>
                  <a:pt x="8476" y="15022"/>
                  <a:pt x="8456" y="14882"/>
                  <a:pt x="8655" y="14823"/>
                </a:cubicBezTo>
                <a:cubicBezTo>
                  <a:pt x="8635" y="14783"/>
                  <a:pt x="8655" y="14703"/>
                  <a:pt x="8635" y="14664"/>
                </a:cubicBezTo>
                <a:cubicBezTo>
                  <a:pt x="8436" y="14763"/>
                  <a:pt x="8297" y="15042"/>
                  <a:pt x="8197" y="15161"/>
                </a:cubicBezTo>
                <a:cubicBezTo>
                  <a:pt x="8237" y="15121"/>
                  <a:pt x="8277" y="15062"/>
                  <a:pt x="8317" y="15062"/>
                </a:cubicBezTo>
                <a:lnTo>
                  <a:pt x="8078" y="15619"/>
                </a:lnTo>
                <a:cubicBezTo>
                  <a:pt x="8068" y="15621"/>
                  <a:pt x="8058" y="15622"/>
                  <a:pt x="8050" y="15622"/>
                </a:cubicBezTo>
                <a:cubicBezTo>
                  <a:pt x="7983" y="15622"/>
                  <a:pt x="8001" y="15551"/>
                  <a:pt x="8018" y="15479"/>
                </a:cubicBezTo>
                <a:lnTo>
                  <a:pt x="8018" y="15479"/>
                </a:lnTo>
                <a:cubicBezTo>
                  <a:pt x="7959" y="15579"/>
                  <a:pt x="7939" y="15678"/>
                  <a:pt x="7839" y="15818"/>
                </a:cubicBezTo>
                <a:cubicBezTo>
                  <a:pt x="7801" y="15722"/>
                  <a:pt x="7708" y="15663"/>
                  <a:pt x="7806" y="15466"/>
                </a:cubicBezTo>
                <a:lnTo>
                  <a:pt x="7806" y="15466"/>
                </a:lnTo>
                <a:lnTo>
                  <a:pt x="7561" y="15937"/>
                </a:lnTo>
                <a:cubicBezTo>
                  <a:pt x="7514" y="15937"/>
                  <a:pt x="7372" y="16021"/>
                  <a:pt x="7320" y="16021"/>
                </a:cubicBezTo>
                <a:cubicBezTo>
                  <a:pt x="7305" y="16021"/>
                  <a:pt x="7298" y="16014"/>
                  <a:pt x="7302" y="15997"/>
                </a:cubicBezTo>
                <a:lnTo>
                  <a:pt x="7302" y="15997"/>
                </a:lnTo>
                <a:cubicBezTo>
                  <a:pt x="7043" y="16196"/>
                  <a:pt x="6964" y="16693"/>
                  <a:pt x="6626" y="16952"/>
                </a:cubicBezTo>
                <a:cubicBezTo>
                  <a:pt x="6626" y="16991"/>
                  <a:pt x="6626" y="17031"/>
                  <a:pt x="6566" y="17111"/>
                </a:cubicBezTo>
                <a:cubicBezTo>
                  <a:pt x="6307" y="17389"/>
                  <a:pt x="5989" y="17549"/>
                  <a:pt x="5810" y="17986"/>
                </a:cubicBezTo>
                <a:lnTo>
                  <a:pt x="5492" y="18066"/>
                </a:lnTo>
                <a:cubicBezTo>
                  <a:pt x="5424" y="18167"/>
                  <a:pt x="5450" y="18186"/>
                  <a:pt x="5502" y="18186"/>
                </a:cubicBezTo>
                <a:cubicBezTo>
                  <a:pt x="5532" y="18186"/>
                  <a:pt x="5570" y="18180"/>
                  <a:pt x="5603" y="18180"/>
                </a:cubicBezTo>
                <a:cubicBezTo>
                  <a:pt x="5680" y="18180"/>
                  <a:pt x="5727" y="18214"/>
                  <a:pt x="5571" y="18444"/>
                </a:cubicBezTo>
                <a:cubicBezTo>
                  <a:pt x="5485" y="18574"/>
                  <a:pt x="5432" y="18612"/>
                  <a:pt x="5394" y="18612"/>
                </a:cubicBezTo>
                <a:cubicBezTo>
                  <a:pt x="5338" y="18612"/>
                  <a:pt x="5312" y="18531"/>
                  <a:pt x="5254" y="18531"/>
                </a:cubicBezTo>
                <a:cubicBezTo>
                  <a:pt x="5242" y="18531"/>
                  <a:pt x="5229" y="18534"/>
                  <a:pt x="5213" y="18543"/>
                </a:cubicBezTo>
                <a:cubicBezTo>
                  <a:pt x="5153" y="18762"/>
                  <a:pt x="5054" y="19160"/>
                  <a:pt x="4696" y="19359"/>
                </a:cubicBezTo>
                <a:cubicBezTo>
                  <a:pt x="4755" y="19240"/>
                  <a:pt x="4835" y="19180"/>
                  <a:pt x="4895" y="19081"/>
                </a:cubicBezTo>
                <a:lnTo>
                  <a:pt x="4895" y="19081"/>
                </a:lnTo>
                <a:lnTo>
                  <a:pt x="4636" y="19220"/>
                </a:lnTo>
                <a:cubicBezTo>
                  <a:pt x="4716" y="18932"/>
                  <a:pt x="4873" y="18773"/>
                  <a:pt x="4777" y="18773"/>
                </a:cubicBezTo>
                <a:cubicBezTo>
                  <a:pt x="4753" y="18773"/>
                  <a:pt x="4715" y="18782"/>
                  <a:pt x="4656" y="18802"/>
                </a:cubicBezTo>
                <a:cubicBezTo>
                  <a:pt x="4895" y="19081"/>
                  <a:pt x="3940" y="19697"/>
                  <a:pt x="4178" y="19956"/>
                </a:cubicBezTo>
                <a:lnTo>
                  <a:pt x="3999" y="20055"/>
                </a:lnTo>
                <a:cubicBezTo>
                  <a:pt x="4039" y="20016"/>
                  <a:pt x="4039" y="19996"/>
                  <a:pt x="4079" y="19956"/>
                </a:cubicBezTo>
                <a:lnTo>
                  <a:pt x="4079" y="19956"/>
                </a:lnTo>
                <a:cubicBezTo>
                  <a:pt x="3701" y="20135"/>
                  <a:pt x="4079" y="20334"/>
                  <a:pt x="3721" y="20672"/>
                </a:cubicBezTo>
                <a:cubicBezTo>
                  <a:pt x="3648" y="20733"/>
                  <a:pt x="3576" y="20778"/>
                  <a:pt x="3539" y="20778"/>
                </a:cubicBezTo>
                <a:cubicBezTo>
                  <a:pt x="3515" y="20778"/>
                  <a:pt x="3506" y="20759"/>
                  <a:pt x="3522" y="20712"/>
                </a:cubicBezTo>
                <a:lnTo>
                  <a:pt x="3522" y="20712"/>
                </a:lnTo>
                <a:lnTo>
                  <a:pt x="3343" y="21050"/>
                </a:lnTo>
                <a:cubicBezTo>
                  <a:pt x="3319" y="21082"/>
                  <a:pt x="3298" y="21095"/>
                  <a:pt x="3284" y="21095"/>
                </a:cubicBezTo>
                <a:cubicBezTo>
                  <a:pt x="3264" y="21095"/>
                  <a:pt x="3259" y="21066"/>
                  <a:pt x="3283" y="21030"/>
                </a:cubicBezTo>
                <a:lnTo>
                  <a:pt x="3283" y="21030"/>
                </a:lnTo>
                <a:lnTo>
                  <a:pt x="2965" y="21448"/>
                </a:lnTo>
                <a:lnTo>
                  <a:pt x="2945" y="21428"/>
                </a:lnTo>
                <a:cubicBezTo>
                  <a:pt x="2945" y="21528"/>
                  <a:pt x="2885" y="21727"/>
                  <a:pt x="2845" y="21826"/>
                </a:cubicBezTo>
                <a:cubicBezTo>
                  <a:pt x="2821" y="21842"/>
                  <a:pt x="2808" y="21849"/>
                  <a:pt x="2801" y="21849"/>
                </a:cubicBezTo>
                <a:cubicBezTo>
                  <a:pt x="2774" y="21849"/>
                  <a:pt x="2853" y="21747"/>
                  <a:pt x="2806" y="21747"/>
                </a:cubicBezTo>
                <a:lnTo>
                  <a:pt x="2666" y="22045"/>
                </a:lnTo>
                <a:cubicBezTo>
                  <a:pt x="2660" y="22046"/>
                  <a:pt x="2654" y="22046"/>
                  <a:pt x="2649" y="22046"/>
                </a:cubicBezTo>
                <a:cubicBezTo>
                  <a:pt x="2517" y="22046"/>
                  <a:pt x="2633" y="21820"/>
                  <a:pt x="2786" y="21667"/>
                </a:cubicBezTo>
                <a:cubicBezTo>
                  <a:pt x="2769" y="21666"/>
                  <a:pt x="2754" y="21666"/>
                  <a:pt x="2740" y="21666"/>
                </a:cubicBezTo>
                <a:cubicBezTo>
                  <a:pt x="2331" y="21666"/>
                  <a:pt x="2647" y="21937"/>
                  <a:pt x="2089" y="22264"/>
                </a:cubicBezTo>
                <a:lnTo>
                  <a:pt x="2248" y="22005"/>
                </a:lnTo>
                <a:cubicBezTo>
                  <a:pt x="1970" y="22005"/>
                  <a:pt x="1870" y="22244"/>
                  <a:pt x="1552" y="22403"/>
                </a:cubicBezTo>
                <a:cubicBezTo>
                  <a:pt x="1629" y="22390"/>
                  <a:pt x="1893" y="22271"/>
                  <a:pt x="2031" y="22271"/>
                </a:cubicBezTo>
                <a:cubicBezTo>
                  <a:pt x="2100" y="22271"/>
                  <a:pt x="2137" y="22301"/>
                  <a:pt x="2105" y="22387"/>
                </a:cubicBezTo>
                <a:lnTo>
                  <a:pt x="2105" y="22387"/>
                </a:lnTo>
                <a:cubicBezTo>
                  <a:pt x="2141" y="22299"/>
                  <a:pt x="2182" y="22164"/>
                  <a:pt x="2268" y="22164"/>
                </a:cubicBezTo>
                <a:cubicBezTo>
                  <a:pt x="2328" y="22344"/>
                  <a:pt x="2229" y="22344"/>
                  <a:pt x="2089" y="22423"/>
                </a:cubicBezTo>
                <a:cubicBezTo>
                  <a:pt x="2010" y="22483"/>
                  <a:pt x="1910" y="22562"/>
                  <a:pt x="1831" y="22761"/>
                </a:cubicBezTo>
                <a:cubicBezTo>
                  <a:pt x="1811" y="22746"/>
                  <a:pt x="1792" y="22738"/>
                  <a:pt x="1773" y="22738"/>
                </a:cubicBezTo>
                <a:cubicBezTo>
                  <a:pt x="1697" y="22738"/>
                  <a:pt x="1620" y="22856"/>
                  <a:pt x="1492" y="23000"/>
                </a:cubicBezTo>
                <a:lnTo>
                  <a:pt x="1393" y="22881"/>
                </a:lnTo>
                <a:cubicBezTo>
                  <a:pt x="1254" y="23100"/>
                  <a:pt x="1333" y="23139"/>
                  <a:pt x="1293" y="23299"/>
                </a:cubicBezTo>
                <a:cubicBezTo>
                  <a:pt x="1179" y="23401"/>
                  <a:pt x="1085" y="23432"/>
                  <a:pt x="1002" y="23432"/>
                </a:cubicBezTo>
                <a:cubicBezTo>
                  <a:pt x="941" y="23432"/>
                  <a:pt x="887" y="23415"/>
                  <a:pt x="836" y="23398"/>
                </a:cubicBezTo>
                <a:cubicBezTo>
                  <a:pt x="727" y="23514"/>
                  <a:pt x="745" y="23535"/>
                  <a:pt x="796" y="23535"/>
                </a:cubicBezTo>
                <a:cubicBezTo>
                  <a:pt x="826" y="23535"/>
                  <a:pt x="866" y="23528"/>
                  <a:pt x="900" y="23528"/>
                </a:cubicBezTo>
                <a:cubicBezTo>
                  <a:pt x="969" y="23528"/>
                  <a:pt x="1012" y="23557"/>
                  <a:pt x="876" y="23736"/>
                </a:cubicBezTo>
                <a:cubicBezTo>
                  <a:pt x="796" y="23776"/>
                  <a:pt x="736" y="23836"/>
                  <a:pt x="677" y="23895"/>
                </a:cubicBezTo>
                <a:cubicBezTo>
                  <a:pt x="657" y="23935"/>
                  <a:pt x="637" y="23955"/>
                  <a:pt x="597" y="23995"/>
                </a:cubicBezTo>
                <a:cubicBezTo>
                  <a:pt x="557" y="24035"/>
                  <a:pt x="517" y="24075"/>
                  <a:pt x="478" y="24134"/>
                </a:cubicBezTo>
                <a:cubicBezTo>
                  <a:pt x="398" y="24234"/>
                  <a:pt x="318" y="24333"/>
                  <a:pt x="239" y="24453"/>
                </a:cubicBezTo>
                <a:cubicBezTo>
                  <a:pt x="219" y="24512"/>
                  <a:pt x="120" y="24552"/>
                  <a:pt x="239" y="24651"/>
                </a:cubicBezTo>
                <a:cubicBezTo>
                  <a:pt x="279" y="24691"/>
                  <a:pt x="318" y="24731"/>
                  <a:pt x="358" y="24771"/>
                </a:cubicBezTo>
                <a:cubicBezTo>
                  <a:pt x="378" y="24811"/>
                  <a:pt x="338" y="24831"/>
                  <a:pt x="338" y="24850"/>
                </a:cubicBezTo>
                <a:cubicBezTo>
                  <a:pt x="288" y="24926"/>
                  <a:pt x="266" y="24949"/>
                  <a:pt x="257" y="24949"/>
                </a:cubicBezTo>
                <a:cubicBezTo>
                  <a:pt x="240" y="24949"/>
                  <a:pt x="265" y="24875"/>
                  <a:pt x="254" y="24875"/>
                </a:cubicBezTo>
                <a:cubicBezTo>
                  <a:pt x="252" y="24875"/>
                  <a:pt x="247" y="24880"/>
                  <a:pt x="239" y="24890"/>
                </a:cubicBezTo>
                <a:cubicBezTo>
                  <a:pt x="219" y="24970"/>
                  <a:pt x="199" y="25030"/>
                  <a:pt x="179" y="25089"/>
                </a:cubicBezTo>
                <a:cubicBezTo>
                  <a:pt x="168" y="25113"/>
                  <a:pt x="156" y="25122"/>
                  <a:pt x="148" y="25122"/>
                </a:cubicBezTo>
                <a:cubicBezTo>
                  <a:pt x="143" y="25122"/>
                  <a:pt x="139" y="25117"/>
                  <a:pt x="139" y="25109"/>
                </a:cubicBezTo>
                <a:lnTo>
                  <a:pt x="139" y="25109"/>
                </a:lnTo>
                <a:cubicBezTo>
                  <a:pt x="80" y="25248"/>
                  <a:pt x="179" y="25149"/>
                  <a:pt x="80" y="25288"/>
                </a:cubicBezTo>
                <a:cubicBezTo>
                  <a:pt x="80" y="25308"/>
                  <a:pt x="60" y="25308"/>
                  <a:pt x="40" y="25328"/>
                </a:cubicBezTo>
                <a:cubicBezTo>
                  <a:pt x="40" y="25348"/>
                  <a:pt x="40" y="25348"/>
                  <a:pt x="40" y="25348"/>
                </a:cubicBezTo>
                <a:cubicBezTo>
                  <a:pt x="20" y="25368"/>
                  <a:pt x="20" y="25368"/>
                  <a:pt x="20" y="25368"/>
                </a:cubicBezTo>
                <a:lnTo>
                  <a:pt x="0" y="25368"/>
                </a:lnTo>
                <a:lnTo>
                  <a:pt x="20" y="25388"/>
                </a:lnTo>
                <a:cubicBezTo>
                  <a:pt x="40" y="25427"/>
                  <a:pt x="60" y="25467"/>
                  <a:pt x="80" y="25527"/>
                </a:cubicBezTo>
                <a:cubicBezTo>
                  <a:pt x="120" y="25646"/>
                  <a:pt x="100" y="25825"/>
                  <a:pt x="159" y="25965"/>
                </a:cubicBezTo>
                <a:cubicBezTo>
                  <a:pt x="259" y="26004"/>
                  <a:pt x="358" y="26044"/>
                  <a:pt x="458" y="26064"/>
                </a:cubicBezTo>
                <a:cubicBezTo>
                  <a:pt x="537" y="26164"/>
                  <a:pt x="318" y="26104"/>
                  <a:pt x="279" y="26164"/>
                </a:cubicBezTo>
                <a:cubicBezTo>
                  <a:pt x="1094" y="26442"/>
                  <a:pt x="995" y="26422"/>
                  <a:pt x="1453" y="26462"/>
                </a:cubicBezTo>
                <a:cubicBezTo>
                  <a:pt x="1512" y="26542"/>
                  <a:pt x="1671" y="26661"/>
                  <a:pt x="1811" y="26780"/>
                </a:cubicBezTo>
                <a:cubicBezTo>
                  <a:pt x="1652" y="26621"/>
                  <a:pt x="1711" y="26581"/>
                  <a:pt x="1831" y="26562"/>
                </a:cubicBezTo>
                <a:cubicBezTo>
                  <a:pt x="1950" y="26542"/>
                  <a:pt x="2109" y="26542"/>
                  <a:pt x="2229" y="26542"/>
                </a:cubicBezTo>
                <a:cubicBezTo>
                  <a:pt x="2229" y="26542"/>
                  <a:pt x="2209" y="26522"/>
                  <a:pt x="2209" y="26502"/>
                </a:cubicBezTo>
                <a:lnTo>
                  <a:pt x="2209" y="26502"/>
                </a:lnTo>
                <a:lnTo>
                  <a:pt x="2288" y="26542"/>
                </a:lnTo>
                <a:lnTo>
                  <a:pt x="2229" y="26542"/>
                </a:lnTo>
                <a:cubicBezTo>
                  <a:pt x="2248" y="26562"/>
                  <a:pt x="2268" y="26601"/>
                  <a:pt x="2288" y="26621"/>
                </a:cubicBezTo>
                <a:cubicBezTo>
                  <a:pt x="2308" y="26601"/>
                  <a:pt x="2328" y="26581"/>
                  <a:pt x="2348" y="26581"/>
                </a:cubicBezTo>
                <a:lnTo>
                  <a:pt x="2408" y="26621"/>
                </a:lnTo>
                <a:cubicBezTo>
                  <a:pt x="2408" y="26621"/>
                  <a:pt x="2447" y="26562"/>
                  <a:pt x="2507" y="26502"/>
                </a:cubicBezTo>
                <a:lnTo>
                  <a:pt x="2507" y="26502"/>
                </a:lnTo>
                <a:cubicBezTo>
                  <a:pt x="2527" y="26562"/>
                  <a:pt x="2507" y="26661"/>
                  <a:pt x="2467" y="26800"/>
                </a:cubicBezTo>
                <a:lnTo>
                  <a:pt x="2447" y="26800"/>
                </a:lnTo>
                <a:cubicBezTo>
                  <a:pt x="2447" y="26800"/>
                  <a:pt x="2427" y="26780"/>
                  <a:pt x="2427" y="26780"/>
                </a:cubicBezTo>
                <a:lnTo>
                  <a:pt x="2368" y="26721"/>
                </a:lnTo>
                <a:lnTo>
                  <a:pt x="2288" y="26621"/>
                </a:lnTo>
                <a:cubicBezTo>
                  <a:pt x="2189" y="26681"/>
                  <a:pt x="2069" y="26741"/>
                  <a:pt x="2089" y="26860"/>
                </a:cubicBezTo>
                <a:cubicBezTo>
                  <a:pt x="2109" y="26860"/>
                  <a:pt x="2189" y="26880"/>
                  <a:pt x="2268" y="26900"/>
                </a:cubicBezTo>
                <a:cubicBezTo>
                  <a:pt x="2229" y="26920"/>
                  <a:pt x="2209" y="26940"/>
                  <a:pt x="2229" y="26959"/>
                </a:cubicBezTo>
                <a:cubicBezTo>
                  <a:pt x="2238" y="26979"/>
                  <a:pt x="2258" y="26984"/>
                  <a:pt x="2286" y="26984"/>
                </a:cubicBezTo>
                <a:cubicBezTo>
                  <a:pt x="2313" y="26984"/>
                  <a:pt x="2348" y="26979"/>
                  <a:pt x="2388" y="26979"/>
                </a:cubicBezTo>
                <a:lnTo>
                  <a:pt x="2467" y="27139"/>
                </a:lnTo>
                <a:lnTo>
                  <a:pt x="2507" y="27218"/>
                </a:lnTo>
                <a:cubicBezTo>
                  <a:pt x="2527" y="27238"/>
                  <a:pt x="2547" y="27238"/>
                  <a:pt x="2547" y="27238"/>
                </a:cubicBezTo>
                <a:lnTo>
                  <a:pt x="2547" y="27119"/>
                </a:lnTo>
                <a:cubicBezTo>
                  <a:pt x="2766" y="26959"/>
                  <a:pt x="2985" y="26760"/>
                  <a:pt x="3203" y="26542"/>
                </a:cubicBezTo>
                <a:cubicBezTo>
                  <a:pt x="3243" y="26462"/>
                  <a:pt x="3283" y="26382"/>
                  <a:pt x="3323" y="26323"/>
                </a:cubicBezTo>
                <a:lnTo>
                  <a:pt x="3363" y="26144"/>
                </a:lnTo>
                <a:cubicBezTo>
                  <a:pt x="3382" y="26024"/>
                  <a:pt x="3422" y="25905"/>
                  <a:pt x="3462" y="25786"/>
                </a:cubicBezTo>
                <a:cubicBezTo>
                  <a:pt x="3542" y="25527"/>
                  <a:pt x="3641" y="25268"/>
                  <a:pt x="3840" y="24990"/>
                </a:cubicBezTo>
                <a:cubicBezTo>
                  <a:pt x="3840" y="25209"/>
                  <a:pt x="3979" y="25169"/>
                  <a:pt x="4099" y="25268"/>
                </a:cubicBezTo>
                <a:cubicBezTo>
                  <a:pt x="3860" y="25308"/>
                  <a:pt x="3800" y="25726"/>
                  <a:pt x="3542" y="25985"/>
                </a:cubicBezTo>
                <a:cubicBezTo>
                  <a:pt x="3599" y="25927"/>
                  <a:pt x="3639" y="25907"/>
                  <a:pt x="3666" y="25907"/>
                </a:cubicBezTo>
                <a:cubicBezTo>
                  <a:pt x="3704" y="25907"/>
                  <a:pt x="3713" y="25949"/>
                  <a:pt x="3701" y="25985"/>
                </a:cubicBezTo>
                <a:lnTo>
                  <a:pt x="3999" y="25388"/>
                </a:lnTo>
                <a:cubicBezTo>
                  <a:pt x="4024" y="25412"/>
                  <a:pt x="4047" y="25422"/>
                  <a:pt x="4070" y="25422"/>
                </a:cubicBezTo>
                <a:cubicBezTo>
                  <a:pt x="4142" y="25422"/>
                  <a:pt x="4213" y="25328"/>
                  <a:pt x="4318" y="25268"/>
                </a:cubicBezTo>
                <a:cubicBezTo>
                  <a:pt x="4039" y="25189"/>
                  <a:pt x="4497" y="24791"/>
                  <a:pt x="4616" y="24532"/>
                </a:cubicBezTo>
                <a:lnTo>
                  <a:pt x="4616" y="24532"/>
                </a:lnTo>
                <a:cubicBezTo>
                  <a:pt x="4696" y="24592"/>
                  <a:pt x="4716" y="24691"/>
                  <a:pt x="4497" y="24910"/>
                </a:cubicBezTo>
                <a:cubicBezTo>
                  <a:pt x="4875" y="24791"/>
                  <a:pt x="4556" y="24373"/>
                  <a:pt x="4895" y="24214"/>
                </a:cubicBezTo>
                <a:lnTo>
                  <a:pt x="4895" y="24214"/>
                </a:lnTo>
                <a:cubicBezTo>
                  <a:pt x="4855" y="24273"/>
                  <a:pt x="4815" y="24313"/>
                  <a:pt x="4835" y="24353"/>
                </a:cubicBezTo>
                <a:cubicBezTo>
                  <a:pt x="4885" y="24202"/>
                  <a:pt x="5132" y="23968"/>
                  <a:pt x="5198" y="23968"/>
                </a:cubicBezTo>
                <a:cubicBezTo>
                  <a:pt x="5210" y="23968"/>
                  <a:pt x="5216" y="23976"/>
                  <a:pt x="5213" y="23995"/>
                </a:cubicBezTo>
                <a:lnTo>
                  <a:pt x="5173" y="24055"/>
                </a:lnTo>
                <a:cubicBezTo>
                  <a:pt x="5531" y="23696"/>
                  <a:pt x="6188" y="22881"/>
                  <a:pt x="6068" y="22662"/>
                </a:cubicBezTo>
                <a:lnTo>
                  <a:pt x="6068" y="22662"/>
                </a:lnTo>
                <a:cubicBezTo>
                  <a:pt x="6108" y="22682"/>
                  <a:pt x="6228" y="22901"/>
                  <a:pt x="6248" y="22940"/>
                </a:cubicBezTo>
                <a:lnTo>
                  <a:pt x="6267" y="22125"/>
                </a:lnTo>
                <a:cubicBezTo>
                  <a:pt x="6327" y="22045"/>
                  <a:pt x="6387" y="21985"/>
                  <a:pt x="6447" y="21906"/>
                </a:cubicBezTo>
                <a:cubicBezTo>
                  <a:pt x="6645" y="22005"/>
                  <a:pt x="6864" y="22125"/>
                  <a:pt x="6725" y="22403"/>
                </a:cubicBezTo>
                <a:cubicBezTo>
                  <a:pt x="6825" y="22324"/>
                  <a:pt x="6944" y="22224"/>
                  <a:pt x="7063" y="21985"/>
                </a:cubicBezTo>
                <a:lnTo>
                  <a:pt x="7063" y="21985"/>
                </a:lnTo>
                <a:cubicBezTo>
                  <a:pt x="7044" y="22000"/>
                  <a:pt x="7015" y="22006"/>
                  <a:pt x="6982" y="22006"/>
                </a:cubicBezTo>
                <a:cubicBezTo>
                  <a:pt x="6878" y="22006"/>
                  <a:pt x="6739" y="21942"/>
                  <a:pt x="6785" y="21866"/>
                </a:cubicBezTo>
                <a:cubicBezTo>
                  <a:pt x="7141" y="21767"/>
                  <a:pt x="7005" y="21786"/>
                  <a:pt x="7396" y="21610"/>
                </a:cubicBezTo>
                <a:lnTo>
                  <a:pt x="7396" y="21610"/>
                </a:lnTo>
                <a:cubicBezTo>
                  <a:pt x="7387" y="21614"/>
                  <a:pt x="7378" y="21615"/>
                  <a:pt x="7369" y="21615"/>
                </a:cubicBezTo>
                <a:cubicBezTo>
                  <a:pt x="7260" y="21615"/>
                  <a:pt x="7155" y="21356"/>
                  <a:pt x="7282" y="21229"/>
                </a:cubicBezTo>
                <a:lnTo>
                  <a:pt x="7282" y="21229"/>
                </a:lnTo>
                <a:cubicBezTo>
                  <a:pt x="7302" y="21268"/>
                  <a:pt x="7510" y="21401"/>
                  <a:pt x="7502" y="21482"/>
                </a:cubicBezTo>
                <a:lnTo>
                  <a:pt x="7502" y="21482"/>
                </a:lnTo>
                <a:lnTo>
                  <a:pt x="7595" y="20940"/>
                </a:lnTo>
                <a:lnTo>
                  <a:pt x="7595" y="20940"/>
                </a:lnTo>
                <a:cubicBezTo>
                  <a:pt x="7591" y="21036"/>
                  <a:pt x="7714" y="21075"/>
                  <a:pt x="7829" y="21075"/>
                </a:cubicBezTo>
                <a:cubicBezTo>
                  <a:pt x="7853" y="21075"/>
                  <a:pt x="7877" y="21073"/>
                  <a:pt x="7899" y="21070"/>
                </a:cubicBezTo>
                <a:cubicBezTo>
                  <a:pt x="7819" y="21070"/>
                  <a:pt x="8177" y="20752"/>
                  <a:pt x="8257" y="20632"/>
                </a:cubicBezTo>
                <a:lnTo>
                  <a:pt x="8257" y="20632"/>
                </a:lnTo>
                <a:lnTo>
                  <a:pt x="8058" y="20732"/>
                </a:lnTo>
                <a:cubicBezTo>
                  <a:pt x="8456" y="20334"/>
                  <a:pt x="8098" y="20055"/>
                  <a:pt x="8476" y="19638"/>
                </a:cubicBezTo>
                <a:cubicBezTo>
                  <a:pt x="8476" y="19712"/>
                  <a:pt x="8576" y="19887"/>
                  <a:pt x="8710" y="19887"/>
                </a:cubicBezTo>
                <a:cubicBezTo>
                  <a:pt x="8755" y="19887"/>
                  <a:pt x="8804" y="19867"/>
                  <a:pt x="8854" y="19817"/>
                </a:cubicBezTo>
                <a:cubicBezTo>
                  <a:pt x="8854" y="19717"/>
                  <a:pt x="8794" y="19459"/>
                  <a:pt x="8794" y="19180"/>
                </a:cubicBezTo>
                <a:cubicBezTo>
                  <a:pt x="8914" y="19021"/>
                  <a:pt x="9053" y="18862"/>
                  <a:pt x="9192" y="18703"/>
                </a:cubicBezTo>
                <a:lnTo>
                  <a:pt x="9192" y="18703"/>
                </a:lnTo>
                <a:cubicBezTo>
                  <a:pt x="9172" y="19041"/>
                  <a:pt x="9133" y="19399"/>
                  <a:pt x="9073" y="19618"/>
                </a:cubicBezTo>
                <a:cubicBezTo>
                  <a:pt x="9272" y="19518"/>
                  <a:pt x="9192" y="19658"/>
                  <a:pt x="9391" y="19399"/>
                </a:cubicBezTo>
                <a:cubicBezTo>
                  <a:pt x="9396" y="19398"/>
                  <a:pt x="9400" y="19398"/>
                  <a:pt x="9404" y="19398"/>
                </a:cubicBezTo>
                <a:cubicBezTo>
                  <a:pt x="9500" y="19398"/>
                  <a:pt x="9369" y="19621"/>
                  <a:pt x="9312" y="19697"/>
                </a:cubicBezTo>
                <a:lnTo>
                  <a:pt x="9829" y="19160"/>
                </a:lnTo>
                <a:cubicBezTo>
                  <a:pt x="9670" y="19081"/>
                  <a:pt x="10048" y="18623"/>
                  <a:pt x="9928" y="18563"/>
                </a:cubicBezTo>
                <a:lnTo>
                  <a:pt x="9928" y="18563"/>
                </a:lnTo>
                <a:lnTo>
                  <a:pt x="9550" y="19280"/>
                </a:lnTo>
                <a:cubicBezTo>
                  <a:pt x="9391" y="19180"/>
                  <a:pt x="9471" y="18603"/>
                  <a:pt x="9829" y="18225"/>
                </a:cubicBezTo>
                <a:cubicBezTo>
                  <a:pt x="9837" y="18223"/>
                  <a:pt x="9845" y="18222"/>
                  <a:pt x="9852" y="18222"/>
                </a:cubicBezTo>
                <a:cubicBezTo>
                  <a:pt x="9971" y="18222"/>
                  <a:pt x="9992" y="18506"/>
                  <a:pt x="10048" y="18543"/>
                </a:cubicBezTo>
                <a:cubicBezTo>
                  <a:pt x="10048" y="18444"/>
                  <a:pt x="10286" y="18086"/>
                  <a:pt x="10346" y="18086"/>
                </a:cubicBezTo>
                <a:lnTo>
                  <a:pt x="10267" y="18305"/>
                </a:lnTo>
                <a:cubicBezTo>
                  <a:pt x="10505" y="18126"/>
                  <a:pt x="10406" y="17807"/>
                  <a:pt x="10744" y="17648"/>
                </a:cubicBezTo>
                <a:cubicBezTo>
                  <a:pt x="10844" y="17568"/>
                  <a:pt x="11162" y="17529"/>
                  <a:pt x="11082" y="17449"/>
                </a:cubicBezTo>
                <a:cubicBezTo>
                  <a:pt x="10923" y="17449"/>
                  <a:pt x="10665" y="17330"/>
                  <a:pt x="10485" y="17171"/>
                </a:cubicBezTo>
                <a:cubicBezTo>
                  <a:pt x="10585" y="17071"/>
                  <a:pt x="10665" y="16972"/>
                  <a:pt x="10764" y="16852"/>
                </a:cubicBezTo>
                <a:lnTo>
                  <a:pt x="10804" y="16912"/>
                </a:lnTo>
                <a:lnTo>
                  <a:pt x="10844" y="16852"/>
                </a:lnTo>
                <a:lnTo>
                  <a:pt x="10804" y="16812"/>
                </a:lnTo>
                <a:cubicBezTo>
                  <a:pt x="10883" y="16713"/>
                  <a:pt x="10983" y="16613"/>
                  <a:pt x="11062" y="16494"/>
                </a:cubicBezTo>
                <a:cubicBezTo>
                  <a:pt x="11198" y="16572"/>
                  <a:pt x="11126" y="16933"/>
                  <a:pt x="11288" y="16933"/>
                </a:cubicBezTo>
                <a:cubicBezTo>
                  <a:pt x="11292" y="16933"/>
                  <a:pt x="11297" y="16932"/>
                  <a:pt x="11301" y="16932"/>
                </a:cubicBezTo>
                <a:cubicBezTo>
                  <a:pt x="11261" y="16892"/>
                  <a:pt x="11281" y="16773"/>
                  <a:pt x="11301" y="16713"/>
                </a:cubicBezTo>
                <a:cubicBezTo>
                  <a:pt x="11318" y="16704"/>
                  <a:pt x="11332" y="16701"/>
                  <a:pt x="11343" y="16701"/>
                </a:cubicBezTo>
                <a:cubicBezTo>
                  <a:pt x="11383" y="16701"/>
                  <a:pt x="11397" y="16739"/>
                  <a:pt x="11426" y="16739"/>
                </a:cubicBezTo>
                <a:cubicBezTo>
                  <a:pt x="11448" y="16739"/>
                  <a:pt x="11480" y="16716"/>
                  <a:pt x="11540" y="16633"/>
                </a:cubicBezTo>
                <a:cubicBezTo>
                  <a:pt x="11468" y="16518"/>
                  <a:pt x="11699" y="16350"/>
                  <a:pt x="11680" y="16350"/>
                </a:cubicBezTo>
                <a:cubicBezTo>
                  <a:pt x="11673" y="16350"/>
                  <a:pt x="11629" y="16374"/>
                  <a:pt x="11520" y="16434"/>
                </a:cubicBezTo>
                <a:cubicBezTo>
                  <a:pt x="11639" y="16196"/>
                  <a:pt x="11719" y="16255"/>
                  <a:pt x="11918" y="15997"/>
                </a:cubicBezTo>
                <a:cubicBezTo>
                  <a:pt x="11819" y="15997"/>
                  <a:pt x="11799" y="15798"/>
                  <a:pt x="11838" y="15599"/>
                </a:cubicBezTo>
                <a:cubicBezTo>
                  <a:pt x="11898" y="15499"/>
                  <a:pt x="11978" y="15420"/>
                  <a:pt x="12057" y="15320"/>
                </a:cubicBezTo>
                <a:lnTo>
                  <a:pt x="12077" y="15320"/>
                </a:lnTo>
                <a:cubicBezTo>
                  <a:pt x="12435" y="14922"/>
                  <a:pt x="12694" y="14743"/>
                  <a:pt x="13012" y="14365"/>
                </a:cubicBezTo>
                <a:cubicBezTo>
                  <a:pt x="13068" y="14351"/>
                  <a:pt x="13184" y="14278"/>
                  <a:pt x="13240" y="14278"/>
                </a:cubicBezTo>
                <a:cubicBezTo>
                  <a:pt x="13264" y="14278"/>
                  <a:pt x="13277" y="14290"/>
                  <a:pt x="13271" y="14325"/>
                </a:cubicBezTo>
                <a:cubicBezTo>
                  <a:pt x="13291" y="14246"/>
                  <a:pt x="13291" y="14166"/>
                  <a:pt x="13390" y="14047"/>
                </a:cubicBezTo>
                <a:cubicBezTo>
                  <a:pt x="13436" y="14027"/>
                  <a:pt x="13465" y="14018"/>
                  <a:pt x="13481" y="14018"/>
                </a:cubicBezTo>
                <a:cubicBezTo>
                  <a:pt x="13568" y="14018"/>
                  <a:pt x="13283" y="14272"/>
                  <a:pt x="13424" y="14272"/>
                </a:cubicBezTo>
                <a:cubicBezTo>
                  <a:pt x="13436" y="14272"/>
                  <a:pt x="13451" y="14270"/>
                  <a:pt x="13470" y="14266"/>
                </a:cubicBezTo>
                <a:cubicBezTo>
                  <a:pt x="13410" y="14186"/>
                  <a:pt x="13629" y="13868"/>
                  <a:pt x="13729" y="13649"/>
                </a:cubicBezTo>
                <a:cubicBezTo>
                  <a:pt x="13721" y="13647"/>
                  <a:pt x="13712" y="13646"/>
                  <a:pt x="13704" y="13646"/>
                </a:cubicBezTo>
                <a:cubicBezTo>
                  <a:pt x="13534" y="13646"/>
                  <a:pt x="13366" y="14037"/>
                  <a:pt x="13271" y="14246"/>
                </a:cubicBezTo>
                <a:cubicBezTo>
                  <a:pt x="13211" y="14186"/>
                  <a:pt x="13191" y="14107"/>
                  <a:pt x="13171" y="13987"/>
                </a:cubicBezTo>
                <a:cubicBezTo>
                  <a:pt x="13530" y="13569"/>
                  <a:pt x="13888" y="13151"/>
                  <a:pt x="14226" y="12754"/>
                </a:cubicBezTo>
                <a:cubicBezTo>
                  <a:pt x="14524" y="12515"/>
                  <a:pt x="15062" y="11759"/>
                  <a:pt x="15479" y="11401"/>
                </a:cubicBezTo>
                <a:cubicBezTo>
                  <a:pt x="15499" y="11321"/>
                  <a:pt x="15559" y="11222"/>
                  <a:pt x="15539" y="11162"/>
                </a:cubicBezTo>
                <a:cubicBezTo>
                  <a:pt x="15997" y="10625"/>
                  <a:pt x="16454" y="10087"/>
                  <a:pt x="16872" y="9570"/>
                </a:cubicBezTo>
                <a:cubicBezTo>
                  <a:pt x="16892" y="9590"/>
                  <a:pt x="16912" y="9590"/>
                  <a:pt x="16932" y="9610"/>
                </a:cubicBezTo>
                <a:lnTo>
                  <a:pt x="17051" y="9351"/>
                </a:lnTo>
                <a:cubicBezTo>
                  <a:pt x="17051" y="9351"/>
                  <a:pt x="17071" y="9331"/>
                  <a:pt x="17071" y="9331"/>
                </a:cubicBezTo>
                <a:cubicBezTo>
                  <a:pt x="17088" y="9348"/>
                  <a:pt x="17077" y="9420"/>
                  <a:pt x="17107" y="9420"/>
                </a:cubicBezTo>
                <a:cubicBezTo>
                  <a:pt x="17113" y="9420"/>
                  <a:pt x="17121" y="9418"/>
                  <a:pt x="17131" y="9411"/>
                </a:cubicBezTo>
                <a:cubicBezTo>
                  <a:pt x="17111" y="9371"/>
                  <a:pt x="17111" y="9331"/>
                  <a:pt x="17131" y="9272"/>
                </a:cubicBezTo>
                <a:cubicBezTo>
                  <a:pt x="17230" y="9152"/>
                  <a:pt x="17310" y="9033"/>
                  <a:pt x="17409" y="8914"/>
                </a:cubicBezTo>
                <a:lnTo>
                  <a:pt x="17429" y="8914"/>
                </a:lnTo>
                <a:cubicBezTo>
                  <a:pt x="17429" y="8894"/>
                  <a:pt x="17429" y="8894"/>
                  <a:pt x="17429" y="8894"/>
                </a:cubicBezTo>
                <a:cubicBezTo>
                  <a:pt x="17509" y="8794"/>
                  <a:pt x="17588" y="8695"/>
                  <a:pt x="17668" y="8615"/>
                </a:cubicBezTo>
                <a:cubicBezTo>
                  <a:pt x="17668" y="8595"/>
                  <a:pt x="17688" y="8595"/>
                  <a:pt x="17708" y="8575"/>
                </a:cubicBezTo>
                <a:cubicBezTo>
                  <a:pt x="17708" y="8555"/>
                  <a:pt x="17748" y="8536"/>
                  <a:pt x="17748" y="8496"/>
                </a:cubicBezTo>
                <a:cubicBezTo>
                  <a:pt x="20255" y="5472"/>
                  <a:pt x="22264" y="2905"/>
                  <a:pt x="23040" y="1711"/>
                </a:cubicBezTo>
                <a:lnTo>
                  <a:pt x="23179" y="1651"/>
                </a:lnTo>
                <a:cubicBezTo>
                  <a:pt x="23159" y="1651"/>
                  <a:pt x="23120" y="1632"/>
                  <a:pt x="23100" y="1632"/>
                </a:cubicBezTo>
                <a:cubicBezTo>
                  <a:pt x="23199" y="1453"/>
                  <a:pt x="23279" y="1313"/>
                  <a:pt x="23338" y="1214"/>
                </a:cubicBezTo>
                <a:cubicBezTo>
                  <a:pt x="23338" y="1214"/>
                  <a:pt x="23060" y="1114"/>
                  <a:pt x="22742" y="975"/>
                </a:cubicBezTo>
                <a:cubicBezTo>
                  <a:pt x="22662" y="836"/>
                  <a:pt x="22602" y="677"/>
                  <a:pt x="22682" y="577"/>
                </a:cubicBezTo>
                <a:lnTo>
                  <a:pt x="22682" y="577"/>
                </a:lnTo>
                <a:cubicBezTo>
                  <a:pt x="22664" y="583"/>
                  <a:pt x="22647" y="585"/>
                  <a:pt x="22629" y="585"/>
                </a:cubicBezTo>
                <a:cubicBezTo>
                  <a:pt x="22587" y="585"/>
                  <a:pt x="22545" y="571"/>
                  <a:pt x="22503" y="557"/>
                </a:cubicBezTo>
                <a:cubicBezTo>
                  <a:pt x="22483" y="537"/>
                  <a:pt x="22463" y="537"/>
                  <a:pt x="22423" y="517"/>
                </a:cubicBezTo>
                <a:lnTo>
                  <a:pt x="22403" y="497"/>
                </a:lnTo>
                <a:lnTo>
                  <a:pt x="22383" y="478"/>
                </a:lnTo>
                <a:lnTo>
                  <a:pt x="22324" y="438"/>
                </a:lnTo>
                <a:cubicBezTo>
                  <a:pt x="22145" y="338"/>
                  <a:pt x="21906" y="179"/>
                  <a:pt x="21747" y="80"/>
                </a:cubicBezTo>
                <a:cubicBezTo>
                  <a:pt x="21727" y="60"/>
                  <a:pt x="21687" y="60"/>
                  <a:pt x="21667" y="40"/>
                </a:cubicBezTo>
                <a:cubicBezTo>
                  <a:pt x="21647" y="20"/>
                  <a:pt x="21647" y="0"/>
                  <a:pt x="2162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0" name="Google Shape;1380;p26"/>
          <p:cNvSpPr/>
          <p:nvPr/>
        </p:nvSpPr>
        <p:spPr>
          <a:xfrm rot="2513567">
            <a:off x="4300818" y="891707"/>
            <a:ext cx="950680" cy="819575"/>
          </a:xfrm>
          <a:custGeom>
            <a:rect b="b" l="l" r="r" t="t"/>
            <a:pathLst>
              <a:path extrusionOk="0" h="17685" w="20514">
                <a:moveTo>
                  <a:pt x="14439" y="412"/>
                </a:moveTo>
                <a:lnTo>
                  <a:pt x="14439" y="412"/>
                </a:lnTo>
                <a:cubicBezTo>
                  <a:pt x="15237" y="1071"/>
                  <a:pt x="15684" y="2161"/>
                  <a:pt x="15580" y="3193"/>
                </a:cubicBezTo>
                <a:lnTo>
                  <a:pt x="15580" y="3193"/>
                </a:lnTo>
                <a:cubicBezTo>
                  <a:pt x="14606" y="2518"/>
                  <a:pt x="13847" y="1458"/>
                  <a:pt x="14439" y="412"/>
                </a:cubicBezTo>
                <a:close/>
                <a:moveTo>
                  <a:pt x="1680" y="4259"/>
                </a:moveTo>
                <a:cubicBezTo>
                  <a:pt x="1730" y="4259"/>
                  <a:pt x="1781" y="4263"/>
                  <a:pt x="1831" y="4273"/>
                </a:cubicBezTo>
                <a:cubicBezTo>
                  <a:pt x="2706" y="4472"/>
                  <a:pt x="3064" y="6601"/>
                  <a:pt x="3244" y="7357"/>
                </a:cubicBezTo>
                <a:cubicBezTo>
                  <a:pt x="3357" y="7849"/>
                  <a:pt x="3439" y="8345"/>
                  <a:pt x="3496" y="8846"/>
                </a:cubicBezTo>
                <a:lnTo>
                  <a:pt x="3496" y="8846"/>
                </a:lnTo>
                <a:cubicBezTo>
                  <a:pt x="2563" y="8329"/>
                  <a:pt x="1531" y="7633"/>
                  <a:pt x="936" y="6740"/>
                </a:cubicBezTo>
                <a:cubicBezTo>
                  <a:pt x="597" y="6263"/>
                  <a:pt x="359" y="5626"/>
                  <a:pt x="597" y="5049"/>
                </a:cubicBezTo>
                <a:cubicBezTo>
                  <a:pt x="777" y="4654"/>
                  <a:pt x="1216" y="4259"/>
                  <a:pt x="1680" y="4259"/>
                </a:cubicBezTo>
                <a:close/>
                <a:moveTo>
                  <a:pt x="14385" y="0"/>
                </a:moveTo>
                <a:cubicBezTo>
                  <a:pt x="14341" y="0"/>
                  <a:pt x="14296" y="15"/>
                  <a:pt x="14266" y="55"/>
                </a:cubicBezTo>
                <a:cubicBezTo>
                  <a:pt x="13356" y="1400"/>
                  <a:pt x="14282" y="2736"/>
                  <a:pt x="15525" y="3531"/>
                </a:cubicBezTo>
                <a:lnTo>
                  <a:pt x="15525" y="3531"/>
                </a:lnTo>
                <a:cubicBezTo>
                  <a:pt x="15447" y="3877"/>
                  <a:pt x="15302" y="4211"/>
                  <a:pt x="15082" y="4512"/>
                </a:cubicBezTo>
                <a:cubicBezTo>
                  <a:pt x="14604" y="5166"/>
                  <a:pt x="13828" y="5479"/>
                  <a:pt x="13044" y="5479"/>
                </a:cubicBezTo>
                <a:cubicBezTo>
                  <a:pt x="12323" y="5479"/>
                  <a:pt x="11596" y="5214"/>
                  <a:pt x="11090" y="4707"/>
                </a:cubicBezTo>
                <a:lnTo>
                  <a:pt x="11090" y="4707"/>
                </a:lnTo>
                <a:cubicBezTo>
                  <a:pt x="10969" y="4457"/>
                  <a:pt x="10808" y="4217"/>
                  <a:pt x="10605" y="3994"/>
                </a:cubicBezTo>
                <a:cubicBezTo>
                  <a:pt x="10576" y="3965"/>
                  <a:pt x="10539" y="3952"/>
                  <a:pt x="10501" y="3952"/>
                </a:cubicBezTo>
                <a:cubicBezTo>
                  <a:pt x="10387" y="3952"/>
                  <a:pt x="10267" y="4069"/>
                  <a:pt x="10327" y="4173"/>
                </a:cubicBezTo>
                <a:cubicBezTo>
                  <a:pt x="10442" y="4424"/>
                  <a:pt x="10594" y="4649"/>
                  <a:pt x="10773" y="4847"/>
                </a:cubicBezTo>
                <a:lnTo>
                  <a:pt x="10773" y="4847"/>
                </a:lnTo>
                <a:cubicBezTo>
                  <a:pt x="11505" y="6328"/>
                  <a:pt x="10640" y="8263"/>
                  <a:pt x="9332" y="9187"/>
                </a:cubicBezTo>
                <a:cubicBezTo>
                  <a:pt x="8633" y="9672"/>
                  <a:pt x="7836" y="9868"/>
                  <a:pt x="7022" y="9868"/>
                </a:cubicBezTo>
                <a:cubicBezTo>
                  <a:pt x="5962" y="9868"/>
                  <a:pt x="4873" y="9535"/>
                  <a:pt x="3933" y="9075"/>
                </a:cubicBezTo>
                <a:lnTo>
                  <a:pt x="3933" y="9075"/>
                </a:lnTo>
                <a:cubicBezTo>
                  <a:pt x="3805" y="7955"/>
                  <a:pt x="3569" y="6833"/>
                  <a:pt x="3224" y="5765"/>
                </a:cubicBezTo>
                <a:cubicBezTo>
                  <a:pt x="2968" y="5017"/>
                  <a:pt x="2612" y="3866"/>
                  <a:pt x="1679" y="3866"/>
                </a:cubicBezTo>
                <a:cubicBezTo>
                  <a:pt x="1595" y="3866"/>
                  <a:pt x="1507" y="3875"/>
                  <a:pt x="1413" y="3895"/>
                </a:cubicBezTo>
                <a:cubicBezTo>
                  <a:pt x="558" y="4094"/>
                  <a:pt x="0" y="4989"/>
                  <a:pt x="140" y="5845"/>
                </a:cubicBezTo>
                <a:cubicBezTo>
                  <a:pt x="339" y="7078"/>
                  <a:pt x="1493" y="7974"/>
                  <a:pt x="2448" y="8630"/>
                </a:cubicBezTo>
                <a:cubicBezTo>
                  <a:pt x="2788" y="8865"/>
                  <a:pt x="3154" y="9090"/>
                  <a:pt x="3540" y="9293"/>
                </a:cubicBezTo>
                <a:lnTo>
                  <a:pt x="3540" y="9293"/>
                </a:lnTo>
                <a:cubicBezTo>
                  <a:pt x="3575" y="9699"/>
                  <a:pt x="3594" y="10108"/>
                  <a:pt x="3602" y="10520"/>
                </a:cubicBezTo>
                <a:cubicBezTo>
                  <a:pt x="3602" y="12888"/>
                  <a:pt x="3084" y="15236"/>
                  <a:pt x="2030" y="17365"/>
                </a:cubicBezTo>
                <a:cubicBezTo>
                  <a:pt x="1950" y="17538"/>
                  <a:pt x="2102" y="17684"/>
                  <a:pt x="2247" y="17684"/>
                </a:cubicBezTo>
                <a:cubicBezTo>
                  <a:pt x="2319" y="17684"/>
                  <a:pt x="2388" y="17649"/>
                  <a:pt x="2428" y="17564"/>
                </a:cubicBezTo>
                <a:cubicBezTo>
                  <a:pt x="3602" y="15156"/>
                  <a:pt x="4159" y="12470"/>
                  <a:pt x="4000" y="9784"/>
                </a:cubicBezTo>
                <a:cubicBezTo>
                  <a:pt x="3993" y="9693"/>
                  <a:pt x="3985" y="9601"/>
                  <a:pt x="3977" y="9509"/>
                </a:cubicBezTo>
                <a:lnTo>
                  <a:pt x="3977" y="9509"/>
                </a:lnTo>
                <a:cubicBezTo>
                  <a:pt x="4926" y="9950"/>
                  <a:pt x="5965" y="10245"/>
                  <a:pt x="6986" y="10245"/>
                </a:cubicBezTo>
                <a:cubicBezTo>
                  <a:pt x="7739" y="10245"/>
                  <a:pt x="8482" y="10085"/>
                  <a:pt x="9173" y="9705"/>
                </a:cubicBezTo>
                <a:cubicBezTo>
                  <a:pt x="10693" y="8882"/>
                  <a:pt x="11706" y="6959"/>
                  <a:pt x="11304" y="5302"/>
                </a:cubicBezTo>
                <a:lnTo>
                  <a:pt x="11304" y="5302"/>
                </a:lnTo>
                <a:cubicBezTo>
                  <a:pt x="11821" y="5647"/>
                  <a:pt x="12447" y="5831"/>
                  <a:pt x="13070" y="5831"/>
                </a:cubicBezTo>
                <a:cubicBezTo>
                  <a:pt x="13822" y="5831"/>
                  <a:pt x="14571" y="5564"/>
                  <a:pt x="15122" y="4989"/>
                </a:cubicBezTo>
                <a:cubicBezTo>
                  <a:pt x="15476" y="4619"/>
                  <a:pt x="15706" y="4178"/>
                  <a:pt x="15826" y="3709"/>
                </a:cubicBezTo>
                <a:lnTo>
                  <a:pt x="15826" y="3709"/>
                </a:lnTo>
                <a:cubicBezTo>
                  <a:pt x="16377" y="4012"/>
                  <a:pt x="16965" y="4208"/>
                  <a:pt x="17469" y="4253"/>
                </a:cubicBezTo>
                <a:cubicBezTo>
                  <a:pt x="17556" y="4259"/>
                  <a:pt x="17642" y="4262"/>
                  <a:pt x="17728" y="4262"/>
                </a:cubicBezTo>
                <a:cubicBezTo>
                  <a:pt x="18775" y="4262"/>
                  <a:pt x="19789" y="3810"/>
                  <a:pt x="20175" y="2781"/>
                </a:cubicBezTo>
                <a:cubicBezTo>
                  <a:pt x="20513" y="1885"/>
                  <a:pt x="20315" y="791"/>
                  <a:pt x="19419" y="314"/>
                </a:cubicBezTo>
                <a:cubicBezTo>
                  <a:pt x="19408" y="308"/>
                  <a:pt x="19397" y="306"/>
                  <a:pt x="19387" y="306"/>
                </a:cubicBezTo>
                <a:cubicBezTo>
                  <a:pt x="19326" y="306"/>
                  <a:pt x="19291" y="399"/>
                  <a:pt x="19360" y="433"/>
                </a:cubicBezTo>
                <a:cubicBezTo>
                  <a:pt x="20215" y="990"/>
                  <a:pt x="20275" y="2144"/>
                  <a:pt x="19777" y="2980"/>
                </a:cubicBezTo>
                <a:cubicBezTo>
                  <a:pt x="19364" y="3669"/>
                  <a:pt x="18573" y="3946"/>
                  <a:pt x="17795" y="3946"/>
                </a:cubicBezTo>
                <a:cubicBezTo>
                  <a:pt x="17562" y="3946"/>
                  <a:pt x="17331" y="3921"/>
                  <a:pt x="17111" y="3875"/>
                </a:cubicBezTo>
                <a:cubicBezTo>
                  <a:pt x="16741" y="3806"/>
                  <a:pt x="16307" y="3635"/>
                  <a:pt x="15889" y="3390"/>
                </a:cubicBezTo>
                <a:lnTo>
                  <a:pt x="15889" y="3390"/>
                </a:lnTo>
                <a:cubicBezTo>
                  <a:pt x="16073" y="2147"/>
                  <a:pt x="15532" y="779"/>
                  <a:pt x="14505" y="35"/>
                </a:cubicBezTo>
                <a:cubicBezTo>
                  <a:pt x="14475" y="15"/>
                  <a:pt x="14430" y="0"/>
                  <a:pt x="1438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81" name="Google Shape;1381;p26"/>
          <p:cNvGrpSpPr/>
          <p:nvPr/>
        </p:nvGrpSpPr>
        <p:grpSpPr>
          <a:xfrm>
            <a:off x="946050" y="672163"/>
            <a:ext cx="7251900" cy="417000"/>
            <a:chOff x="946050" y="672163"/>
            <a:chExt cx="7251900" cy="417000"/>
          </a:xfrm>
        </p:grpSpPr>
        <p:sp>
          <p:nvSpPr>
            <p:cNvPr id="1382" name="Google Shape;1382;p26"/>
            <p:cNvSpPr/>
            <p:nvPr/>
          </p:nvSpPr>
          <p:spPr>
            <a:xfrm>
              <a:off x="946050" y="672163"/>
              <a:ext cx="7251900" cy="417000"/>
            </a:xfrm>
            <a:prstGeom prst="rect">
              <a:avLst/>
            </a:prstGeom>
            <a:solidFill>
              <a:schemeClr val="accent4"/>
            </a:solid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83" name="Google Shape;1383;p26"/>
            <p:cNvGrpSpPr/>
            <p:nvPr/>
          </p:nvGrpSpPr>
          <p:grpSpPr>
            <a:xfrm>
              <a:off x="7209519" y="794061"/>
              <a:ext cx="789243" cy="171052"/>
              <a:chOff x="733775" y="310686"/>
              <a:chExt cx="789243" cy="171052"/>
            </a:xfrm>
          </p:grpSpPr>
          <p:sp>
            <p:nvSpPr>
              <p:cNvPr id="1384" name="Google Shape;1384;p26"/>
              <p:cNvSpPr/>
              <p:nvPr/>
            </p:nvSpPr>
            <p:spPr>
              <a:xfrm>
                <a:off x="1364945" y="310686"/>
                <a:ext cx="158072" cy="171052"/>
              </a:xfrm>
              <a:prstGeom prst="rect">
                <a:avLst/>
              </a:prstGeom>
            </p:spPr>
            <p:txBody>
              <a:bodyPr>
                <a:prstTxWarp prst="textPlain"/>
              </a:bodyPr>
              <a:lstStyle/>
              <a:p>
                <a:pPr lvl="0" algn="ctr"/>
                <a:r>
                  <a:rPr b="0" i="0">
                    <a:ln>
                      <a:noFill/>
                    </a:ln>
                    <a:solidFill>
                      <a:schemeClr val="lt2"/>
                    </a:solidFill>
                    <a:latin typeface="Gaegu;300"/>
                  </a:rPr>
                  <a:t>x</a:t>
                </a:r>
              </a:p>
            </p:txBody>
          </p:sp>
          <p:sp>
            <p:nvSpPr>
              <p:cNvPr id="1385" name="Google Shape;1385;p26"/>
              <p:cNvSpPr/>
              <p:nvPr/>
            </p:nvSpPr>
            <p:spPr>
              <a:xfrm>
                <a:off x="733775" y="385383"/>
                <a:ext cx="155474" cy="21652"/>
              </a:xfrm>
              <a:prstGeom prst="rect">
                <a:avLst/>
              </a:prstGeom>
            </p:spPr>
            <p:txBody>
              <a:bodyPr>
                <a:prstTxWarp prst="textPlain"/>
              </a:bodyPr>
              <a:lstStyle/>
              <a:p>
                <a:pPr lvl="0" algn="ctr"/>
                <a:r>
                  <a:rPr b="0" i="0">
                    <a:ln>
                      <a:noFill/>
                    </a:ln>
                    <a:solidFill>
                      <a:schemeClr val="lt2"/>
                    </a:solidFill>
                    <a:latin typeface="Gaegu;300"/>
                  </a:rPr>
                  <a:t>-</a:t>
                </a:r>
              </a:p>
            </p:txBody>
          </p:sp>
          <p:grpSp>
            <p:nvGrpSpPr>
              <p:cNvPr id="1386" name="Google Shape;1386;p26"/>
              <p:cNvGrpSpPr/>
              <p:nvPr/>
            </p:nvGrpSpPr>
            <p:grpSpPr>
              <a:xfrm>
                <a:off x="1015525" y="313175"/>
                <a:ext cx="184510" cy="164017"/>
                <a:chOff x="7228702" y="774508"/>
                <a:chExt cx="285046" cy="253347"/>
              </a:xfrm>
            </p:grpSpPr>
            <p:grpSp>
              <p:nvGrpSpPr>
                <p:cNvPr id="1387" name="Google Shape;1387;p26"/>
                <p:cNvGrpSpPr/>
                <p:nvPr/>
              </p:nvGrpSpPr>
              <p:grpSpPr>
                <a:xfrm>
                  <a:off x="7313001" y="774508"/>
                  <a:ext cx="200747" cy="228523"/>
                  <a:chOff x="7313001" y="774508"/>
                  <a:chExt cx="200747" cy="228523"/>
                </a:xfrm>
              </p:grpSpPr>
              <p:sp>
                <p:nvSpPr>
                  <p:cNvPr id="1388" name="Google Shape;1388;p26"/>
                  <p:cNvSpPr/>
                  <p:nvPr/>
                </p:nvSpPr>
                <p:spPr>
                  <a:xfrm>
                    <a:off x="7315737" y="774508"/>
                    <a:ext cx="198011" cy="228523"/>
                  </a:xfrm>
                  <a:custGeom>
                    <a:rect b="b" l="l" r="r" t="t"/>
                    <a:pathLst>
                      <a:path extrusionOk="0" h="9811" w="9360">
                        <a:moveTo>
                          <a:pt x="0" y="0"/>
                        </a:moveTo>
                        <a:lnTo>
                          <a:pt x="9360" y="0"/>
                        </a:lnTo>
                        <a:lnTo>
                          <a:pt x="9135" y="9811"/>
                        </a:lnTo>
                        <a:lnTo>
                          <a:pt x="57" y="9699"/>
                        </a:lnTo>
                        <a:close/>
                      </a:path>
                    </a:pathLst>
                  </a:custGeom>
                  <a:solidFill>
                    <a:schemeClr val="accent4"/>
                  </a:solidFill>
                  <a:ln>
                    <a:noFill/>
                  </a:ln>
                </p:spPr>
              </p:sp>
              <p:sp>
                <p:nvSpPr>
                  <p:cNvPr id="1389" name="Google Shape;1389;p26"/>
                  <p:cNvSpPr/>
                  <p:nvPr/>
                </p:nvSpPr>
                <p:spPr>
                  <a:xfrm>
                    <a:off x="7313001" y="778289"/>
                    <a:ext cx="200743" cy="217215"/>
                  </a:xfrm>
                  <a:custGeom>
                    <a:rect b="b" l="l" r="r" t="t"/>
                    <a:pathLst>
                      <a:path extrusionOk="0" h="32566" w="46930">
                        <a:moveTo>
                          <a:pt x="30399" y="659"/>
                        </a:moveTo>
                        <a:cubicBezTo>
                          <a:pt x="35696" y="659"/>
                          <a:pt x="40992" y="748"/>
                          <a:pt x="46287" y="1032"/>
                        </a:cubicBezTo>
                        <a:cubicBezTo>
                          <a:pt x="46271" y="11283"/>
                          <a:pt x="46004" y="21534"/>
                          <a:pt x="46114" y="31801"/>
                        </a:cubicBezTo>
                        <a:cubicBezTo>
                          <a:pt x="40818" y="31890"/>
                          <a:pt x="35523" y="31916"/>
                          <a:pt x="30230" y="31916"/>
                        </a:cubicBezTo>
                        <a:cubicBezTo>
                          <a:pt x="22733" y="31916"/>
                          <a:pt x="15238" y="31864"/>
                          <a:pt x="7744" y="31864"/>
                        </a:cubicBezTo>
                        <a:cubicBezTo>
                          <a:pt x="5560" y="31864"/>
                          <a:pt x="3376" y="31868"/>
                          <a:pt x="1192" y="31879"/>
                        </a:cubicBezTo>
                        <a:cubicBezTo>
                          <a:pt x="925" y="21566"/>
                          <a:pt x="706" y="11252"/>
                          <a:pt x="659" y="923"/>
                        </a:cubicBezTo>
                        <a:lnTo>
                          <a:pt x="659" y="923"/>
                        </a:lnTo>
                        <a:cubicBezTo>
                          <a:pt x="1402" y="926"/>
                          <a:pt x="2145" y="928"/>
                          <a:pt x="2887" y="928"/>
                        </a:cubicBezTo>
                        <a:cubicBezTo>
                          <a:pt x="12055" y="928"/>
                          <a:pt x="21228" y="659"/>
                          <a:pt x="30399" y="659"/>
                        </a:cubicBezTo>
                        <a:close/>
                        <a:moveTo>
                          <a:pt x="30451" y="1"/>
                        </a:moveTo>
                        <a:cubicBezTo>
                          <a:pt x="21100" y="1"/>
                          <a:pt x="11743" y="284"/>
                          <a:pt x="2391" y="284"/>
                        </a:cubicBezTo>
                        <a:cubicBezTo>
                          <a:pt x="1792" y="284"/>
                          <a:pt x="1194" y="282"/>
                          <a:pt x="596" y="280"/>
                        </a:cubicBezTo>
                        <a:cubicBezTo>
                          <a:pt x="535" y="195"/>
                          <a:pt x="431" y="152"/>
                          <a:pt x="327" y="152"/>
                        </a:cubicBezTo>
                        <a:cubicBezTo>
                          <a:pt x="164" y="152"/>
                          <a:pt x="0" y="257"/>
                          <a:pt x="0" y="468"/>
                        </a:cubicBezTo>
                        <a:cubicBezTo>
                          <a:pt x="47" y="10986"/>
                          <a:pt x="267" y="21487"/>
                          <a:pt x="533" y="31989"/>
                        </a:cubicBezTo>
                        <a:cubicBezTo>
                          <a:pt x="533" y="32005"/>
                          <a:pt x="533" y="32020"/>
                          <a:pt x="549" y="32020"/>
                        </a:cubicBezTo>
                        <a:cubicBezTo>
                          <a:pt x="424" y="32224"/>
                          <a:pt x="518" y="32538"/>
                          <a:pt x="800" y="32538"/>
                        </a:cubicBezTo>
                        <a:cubicBezTo>
                          <a:pt x="3274" y="32522"/>
                          <a:pt x="5749" y="32517"/>
                          <a:pt x="8223" y="32517"/>
                        </a:cubicBezTo>
                        <a:cubicBezTo>
                          <a:pt x="15481" y="32517"/>
                          <a:pt x="22739" y="32566"/>
                          <a:pt x="29996" y="32566"/>
                        </a:cubicBezTo>
                        <a:cubicBezTo>
                          <a:pt x="35390" y="32566"/>
                          <a:pt x="40783" y="32539"/>
                          <a:pt x="46177" y="32444"/>
                        </a:cubicBezTo>
                        <a:cubicBezTo>
                          <a:pt x="46365" y="32444"/>
                          <a:pt x="46459" y="32318"/>
                          <a:pt x="46490" y="32162"/>
                        </a:cubicBezTo>
                        <a:cubicBezTo>
                          <a:pt x="46631" y="32146"/>
                          <a:pt x="46773" y="32052"/>
                          <a:pt x="46757" y="31848"/>
                        </a:cubicBezTo>
                        <a:cubicBezTo>
                          <a:pt x="46663" y="21409"/>
                          <a:pt x="46929" y="10954"/>
                          <a:pt x="46929" y="515"/>
                        </a:cubicBezTo>
                        <a:cubicBezTo>
                          <a:pt x="46929" y="300"/>
                          <a:pt x="46765" y="193"/>
                          <a:pt x="46602" y="193"/>
                        </a:cubicBezTo>
                        <a:cubicBezTo>
                          <a:pt x="46479" y="193"/>
                          <a:pt x="46356" y="253"/>
                          <a:pt x="46302" y="374"/>
                        </a:cubicBezTo>
                        <a:cubicBezTo>
                          <a:pt x="41022" y="91"/>
                          <a:pt x="35737" y="1"/>
                          <a:pt x="30451"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90" name="Google Shape;1390;p26"/>
                <p:cNvGrpSpPr/>
                <p:nvPr/>
              </p:nvGrpSpPr>
              <p:grpSpPr>
                <a:xfrm>
                  <a:off x="7228702" y="809455"/>
                  <a:ext cx="200757" cy="218400"/>
                  <a:chOff x="7269477" y="781280"/>
                  <a:chExt cx="200757" cy="218400"/>
                </a:xfrm>
              </p:grpSpPr>
              <p:sp>
                <p:nvSpPr>
                  <p:cNvPr id="1391" name="Google Shape;1391;p26"/>
                  <p:cNvSpPr/>
                  <p:nvPr/>
                </p:nvSpPr>
                <p:spPr>
                  <a:xfrm>
                    <a:off x="7269477" y="781280"/>
                    <a:ext cx="200749" cy="217216"/>
                  </a:xfrm>
                  <a:custGeom>
                    <a:rect b="b" l="l" r="r" t="t"/>
                    <a:pathLst>
                      <a:path extrusionOk="0" h="9811" w="9360">
                        <a:moveTo>
                          <a:pt x="0" y="0"/>
                        </a:moveTo>
                        <a:lnTo>
                          <a:pt x="9360" y="0"/>
                        </a:lnTo>
                        <a:lnTo>
                          <a:pt x="9135" y="9811"/>
                        </a:lnTo>
                        <a:lnTo>
                          <a:pt x="57" y="9699"/>
                        </a:lnTo>
                        <a:close/>
                      </a:path>
                    </a:pathLst>
                  </a:custGeom>
                  <a:solidFill>
                    <a:schemeClr val="accent4"/>
                  </a:solidFill>
                  <a:ln>
                    <a:noFill/>
                  </a:ln>
                </p:spPr>
              </p:sp>
              <p:sp>
                <p:nvSpPr>
                  <p:cNvPr id="1392" name="Google Shape;1392;p26"/>
                  <p:cNvSpPr/>
                  <p:nvPr/>
                </p:nvSpPr>
                <p:spPr>
                  <a:xfrm>
                    <a:off x="7269491" y="782465"/>
                    <a:ext cx="200743" cy="217215"/>
                  </a:xfrm>
                  <a:custGeom>
                    <a:rect b="b" l="l" r="r" t="t"/>
                    <a:pathLst>
                      <a:path extrusionOk="0" h="32566" w="46930">
                        <a:moveTo>
                          <a:pt x="30399" y="659"/>
                        </a:moveTo>
                        <a:cubicBezTo>
                          <a:pt x="35696" y="659"/>
                          <a:pt x="40992" y="748"/>
                          <a:pt x="46287" y="1032"/>
                        </a:cubicBezTo>
                        <a:cubicBezTo>
                          <a:pt x="46271" y="11283"/>
                          <a:pt x="46004" y="21534"/>
                          <a:pt x="46114" y="31801"/>
                        </a:cubicBezTo>
                        <a:cubicBezTo>
                          <a:pt x="40818" y="31890"/>
                          <a:pt x="35523" y="31916"/>
                          <a:pt x="30230" y="31916"/>
                        </a:cubicBezTo>
                        <a:cubicBezTo>
                          <a:pt x="22733" y="31916"/>
                          <a:pt x="15238" y="31864"/>
                          <a:pt x="7744" y="31864"/>
                        </a:cubicBezTo>
                        <a:cubicBezTo>
                          <a:pt x="5560" y="31864"/>
                          <a:pt x="3376" y="31868"/>
                          <a:pt x="1192" y="31879"/>
                        </a:cubicBezTo>
                        <a:cubicBezTo>
                          <a:pt x="925" y="21566"/>
                          <a:pt x="706" y="11252"/>
                          <a:pt x="659" y="923"/>
                        </a:cubicBezTo>
                        <a:lnTo>
                          <a:pt x="659" y="923"/>
                        </a:lnTo>
                        <a:cubicBezTo>
                          <a:pt x="1402" y="926"/>
                          <a:pt x="2145" y="928"/>
                          <a:pt x="2887" y="928"/>
                        </a:cubicBezTo>
                        <a:cubicBezTo>
                          <a:pt x="12055" y="928"/>
                          <a:pt x="21228" y="659"/>
                          <a:pt x="30399" y="659"/>
                        </a:cubicBezTo>
                        <a:close/>
                        <a:moveTo>
                          <a:pt x="30451" y="1"/>
                        </a:moveTo>
                        <a:cubicBezTo>
                          <a:pt x="21100" y="1"/>
                          <a:pt x="11743" y="284"/>
                          <a:pt x="2391" y="284"/>
                        </a:cubicBezTo>
                        <a:cubicBezTo>
                          <a:pt x="1792" y="284"/>
                          <a:pt x="1194" y="282"/>
                          <a:pt x="596" y="280"/>
                        </a:cubicBezTo>
                        <a:cubicBezTo>
                          <a:pt x="535" y="195"/>
                          <a:pt x="431" y="152"/>
                          <a:pt x="327" y="152"/>
                        </a:cubicBezTo>
                        <a:cubicBezTo>
                          <a:pt x="164" y="152"/>
                          <a:pt x="0" y="257"/>
                          <a:pt x="0" y="468"/>
                        </a:cubicBezTo>
                        <a:cubicBezTo>
                          <a:pt x="47" y="10986"/>
                          <a:pt x="267" y="21487"/>
                          <a:pt x="533" y="31989"/>
                        </a:cubicBezTo>
                        <a:cubicBezTo>
                          <a:pt x="533" y="32005"/>
                          <a:pt x="533" y="32020"/>
                          <a:pt x="549" y="32020"/>
                        </a:cubicBezTo>
                        <a:cubicBezTo>
                          <a:pt x="424" y="32224"/>
                          <a:pt x="518" y="32538"/>
                          <a:pt x="800" y="32538"/>
                        </a:cubicBezTo>
                        <a:cubicBezTo>
                          <a:pt x="3274" y="32522"/>
                          <a:pt x="5749" y="32517"/>
                          <a:pt x="8223" y="32517"/>
                        </a:cubicBezTo>
                        <a:cubicBezTo>
                          <a:pt x="15481" y="32517"/>
                          <a:pt x="22739" y="32566"/>
                          <a:pt x="29996" y="32566"/>
                        </a:cubicBezTo>
                        <a:cubicBezTo>
                          <a:pt x="35390" y="32566"/>
                          <a:pt x="40783" y="32539"/>
                          <a:pt x="46177" y="32444"/>
                        </a:cubicBezTo>
                        <a:cubicBezTo>
                          <a:pt x="46365" y="32444"/>
                          <a:pt x="46459" y="32318"/>
                          <a:pt x="46490" y="32162"/>
                        </a:cubicBezTo>
                        <a:cubicBezTo>
                          <a:pt x="46631" y="32146"/>
                          <a:pt x="46773" y="32052"/>
                          <a:pt x="46757" y="31848"/>
                        </a:cubicBezTo>
                        <a:cubicBezTo>
                          <a:pt x="46663" y="21409"/>
                          <a:pt x="46929" y="10954"/>
                          <a:pt x="46929" y="515"/>
                        </a:cubicBezTo>
                        <a:cubicBezTo>
                          <a:pt x="46929" y="300"/>
                          <a:pt x="46765" y="193"/>
                          <a:pt x="46602" y="193"/>
                        </a:cubicBezTo>
                        <a:cubicBezTo>
                          <a:pt x="46479" y="193"/>
                          <a:pt x="46356" y="253"/>
                          <a:pt x="46302" y="374"/>
                        </a:cubicBezTo>
                        <a:cubicBezTo>
                          <a:pt x="41022" y="91"/>
                          <a:pt x="35737" y="1"/>
                          <a:pt x="30451"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grpSp>
          <p:nvGrpSpPr>
            <p:cNvPr id="1393" name="Google Shape;1393;p26"/>
            <p:cNvGrpSpPr/>
            <p:nvPr/>
          </p:nvGrpSpPr>
          <p:grpSpPr>
            <a:xfrm>
              <a:off x="1145239" y="777487"/>
              <a:ext cx="800559" cy="204209"/>
              <a:chOff x="747420" y="664537"/>
              <a:chExt cx="800559" cy="204209"/>
            </a:xfrm>
          </p:grpSpPr>
          <p:grpSp>
            <p:nvGrpSpPr>
              <p:cNvPr id="1394" name="Google Shape;1394;p26"/>
              <p:cNvGrpSpPr/>
              <p:nvPr/>
            </p:nvGrpSpPr>
            <p:grpSpPr>
              <a:xfrm>
                <a:off x="1339984" y="664537"/>
                <a:ext cx="207995" cy="204209"/>
                <a:chOff x="1541700" y="658850"/>
                <a:chExt cx="253838" cy="249218"/>
              </a:xfrm>
            </p:grpSpPr>
            <p:sp>
              <p:nvSpPr>
                <p:cNvPr id="1395" name="Google Shape;1395;p26"/>
                <p:cNvSpPr/>
                <p:nvPr/>
              </p:nvSpPr>
              <p:spPr>
                <a:xfrm>
                  <a:off x="1541700" y="658850"/>
                  <a:ext cx="253838" cy="249218"/>
                </a:xfrm>
                <a:custGeom>
                  <a:rect b="b" l="l" r="r" t="t"/>
                  <a:pathLst>
                    <a:path extrusionOk="0" h="16128" w="16427">
                      <a:moveTo>
                        <a:pt x="6489" y="697"/>
                      </a:moveTo>
                      <a:cubicBezTo>
                        <a:pt x="6850" y="1277"/>
                        <a:pt x="7179" y="1857"/>
                        <a:pt x="7524" y="2437"/>
                      </a:cubicBezTo>
                      <a:cubicBezTo>
                        <a:pt x="7595" y="2553"/>
                        <a:pt x="7692" y="2598"/>
                        <a:pt x="7788" y="2598"/>
                      </a:cubicBezTo>
                      <a:cubicBezTo>
                        <a:pt x="7861" y="2598"/>
                        <a:pt x="7933" y="2572"/>
                        <a:pt x="7994" y="2531"/>
                      </a:cubicBezTo>
                      <a:lnTo>
                        <a:pt x="8088" y="2531"/>
                      </a:lnTo>
                      <a:cubicBezTo>
                        <a:pt x="8274" y="2499"/>
                        <a:pt x="8456" y="2485"/>
                        <a:pt x="8637" y="2485"/>
                      </a:cubicBezTo>
                      <a:cubicBezTo>
                        <a:pt x="9083" y="2485"/>
                        <a:pt x="9518" y="2574"/>
                        <a:pt x="9953" y="2719"/>
                      </a:cubicBezTo>
                      <a:cubicBezTo>
                        <a:pt x="9987" y="2730"/>
                        <a:pt x="10020" y="2741"/>
                        <a:pt x="10053" y="2741"/>
                      </a:cubicBezTo>
                      <a:cubicBezTo>
                        <a:pt x="10067" y="2741"/>
                        <a:pt x="10081" y="2739"/>
                        <a:pt x="10094" y="2735"/>
                      </a:cubicBezTo>
                      <a:cubicBezTo>
                        <a:pt x="10116" y="2738"/>
                        <a:pt x="10137" y="2740"/>
                        <a:pt x="10158" y="2740"/>
                      </a:cubicBezTo>
                      <a:cubicBezTo>
                        <a:pt x="10230" y="2740"/>
                        <a:pt x="10300" y="2717"/>
                        <a:pt x="10361" y="2656"/>
                      </a:cubicBezTo>
                      <a:cubicBezTo>
                        <a:pt x="10847" y="2186"/>
                        <a:pt x="11348" y="1747"/>
                        <a:pt x="11881" y="1340"/>
                      </a:cubicBezTo>
                      <a:cubicBezTo>
                        <a:pt x="12054" y="1434"/>
                        <a:pt x="12242" y="1528"/>
                        <a:pt x="12414" y="1638"/>
                      </a:cubicBezTo>
                      <a:cubicBezTo>
                        <a:pt x="12242" y="2249"/>
                        <a:pt x="12069" y="2845"/>
                        <a:pt x="11897" y="3456"/>
                      </a:cubicBezTo>
                      <a:cubicBezTo>
                        <a:pt x="11756" y="3581"/>
                        <a:pt x="11725" y="3848"/>
                        <a:pt x="11928" y="3973"/>
                      </a:cubicBezTo>
                      <a:cubicBezTo>
                        <a:pt x="12477" y="4334"/>
                        <a:pt x="12869" y="4820"/>
                        <a:pt x="13167" y="5399"/>
                      </a:cubicBezTo>
                      <a:cubicBezTo>
                        <a:pt x="13198" y="5431"/>
                        <a:pt x="13214" y="5462"/>
                        <a:pt x="13245" y="5494"/>
                      </a:cubicBezTo>
                      <a:cubicBezTo>
                        <a:pt x="13292" y="5572"/>
                        <a:pt x="13386" y="5635"/>
                        <a:pt x="13511" y="5635"/>
                      </a:cubicBezTo>
                      <a:cubicBezTo>
                        <a:pt x="14185" y="5635"/>
                        <a:pt x="14859" y="5650"/>
                        <a:pt x="15518" y="5697"/>
                      </a:cubicBezTo>
                      <a:cubicBezTo>
                        <a:pt x="15596" y="5901"/>
                        <a:pt x="15659" y="6089"/>
                        <a:pt x="15706" y="6293"/>
                      </a:cubicBezTo>
                      <a:cubicBezTo>
                        <a:pt x="15126" y="6653"/>
                        <a:pt x="14546" y="6983"/>
                        <a:pt x="13966" y="7343"/>
                      </a:cubicBezTo>
                      <a:cubicBezTo>
                        <a:pt x="13935" y="7359"/>
                        <a:pt x="13903" y="7374"/>
                        <a:pt x="13888" y="7406"/>
                      </a:cubicBezTo>
                      <a:cubicBezTo>
                        <a:pt x="13778" y="7469"/>
                        <a:pt x="13700" y="7594"/>
                        <a:pt x="13731" y="7766"/>
                      </a:cubicBezTo>
                      <a:cubicBezTo>
                        <a:pt x="13888" y="8393"/>
                        <a:pt x="13856" y="9005"/>
                        <a:pt x="13684" y="9632"/>
                      </a:cubicBezTo>
                      <a:cubicBezTo>
                        <a:pt x="13684" y="9663"/>
                        <a:pt x="13684" y="9694"/>
                        <a:pt x="13684" y="9726"/>
                      </a:cubicBezTo>
                      <a:cubicBezTo>
                        <a:pt x="13653" y="9835"/>
                        <a:pt x="13668" y="9945"/>
                        <a:pt x="13762" y="10039"/>
                      </a:cubicBezTo>
                      <a:cubicBezTo>
                        <a:pt x="14264" y="10494"/>
                        <a:pt x="14750" y="10980"/>
                        <a:pt x="15220" y="11465"/>
                      </a:cubicBezTo>
                      <a:cubicBezTo>
                        <a:pt x="15126" y="11669"/>
                        <a:pt x="15048" y="11842"/>
                        <a:pt x="14938" y="12030"/>
                      </a:cubicBezTo>
                      <a:cubicBezTo>
                        <a:pt x="14280" y="11904"/>
                        <a:pt x="13637" y="11748"/>
                        <a:pt x="12979" y="11622"/>
                      </a:cubicBezTo>
                      <a:cubicBezTo>
                        <a:pt x="12947" y="11614"/>
                        <a:pt x="12916" y="11610"/>
                        <a:pt x="12886" y="11610"/>
                      </a:cubicBezTo>
                      <a:cubicBezTo>
                        <a:pt x="12857" y="11610"/>
                        <a:pt x="12830" y="11614"/>
                        <a:pt x="12806" y="11622"/>
                      </a:cubicBezTo>
                      <a:cubicBezTo>
                        <a:pt x="12777" y="11615"/>
                        <a:pt x="12748" y="11611"/>
                        <a:pt x="12718" y="11611"/>
                      </a:cubicBezTo>
                      <a:cubicBezTo>
                        <a:pt x="12618" y="11611"/>
                        <a:pt x="12518" y="11655"/>
                        <a:pt x="12446" y="11763"/>
                      </a:cubicBezTo>
                      <a:cubicBezTo>
                        <a:pt x="12069" y="12281"/>
                        <a:pt x="11552" y="12672"/>
                        <a:pt x="10972" y="12939"/>
                      </a:cubicBezTo>
                      <a:cubicBezTo>
                        <a:pt x="10925" y="12970"/>
                        <a:pt x="10878" y="13002"/>
                        <a:pt x="10863" y="13033"/>
                      </a:cubicBezTo>
                      <a:cubicBezTo>
                        <a:pt x="10784" y="13080"/>
                        <a:pt x="10737" y="13158"/>
                        <a:pt x="10737" y="13268"/>
                      </a:cubicBezTo>
                      <a:cubicBezTo>
                        <a:pt x="10706" y="13942"/>
                        <a:pt x="10674" y="14616"/>
                        <a:pt x="10596" y="15274"/>
                      </a:cubicBezTo>
                      <a:cubicBezTo>
                        <a:pt x="10392" y="15337"/>
                        <a:pt x="10189" y="15384"/>
                        <a:pt x="9985" y="15431"/>
                      </a:cubicBezTo>
                      <a:cubicBezTo>
                        <a:pt x="9687" y="14882"/>
                        <a:pt x="9389" y="14334"/>
                        <a:pt x="9091" y="13785"/>
                      </a:cubicBezTo>
                      <a:cubicBezTo>
                        <a:pt x="9091" y="13616"/>
                        <a:pt x="8951" y="13434"/>
                        <a:pt x="8752" y="13434"/>
                      </a:cubicBezTo>
                      <a:cubicBezTo>
                        <a:pt x="8730" y="13434"/>
                        <a:pt x="8707" y="13436"/>
                        <a:pt x="8684" y="13440"/>
                      </a:cubicBezTo>
                      <a:cubicBezTo>
                        <a:pt x="8460" y="13484"/>
                        <a:pt x="8240" y="13505"/>
                        <a:pt x="8021" y="13505"/>
                      </a:cubicBezTo>
                      <a:cubicBezTo>
                        <a:pt x="7613" y="13505"/>
                        <a:pt x="7211" y="13432"/>
                        <a:pt x="6803" y="13299"/>
                      </a:cubicBezTo>
                      <a:cubicBezTo>
                        <a:pt x="6772" y="13284"/>
                        <a:pt x="6724" y="13284"/>
                        <a:pt x="6693" y="13284"/>
                      </a:cubicBezTo>
                      <a:cubicBezTo>
                        <a:pt x="6673" y="13280"/>
                        <a:pt x="6652" y="13278"/>
                        <a:pt x="6631" y="13278"/>
                      </a:cubicBezTo>
                      <a:cubicBezTo>
                        <a:pt x="6553" y="13278"/>
                        <a:pt x="6472" y="13304"/>
                        <a:pt x="6411" y="13378"/>
                      </a:cubicBezTo>
                      <a:cubicBezTo>
                        <a:pt x="5925" y="13848"/>
                        <a:pt x="5439" y="14303"/>
                        <a:pt x="4922" y="14741"/>
                      </a:cubicBezTo>
                      <a:cubicBezTo>
                        <a:pt x="4734" y="14663"/>
                        <a:pt x="4546" y="14553"/>
                        <a:pt x="4373" y="14444"/>
                      </a:cubicBezTo>
                      <a:cubicBezTo>
                        <a:pt x="4530" y="13801"/>
                        <a:pt x="4718" y="13143"/>
                        <a:pt x="4875" y="12500"/>
                      </a:cubicBezTo>
                      <a:cubicBezTo>
                        <a:pt x="4922" y="12312"/>
                        <a:pt x="4828" y="12186"/>
                        <a:pt x="4702" y="12124"/>
                      </a:cubicBezTo>
                      <a:cubicBezTo>
                        <a:pt x="4687" y="12092"/>
                        <a:pt x="4655" y="12077"/>
                        <a:pt x="4624" y="12061"/>
                      </a:cubicBezTo>
                      <a:cubicBezTo>
                        <a:pt x="4060" y="11716"/>
                        <a:pt x="3637" y="11262"/>
                        <a:pt x="3323" y="10697"/>
                      </a:cubicBezTo>
                      <a:cubicBezTo>
                        <a:pt x="3307" y="10666"/>
                        <a:pt x="3276" y="10635"/>
                        <a:pt x="3260" y="10619"/>
                      </a:cubicBezTo>
                      <a:cubicBezTo>
                        <a:pt x="3213" y="10525"/>
                        <a:pt x="3119" y="10462"/>
                        <a:pt x="2978" y="10462"/>
                      </a:cubicBezTo>
                      <a:cubicBezTo>
                        <a:pt x="2562" y="10482"/>
                        <a:pt x="2145" y="10495"/>
                        <a:pt x="1725" y="10495"/>
                      </a:cubicBezTo>
                      <a:cubicBezTo>
                        <a:pt x="1465" y="10495"/>
                        <a:pt x="1204" y="10490"/>
                        <a:pt x="941" y="10478"/>
                      </a:cubicBezTo>
                      <a:cubicBezTo>
                        <a:pt x="862" y="10290"/>
                        <a:pt x="800" y="10086"/>
                        <a:pt x="737" y="9898"/>
                      </a:cubicBezTo>
                      <a:cubicBezTo>
                        <a:pt x="1301" y="9522"/>
                        <a:pt x="1865" y="9161"/>
                        <a:pt x="2430" y="8785"/>
                      </a:cubicBezTo>
                      <a:cubicBezTo>
                        <a:pt x="2477" y="8754"/>
                        <a:pt x="2524" y="8707"/>
                        <a:pt x="2539" y="8660"/>
                      </a:cubicBezTo>
                      <a:cubicBezTo>
                        <a:pt x="2649" y="8581"/>
                        <a:pt x="2728" y="8456"/>
                        <a:pt x="2696" y="8299"/>
                      </a:cubicBezTo>
                      <a:cubicBezTo>
                        <a:pt x="2602" y="7672"/>
                        <a:pt x="2681" y="7045"/>
                        <a:pt x="2900" y="6450"/>
                      </a:cubicBezTo>
                      <a:cubicBezTo>
                        <a:pt x="2916" y="6387"/>
                        <a:pt x="2931" y="6340"/>
                        <a:pt x="2916" y="6293"/>
                      </a:cubicBezTo>
                      <a:cubicBezTo>
                        <a:pt x="2931" y="6215"/>
                        <a:pt x="2916" y="6121"/>
                        <a:pt x="2837" y="6042"/>
                      </a:cubicBezTo>
                      <a:cubicBezTo>
                        <a:pt x="2383" y="5541"/>
                        <a:pt x="1944" y="5039"/>
                        <a:pt x="1521" y="4522"/>
                      </a:cubicBezTo>
                      <a:cubicBezTo>
                        <a:pt x="1615" y="4334"/>
                        <a:pt x="1724" y="4161"/>
                        <a:pt x="1834" y="3973"/>
                      </a:cubicBezTo>
                      <a:cubicBezTo>
                        <a:pt x="2430" y="4146"/>
                        <a:pt x="3025" y="4334"/>
                        <a:pt x="3637" y="4506"/>
                      </a:cubicBezTo>
                      <a:cubicBezTo>
                        <a:pt x="3698" y="4575"/>
                        <a:pt x="3793" y="4618"/>
                        <a:pt x="3891" y="4618"/>
                      </a:cubicBezTo>
                      <a:cubicBezTo>
                        <a:pt x="3993" y="4618"/>
                        <a:pt x="4097" y="4571"/>
                        <a:pt x="4170" y="4459"/>
                      </a:cubicBezTo>
                      <a:cubicBezTo>
                        <a:pt x="4514" y="3926"/>
                        <a:pt x="5016" y="3534"/>
                        <a:pt x="5580" y="3236"/>
                      </a:cubicBezTo>
                      <a:cubicBezTo>
                        <a:pt x="5627" y="3205"/>
                        <a:pt x="5659" y="3189"/>
                        <a:pt x="5690" y="3158"/>
                      </a:cubicBezTo>
                      <a:cubicBezTo>
                        <a:pt x="5768" y="3111"/>
                        <a:pt x="5815" y="3017"/>
                        <a:pt x="5815" y="2892"/>
                      </a:cubicBezTo>
                      <a:cubicBezTo>
                        <a:pt x="5815" y="2218"/>
                        <a:pt x="5847" y="1559"/>
                        <a:pt x="5894" y="885"/>
                      </a:cubicBezTo>
                      <a:cubicBezTo>
                        <a:pt x="6098" y="807"/>
                        <a:pt x="6286" y="744"/>
                        <a:pt x="6489" y="697"/>
                      </a:cubicBezTo>
                      <a:close/>
                      <a:moveTo>
                        <a:pt x="6651" y="1"/>
                      </a:moveTo>
                      <a:cubicBezTo>
                        <a:pt x="6629" y="1"/>
                        <a:pt x="6607" y="3"/>
                        <a:pt x="6583" y="8"/>
                      </a:cubicBezTo>
                      <a:cubicBezTo>
                        <a:pt x="6223" y="86"/>
                        <a:pt x="5862" y="180"/>
                        <a:pt x="5518" y="321"/>
                      </a:cubicBezTo>
                      <a:cubicBezTo>
                        <a:pt x="5424" y="368"/>
                        <a:pt x="5345" y="431"/>
                        <a:pt x="5298" y="525"/>
                      </a:cubicBezTo>
                      <a:cubicBezTo>
                        <a:pt x="5298" y="525"/>
                        <a:pt x="5298" y="540"/>
                        <a:pt x="5298" y="540"/>
                      </a:cubicBezTo>
                      <a:cubicBezTo>
                        <a:pt x="5282" y="572"/>
                        <a:pt x="5267" y="619"/>
                        <a:pt x="5267" y="666"/>
                      </a:cubicBezTo>
                      <a:cubicBezTo>
                        <a:pt x="5204" y="1356"/>
                        <a:pt x="5173" y="2030"/>
                        <a:pt x="5173" y="2719"/>
                      </a:cubicBezTo>
                      <a:cubicBezTo>
                        <a:pt x="4640" y="3017"/>
                        <a:pt x="4170" y="3393"/>
                        <a:pt x="3809" y="3879"/>
                      </a:cubicBezTo>
                      <a:cubicBezTo>
                        <a:pt x="3166" y="3691"/>
                        <a:pt x="2524" y="3487"/>
                        <a:pt x="1881" y="3315"/>
                      </a:cubicBezTo>
                      <a:cubicBezTo>
                        <a:pt x="1881" y="3315"/>
                        <a:pt x="1865" y="3299"/>
                        <a:pt x="1865" y="3299"/>
                      </a:cubicBezTo>
                      <a:cubicBezTo>
                        <a:pt x="1813" y="3271"/>
                        <a:pt x="1761" y="3258"/>
                        <a:pt x="1711" y="3258"/>
                      </a:cubicBezTo>
                      <a:cubicBezTo>
                        <a:pt x="1595" y="3258"/>
                        <a:pt x="1488" y="3326"/>
                        <a:pt x="1411" y="3425"/>
                      </a:cubicBezTo>
                      <a:cubicBezTo>
                        <a:pt x="1207" y="3722"/>
                        <a:pt x="1019" y="4036"/>
                        <a:pt x="862" y="4381"/>
                      </a:cubicBezTo>
                      <a:cubicBezTo>
                        <a:pt x="815" y="4475"/>
                        <a:pt x="815" y="4569"/>
                        <a:pt x="847" y="4663"/>
                      </a:cubicBezTo>
                      <a:cubicBezTo>
                        <a:pt x="862" y="4710"/>
                        <a:pt x="878" y="4757"/>
                        <a:pt x="909" y="4804"/>
                      </a:cubicBezTo>
                      <a:cubicBezTo>
                        <a:pt x="1333" y="5337"/>
                        <a:pt x="1787" y="5854"/>
                        <a:pt x="2242" y="6356"/>
                      </a:cubicBezTo>
                      <a:cubicBezTo>
                        <a:pt x="2038" y="6983"/>
                        <a:pt x="1959" y="7610"/>
                        <a:pt x="2038" y="8252"/>
                      </a:cubicBezTo>
                      <a:cubicBezTo>
                        <a:pt x="1442" y="8660"/>
                        <a:pt x="831" y="9052"/>
                        <a:pt x="235" y="9443"/>
                      </a:cubicBezTo>
                      <a:cubicBezTo>
                        <a:pt x="94" y="9506"/>
                        <a:pt x="0" y="9647"/>
                        <a:pt x="47" y="9820"/>
                      </a:cubicBezTo>
                      <a:cubicBezTo>
                        <a:pt x="141" y="10212"/>
                        <a:pt x="267" y="10588"/>
                        <a:pt x="439" y="10948"/>
                      </a:cubicBezTo>
                      <a:cubicBezTo>
                        <a:pt x="470" y="11011"/>
                        <a:pt x="517" y="11058"/>
                        <a:pt x="596" y="11089"/>
                      </a:cubicBezTo>
                      <a:cubicBezTo>
                        <a:pt x="643" y="11105"/>
                        <a:pt x="690" y="11121"/>
                        <a:pt x="753" y="11121"/>
                      </a:cubicBezTo>
                      <a:cubicBezTo>
                        <a:pt x="1097" y="11136"/>
                        <a:pt x="1442" y="11144"/>
                        <a:pt x="1787" y="11144"/>
                      </a:cubicBezTo>
                      <a:cubicBezTo>
                        <a:pt x="2132" y="11144"/>
                        <a:pt x="2477" y="11136"/>
                        <a:pt x="2822" y="11121"/>
                      </a:cubicBezTo>
                      <a:cubicBezTo>
                        <a:pt x="3166" y="11701"/>
                        <a:pt x="3621" y="12186"/>
                        <a:pt x="4185" y="12547"/>
                      </a:cubicBezTo>
                      <a:cubicBezTo>
                        <a:pt x="4028" y="13190"/>
                        <a:pt x="3840" y="13832"/>
                        <a:pt x="3684" y="14491"/>
                      </a:cubicBezTo>
                      <a:cubicBezTo>
                        <a:pt x="3684" y="14491"/>
                        <a:pt x="3684" y="14491"/>
                        <a:pt x="3684" y="14506"/>
                      </a:cubicBezTo>
                      <a:cubicBezTo>
                        <a:pt x="3652" y="14632"/>
                        <a:pt x="3684" y="14773"/>
                        <a:pt x="3825" y="14882"/>
                      </a:cubicBezTo>
                      <a:cubicBezTo>
                        <a:pt x="4123" y="15086"/>
                        <a:pt x="4452" y="15259"/>
                        <a:pt x="4797" y="15400"/>
                      </a:cubicBezTo>
                      <a:cubicBezTo>
                        <a:pt x="4840" y="15426"/>
                        <a:pt x="4892" y="15437"/>
                        <a:pt x="4944" y="15437"/>
                      </a:cubicBezTo>
                      <a:cubicBezTo>
                        <a:pt x="4986" y="15437"/>
                        <a:pt x="5028" y="15429"/>
                        <a:pt x="5063" y="15415"/>
                      </a:cubicBezTo>
                      <a:cubicBezTo>
                        <a:pt x="5126" y="15415"/>
                        <a:pt x="5173" y="15384"/>
                        <a:pt x="5220" y="15353"/>
                      </a:cubicBezTo>
                      <a:cubicBezTo>
                        <a:pt x="5753" y="14914"/>
                        <a:pt x="6254" y="14444"/>
                        <a:pt x="6740" y="13958"/>
                      </a:cubicBezTo>
                      <a:cubicBezTo>
                        <a:pt x="7154" y="14081"/>
                        <a:pt x="7575" y="14148"/>
                        <a:pt x="8005" y="14148"/>
                      </a:cubicBezTo>
                      <a:cubicBezTo>
                        <a:pt x="8178" y="14148"/>
                        <a:pt x="8352" y="14137"/>
                        <a:pt x="8527" y="14114"/>
                      </a:cubicBezTo>
                      <a:cubicBezTo>
                        <a:pt x="8841" y="14710"/>
                        <a:pt x="9154" y="15290"/>
                        <a:pt x="9483" y="15870"/>
                      </a:cubicBezTo>
                      <a:cubicBezTo>
                        <a:pt x="9483" y="15886"/>
                        <a:pt x="9483" y="15886"/>
                        <a:pt x="9483" y="15886"/>
                      </a:cubicBezTo>
                      <a:cubicBezTo>
                        <a:pt x="9537" y="16047"/>
                        <a:pt x="9671" y="16127"/>
                        <a:pt x="9817" y="16127"/>
                      </a:cubicBezTo>
                      <a:cubicBezTo>
                        <a:pt x="9841" y="16127"/>
                        <a:pt x="9866" y="16125"/>
                        <a:pt x="9891" y="16121"/>
                      </a:cubicBezTo>
                      <a:cubicBezTo>
                        <a:pt x="10251" y="16058"/>
                        <a:pt x="10612" y="15964"/>
                        <a:pt x="10957" y="15839"/>
                      </a:cubicBezTo>
                      <a:cubicBezTo>
                        <a:pt x="11051" y="15807"/>
                        <a:pt x="11113" y="15745"/>
                        <a:pt x="11145" y="15666"/>
                      </a:cubicBezTo>
                      <a:cubicBezTo>
                        <a:pt x="11192" y="15619"/>
                        <a:pt x="11207" y="15572"/>
                        <a:pt x="11223" y="15509"/>
                      </a:cubicBezTo>
                      <a:cubicBezTo>
                        <a:pt x="11301" y="14820"/>
                        <a:pt x="11348" y="14146"/>
                        <a:pt x="11380" y="13456"/>
                      </a:cubicBezTo>
                      <a:cubicBezTo>
                        <a:pt x="11960" y="13174"/>
                        <a:pt x="12461" y="12766"/>
                        <a:pt x="12869" y="12265"/>
                      </a:cubicBezTo>
                      <a:cubicBezTo>
                        <a:pt x="13574" y="12406"/>
                        <a:pt x="14280" y="12563"/>
                        <a:pt x="14985" y="12704"/>
                      </a:cubicBezTo>
                      <a:cubicBezTo>
                        <a:pt x="15029" y="12718"/>
                        <a:pt x="15075" y="12727"/>
                        <a:pt x="15120" y="12727"/>
                      </a:cubicBezTo>
                      <a:cubicBezTo>
                        <a:pt x="15220" y="12727"/>
                        <a:pt x="15317" y="12686"/>
                        <a:pt x="15392" y="12578"/>
                      </a:cubicBezTo>
                      <a:cubicBezTo>
                        <a:pt x="15596" y="12233"/>
                        <a:pt x="15769" y="11873"/>
                        <a:pt x="15910" y="11512"/>
                      </a:cubicBezTo>
                      <a:cubicBezTo>
                        <a:pt x="15925" y="11434"/>
                        <a:pt x="15925" y="11356"/>
                        <a:pt x="15894" y="11293"/>
                      </a:cubicBezTo>
                      <a:cubicBezTo>
                        <a:pt x="15878" y="11246"/>
                        <a:pt x="15847" y="11199"/>
                        <a:pt x="15816" y="11152"/>
                      </a:cubicBezTo>
                      <a:cubicBezTo>
                        <a:pt x="15345" y="10650"/>
                        <a:pt x="14859" y="10164"/>
                        <a:pt x="14342" y="9694"/>
                      </a:cubicBezTo>
                      <a:cubicBezTo>
                        <a:pt x="14499" y="9067"/>
                        <a:pt x="14530" y="8456"/>
                        <a:pt x="14421" y="7829"/>
                      </a:cubicBezTo>
                      <a:cubicBezTo>
                        <a:pt x="15016" y="7469"/>
                        <a:pt x="15627" y="7124"/>
                        <a:pt x="16223" y="6747"/>
                      </a:cubicBezTo>
                      <a:lnTo>
                        <a:pt x="16239" y="6747"/>
                      </a:lnTo>
                      <a:cubicBezTo>
                        <a:pt x="16349" y="6669"/>
                        <a:pt x="16427" y="6544"/>
                        <a:pt x="16396" y="6387"/>
                      </a:cubicBezTo>
                      <a:cubicBezTo>
                        <a:pt x="16333" y="6026"/>
                        <a:pt x="16223" y="5666"/>
                        <a:pt x="16082" y="5321"/>
                      </a:cubicBezTo>
                      <a:cubicBezTo>
                        <a:pt x="16035" y="5227"/>
                        <a:pt x="15972" y="5149"/>
                        <a:pt x="15878" y="5102"/>
                      </a:cubicBezTo>
                      <a:cubicBezTo>
                        <a:pt x="15847" y="5086"/>
                        <a:pt x="15800" y="5070"/>
                        <a:pt x="15737" y="5070"/>
                      </a:cubicBezTo>
                      <a:cubicBezTo>
                        <a:pt x="15048" y="5008"/>
                        <a:pt x="14374" y="4976"/>
                        <a:pt x="13684" y="4976"/>
                      </a:cubicBezTo>
                      <a:cubicBezTo>
                        <a:pt x="13386" y="4443"/>
                        <a:pt x="13010" y="3989"/>
                        <a:pt x="12524" y="3613"/>
                      </a:cubicBezTo>
                      <a:cubicBezTo>
                        <a:pt x="12712" y="2970"/>
                        <a:pt x="12900" y="2327"/>
                        <a:pt x="13073" y="1685"/>
                      </a:cubicBezTo>
                      <a:lnTo>
                        <a:pt x="13088" y="1685"/>
                      </a:lnTo>
                      <a:cubicBezTo>
                        <a:pt x="13182" y="1512"/>
                        <a:pt x="13120" y="1340"/>
                        <a:pt x="12979" y="1230"/>
                      </a:cubicBezTo>
                      <a:cubicBezTo>
                        <a:pt x="12681" y="1011"/>
                        <a:pt x="12352" y="823"/>
                        <a:pt x="12022" y="666"/>
                      </a:cubicBezTo>
                      <a:cubicBezTo>
                        <a:pt x="11971" y="649"/>
                        <a:pt x="11914" y="636"/>
                        <a:pt x="11859" y="636"/>
                      </a:cubicBezTo>
                      <a:cubicBezTo>
                        <a:pt x="11813" y="636"/>
                        <a:pt x="11767" y="645"/>
                        <a:pt x="11725" y="666"/>
                      </a:cubicBezTo>
                      <a:cubicBezTo>
                        <a:pt x="11678" y="666"/>
                        <a:pt x="11631" y="697"/>
                        <a:pt x="11584" y="729"/>
                      </a:cubicBezTo>
                      <a:cubicBezTo>
                        <a:pt x="11051" y="1152"/>
                        <a:pt x="10533" y="1591"/>
                        <a:pt x="10032" y="2061"/>
                      </a:cubicBezTo>
                      <a:cubicBezTo>
                        <a:pt x="9575" y="1912"/>
                        <a:pt x="9112" y="1836"/>
                        <a:pt x="8641" y="1836"/>
                      </a:cubicBezTo>
                      <a:cubicBezTo>
                        <a:pt x="8417" y="1836"/>
                        <a:pt x="8191" y="1853"/>
                        <a:pt x="7963" y="1888"/>
                      </a:cubicBezTo>
                      <a:cubicBezTo>
                        <a:pt x="7618" y="1324"/>
                        <a:pt x="7289" y="760"/>
                        <a:pt x="6944" y="196"/>
                      </a:cubicBezTo>
                      <a:cubicBezTo>
                        <a:pt x="6944" y="180"/>
                        <a:pt x="6944" y="180"/>
                        <a:pt x="6944" y="180"/>
                      </a:cubicBezTo>
                      <a:cubicBezTo>
                        <a:pt x="6877" y="73"/>
                        <a:pt x="6777" y="1"/>
                        <a:pt x="6651"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6" name="Google Shape;1396;p26"/>
                <p:cNvSpPr/>
                <p:nvPr/>
              </p:nvSpPr>
              <p:spPr>
                <a:xfrm>
                  <a:off x="1610522" y="731473"/>
                  <a:ext cx="118892" cy="100998"/>
                </a:xfrm>
                <a:custGeom>
                  <a:rect b="b" l="l" r="r" t="t"/>
                  <a:pathLst>
                    <a:path extrusionOk="0" h="6536" w="7694">
                      <a:moveTo>
                        <a:pt x="3911" y="632"/>
                      </a:moveTo>
                      <a:cubicBezTo>
                        <a:pt x="4113" y="632"/>
                        <a:pt x="4324" y="653"/>
                        <a:pt x="4543" y="699"/>
                      </a:cubicBezTo>
                      <a:cubicBezTo>
                        <a:pt x="4575" y="715"/>
                        <a:pt x="4590" y="715"/>
                        <a:pt x="4622" y="715"/>
                      </a:cubicBezTo>
                      <a:cubicBezTo>
                        <a:pt x="5923" y="1044"/>
                        <a:pt x="6910" y="2345"/>
                        <a:pt x="6659" y="3709"/>
                      </a:cubicBezTo>
                      <a:cubicBezTo>
                        <a:pt x="6424" y="5030"/>
                        <a:pt x="5141" y="5882"/>
                        <a:pt x="3857" y="5882"/>
                      </a:cubicBezTo>
                      <a:cubicBezTo>
                        <a:pt x="3603" y="5882"/>
                        <a:pt x="3348" y="5848"/>
                        <a:pt x="3101" y="5778"/>
                      </a:cubicBezTo>
                      <a:cubicBezTo>
                        <a:pt x="0" y="4856"/>
                        <a:pt x="1090" y="632"/>
                        <a:pt x="3911" y="632"/>
                      </a:cubicBezTo>
                      <a:close/>
                      <a:moveTo>
                        <a:pt x="3944" y="0"/>
                      </a:moveTo>
                      <a:cubicBezTo>
                        <a:pt x="2477" y="0"/>
                        <a:pt x="1085" y="880"/>
                        <a:pt x="640" y="2361"/>
                      </a:cubicBezTo>
                      <a:cubicBezTo>
                        <a:pt x="107" y="4132"/>
                        <a:pt x="1189" y="5888"/>
                        <a:pt x="2929" y="6405"/>
                      </a:cubicBezTo>
                      <a:cubicBezTo>
                        <a:pt x="3234" y="6493"/>
                        <a:pt x="3548" y="6535"/>
                        <a:pt x="3860" y="6535"/>
                      </a:cubicBezTo>
                      <a:cubicBezTo>
                        <a:pt x="5380" y="6535"/>
                        <a:pt x="6878" y="5541"/>
                        <a:pt x="7255" y="4007"/>
                      </a:cubicBezTo>
                      <a:cubicBezTo>
                        <a:pt x="7694" y="2267"/>
                        <a:pt x="6471" y="496"/>
                        <a:pt x="4778" y="73"/>
                      </a:cubicBezTo>
                      <a:lnTo>
                        <a:pt x="4669" y="73"/>
                      </a:lnTo>
                      <a:cubicBezTo>
                        <a:pt x="4428" y="24"/>
                        <a:pt x="4185" y="0"/>
                        <a:pt x="3944"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97" name="Google Shape;1397;p26"/>
              <p:cNvSpPr/>
              <p:nvPr/>
            </p:nvSpPr>
            <p:spPr>
              <a:xfrm rot="-5400000">
                <a:off x="715100" y="702546"/>
                <a:ext cx="192827" cy="128187"/>
              </a:xfrm>
              <a:prstGeom prst="rect">
                <a:avLst/>
              </a:prstGeom>
            </p:spPr>
            <p:txBody>
              <a:bodyPr>
                <a:prstTxWarp prst="textPlain"/>
              </a:bodyPr>
              <a:lstStyle/>
              <a:p>
                <a:pPr lvl="0" algn="ctr"/>
                <a:r>
                  <a:rPr b="0" i="0">
                    <a:ln>
                      <a:noFill/>
                    </a:ln>
                    <a:solidFill>
                      <a:schemeClr val="lt2"/>
                    </a:solidFill>
                    <a:latin typeface="Gaegu;300"/>
                  </a:rPr>
                  <a:t>^</a:t>
                </a:r>
              </a:p>
            </p:txBody>
          </p:sp>
          <p:sp>
            <p:nvSpPr>
              <p:cNvPr id="1398" name="Google Shape;1398;p26"/>
              <p:cNvSpPr/>
              <p:nvPr/>
            </p:nvSpPr>
            <p:spPr>
              <a:xfrm flipH="1" rot="5400000">
                <a:off x="1011380" y="702546"/>
                <a:ext cx="192827" cy="128187"/>
              </a:xfrm>
              <a:prstGeom prst="rect">
                <a:avLst/>
              </a:prstGeom>
            </p:spPr>
            <p:txBody>
              <a:bodyPr>
                <a:prstTxWarp prst="textPlain"/>
              </a:bodyPr>
              <a:lstStyle/>
              <a:p>
                <a:pPr lvl="0" algn="ctr"/>
                <a:r>
                  <a:rPr b="0" i="0">
                    <a:ln>
                      <a:noFill/>
                    </a:ln>
                    <a:solidFill>
                      <a:schemeClr val="lt2"/>
                    </a:solidFill>
                    <a:latin typeface="Gaegu;300"/>
                  </a:rPr>
                  <a:t>^</a:t>
                </a:r>
              </a:p>
            </p:txBody>
          </p:sp>
        </p:grpSp>
      </p:grpSp>
      <p:sp>
        <p:nvSpPr>
          <p:cNvPr id="1399" name="Google Shape;1399;p26"/>
          <p:cNvSpPr/>
          <p:nvPr/>
        </p:nvSpPr>
        <p:spPr>
          <a:xfrm>
            <a:off x="946050" y="1089176"/>
            <a:ext cx="7251900" cy="3381900"/>
          </a:xfrm>
          <a:prstGeom prst="rect">
            <a:avLst/>
          </a:prstGeom>
          <a:no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0" name="Google Shape;1400;p26"/>
          <p:cNvSpPr txBox="1"/>
          <p:nvPr>
            <p:ph hasCustomPrompt="1" type="title"/>
          </p:nvPr>
        </p:nvSpPr>
        <p:spPr>
          <a:xfrm>
            <a:off x="1243200" y="1582350"/>
            <a:ext cx="6657600" cy="9894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7200"/>
              <a:buNone/>
              <a:defRPr sz="7500">
                <a:solidFill>
                  <a:schemeClr val="accent3"/>
                </a:solidFill>
              </a:defRPr>
            </a:lvl1pPr>
            <a:lvl2pPr lvl="1" rtl="0" algn="ctr">
              <a:spcBef>
                <a:spcPts val="0"/>
              </a:spcBef>
              <a:spcAft>
                <a:spcPts val="0"/>
              </a:spcAft>
              <a:buSzPts val="7200"/>
              <a:buNone/>
              <a:defRPr sz="7200"/>
            </a:lvl2pPr>
            <a:lvl3pPr lvl="2" rtl="0" algn="ctr">
              <a:spcBef>
                <a:spcPts val="0"/>
              </a:spcBef>
              <a:spcAft>
                <a:spcPts val="0"/>
              </a:spcAft>
              <a:buSzPts val="7200"/>
              <a:buNone/>
              <a:defRPr sz="7200"/>
            </a:lvl3pPr>
            <a:lvl4pPr lvl="3" rtl="0" algn="ctr">
              <a:spcBef>
                <a:spcPts val="0"/>
              </a:spcBef>
              <a:spcAft>
                <a:spcPts val="0"/>
              </a:spcAft>
              <a:buSzPts val="7200"/>
              <a:buNone/>
              <a:defRPr sz="7200"/>
            </a:lvl4pPr>
            <a:lvl5pPr lvl="4" rtl="0" algn="ctr">
              <a:spcBef>
                <a:spcPts val="0"/>
              </a:spcBef>
              <a:spcAft>
                <a:spcPts val="0"/>
              </a:spcAft>
              <a:buSzPts val="7200"/>
              <a:buNone/>
              <a:defRPr sz="7200"/>
            </a:lvl5pPr>
            <a:lvl6pPr lvl="5" rtl="0" algn="ctr">
              <a:spcBef>
                <a:spcPts val="0"/>
              </a:spcBef>
              <a:spcAft>
                <a:spcPts val="0"/>
              </a:spcAft>
              <a:buSzPts val="7200"/>
              <a:buNone/>
              <a:defRPr sz="7200"/>
            </a:lvl6pPr>
            <a:lvl7pPr lvl="6" rtl="0" algn="ctr">
              <a:spcBef>
                <a:spcPts val="0"/>
              </a:spcBef>
              <a:spcAft>
                <a:spcPts val="0"/>
              </a:spcAft>
              <a:buSzPts val="7200"/>
              <a:buNone/>
              <a:defRPr sz="7200"/>
            </a:lvl7pPr>
            <a:lvl8pPr lvl="7" rtl="0" algn="ctr">
              <a:spcBef>
                <a:spcPts val="0"/>
              </a:spcBef>
              <a:spcAft>
                <a:spcPts val="0"/>
              </a:spcAft>
              <a:buSzPts val="7200"/>
              <a:buNone/>
              <a:defRPr sz="7200"/>
            </a:lvl8pPr>
            <a:lvl9pPr lvl="8" rtl="0" algn="ctr">
              <a:spcBef>
                <a:spcPts val="0"/>
              </a:spcBef>
              <a:spcAft>
                <a:spcPts val="0"/>
              </a:spcAft>
              <a:buSzPts val="7200"/>
              <a:buNone/>
              <a:defRPr sz="7200"/>
            </a:lvl9pPr>
          </a:lstStyle>
          <a:p>
            <a:r>
              <a:t>xx%</a:t>
            </a:r>
          </a:p>
        </p:txBody>
      </p:sp>
      <p:sp>
        <p:nvSpPr>
          <p:cNvPr id="1401" name="Google Shape;1401;p26"/>
          <p:cNvSpPr txBox="1"/>
          <p:nvPr>
            <p:ph idx="1" type="subTitle"/>
          </p:nvPr>
        </p:nvSpPr>
        <p:spPr>
          <a:xfrm>
            <a:off x="1608925" y="3476800"/>
            <a:ext cx="5280600" cy="541500"/>
          </a:xfrm>
          <a:prstGeom prst="rect">
            <a:avLst/>
          </a:prstGeom>
          <a:solidFill>
            <a:schemeClr val="lt2"/>
          </a:solidFill>
          <a:ln cap="flat" cmpd="sng" w="28575">
            <a:solidFill>
              <a:schemeClr val="accent1"/>
            </a:solidFill>
            <a:prstDash val="solid"/>
            <a:round/>
            <a:headEnd len="sm" w="sm" type="none"/>
            <a:tailEnd len="sm" w="sm" type="none"/>
          </a:ln>
        </p:spPr>
        <p:txBody>
          <a:bodyPr anchorCtr="0" anchor="t" bIns="91425" lIns="91425" spcFirstLastPara="1" rIns="91425" wrap="square" tIns="91425">
            <a:normAutofit/>
          </a:bodyPr>
          <a:lstStyle>
            <a:lvl1pPr lvl="0" rtl="0" algn="ctr">
              <a:lnSpc>
                <a:spcPct val="100000"/>
              </a:lnSpc>
              <a:spcBef>
                <a:spcPts val="0"/>
              </a:spcBef>
              <a:spcAft>
                <a:spcPts val="0"/>
              </a:spcAft>
              <a:buSzPts val="1800"/>
              <a:buNone/>
              <a:defRPr sz="18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7">
    <p:spTree>
      <p:nvGrpSpPr>
        <p:cNvPr id="1402" name="Shape 1402"/>
        <p:cNvGrpSpPr/>
        <p:nvPr/>
      </p:nvGrpSpPr>
      <p:grpSpPr>
        <a:xfrm>
          <a:off x="0" y="0"/>
          <a:ext cx="0" cy="0"/>
          <a:chOff x="0" y="0"/>
          <a:chExt cx="0" cy="0"/>
        </a:xfrm>
      </p:grpSpPr>
      <p:grpSp>
        <p:nvGrpSpPr>
          <p:cNvPr id="1403" name="Google Shape;1403;p27"/>
          <p:cNvGrpSpPr/>
          <p:nvPr/>
        </p:nvGrpSpPr>
        <p:grpSpPr>
          <a:xfrm>
            <a:off x="-23004" y="-1"/>
            <a:ext cx="9177565" cy="5143390"/>
            <a:chOff x="-23004" y="-1"/>
            <a:chExt cx="9177565" cy="5143390"/>
          </a:xfrm>
        </p:grpSpPr>
        <p:sp>
          <p:nvSpPr>
            <p:cNvPr id="1404" name="Google Shape;1404;p27"/>
            <p:cNvSpPr/>
            <p:nvPr/>
          </p:nvSpPr>
          <p:spPr>
            <a:xfrm>
              <a:off x="-22991"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5" name="Google Shape;1405;p27"/>
            <p:cNvSpPr/>
            <p:nvPr/>
          </p:nvSpPr>
          <p:spPr>
            <a:xfrm>
              <a:off x="32459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6" name="Google Shape;1406;p27"/>
            <p:cNvSpPr/>
            <p:nvPr/>
          </p:nvSpPr>
          <p:spPr>
            <a:xfrm>
              <a:off x="650686"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7" name="Google Shape;1407;p27"/>
            <p:cNvSpPr/>
            <p:nvPr/>
          </p:nvSpPr>
          <p:spPr>
            <a:xfrm>
              <a:off x="998608"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8" name="Google Shape;1408;p27"/>
            <p:cNvSpPr/>
            <p:nvPr/>
          </p:nvSpPr>
          <p:spPr>
            <a:xfrm>
              <a:off x="1346531"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9" name="Google Shape;1409;p27"/>
            <p:cNvSpPr/>
            <p:nvPr/>
          </p:nvSpPr>
          <p:spPr>
            <a:xfrm>
              <a:off x="1672285"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0" name="Google Shape;1410;p27"/>
            <p:cNvSpPr/>
            <p:nvPr/>
          </p:nvSpPr>
          <p:spPr>
            <a:xfrm>
              <a:off x="2020208"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1" name="Google Shape;1411;p27"/>
            <p:cNvSpPr/>
            <p:nvPr/>
          </p:nvSpPr>
          <p:spPr>
            <a:xfrm>
              <a:off x="2368130"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2" name="Google Shape;1412;p27"/>
            <p:cNvSpPr/>
            <p:nvPr/>
          </p:nvSpPr>
          <p:spPr>
            <a:xfrm>
              <a:off x="2694152"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3" name="Google Shape;1413;p27"/>
            <p:cNvSpPr/>
            <p:nvPr/>
          </p:nvSpPr>
          <p:spPr>
            <a:xfrm>
              <a:off x="3041740"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4" name="Google Shape;1414;p27"/>
            <p:cNvSpPr/>
            <p:nvPr/>
          </p:nvSpPr>
          <p:spPr>
            <a:xfrm>
              <a:off x="3389662"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5" name="Google Shape;1415;p27"/>
            <p:cNvSpPr/>
            <p:nvPr/>
          </p:nvSpPr>
          <p:spPr>
            <a:xfrm>
              <a:off x="3715752"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6" name="Google Shape;1416;p27"/>
            <p:cNvSpPr/>
            <p:nvPr/>
          </p:nvSpPr>
          <p:spPr>
            <a:xfrm>
              <a:off x="4063339"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7" name="Google Shape;1417;p27"/>
            <p:cNvSpPr/>
            <p:nvPr/>
          </p:nvSpPr>
          <p:spPr>
            <a:xfrm>
              <a:off x="4411262"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8" name="Google Shape;1418;p27"/>
            <p:cNvSpPr/>
            <p:nvPr/>
          </p:nvSpPr>
          <p:spPr>
            <a:xfrm>
              <a:off x="-23004" y="176275"/>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9" name="Google Shape;1419;p27"/>
            <p:cNvSpPr/>
            <p:nvPr/>
          </p:nvSpPr>
          <p:spPr>
            <a:xfrm>
              <a:off x="-23004" y="523862"/>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0" name="Google Shape;1420;p27"/>
            <p:cNvSpPr/>
            <p:nvPr/>
          </p:nvSpPr>
          <p:spPr>
            <a:xfrm>
              <a:off x="-23004" y="849884"/>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1" name="Google Shape;1421;p27"/>
            <p:cNvSpPr/>
            <p:nvPr/>
          </p:nvSpPr>
          <p:spPr>
            <a:xfrm>
              <a:off x="-23004" y="1197806"/>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2" name="Google Shape;1422;p27"/>
            <p:cNvSpPr/>
            <p:nvPr/>
          </p:nvSpPr>
          <p:spPr>
            <a:xfrm>
              <a:off x="-23004" y="1554501"/>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3" name="Google Shape;1423;p27"/>
            <p:cNvSpPr/>
            <p:nvPr/>
          </p:nvSpPr>
          <p:spPr>
            <a:xfrm>
              <a:off x="-23004" y="1880590"/>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4" name="Google Shape;1424;p27"/>
            <p:cNvSpPr/>
            <p:nvPr/>
          </p:nvSpPr>
          <p:spPr>
            <a:xfrm>
              <a:off x="-23004" y="2228511"/>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5" name="Google Shape;1425;p27"/>
            <p:cNvSpPr/>
            <p:nvPr/>
          </p:nvSpPr>
          <p:spPr>
            <a:xfrm>
              <a:off x="-23004" y="2576366"/>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6" name="Google Shape;1426;p27"/>
            <p:cNvSpPr/>
            <p:nvPr/>
          </p:nvSpPr>
          <p:spPr>
            <a:xfrm>
              <a:off x="-23004" y="2902455"/>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7" name="Google Shape;1427;p27"/>
            <p:cNvSpPr/>
            <p:nvPr/>
          </p:nvSpPr>
          <p:spPr>
            <a:xfrm>
              <a:off x="-23004" y="3250042"/>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8" name="Google Shape;1428;p27"/>
            <p:cNvSpPr/>
            <p:nvPr/>
          </p:nvSpPr>
          <p:spPr>
            <a:xfrm>
              <a:off x="-23004" y="3597964"/>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9" name="Google Shape;1429;p27"/>
            <p:cNvSpPr/>
            <p:nvPr/>
          </p:nvSpPr>
          <p:spPr>
            <a:xfrm>
              <a:off x="-23004" y="3924052"/>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0" name="Google Shape;1430;p27"/>
            <p:cNvSpPr/>
            <p:nvPr/>
          </p:nvSpPr>
          <p:spPr>
            <a:xfrm>
              <a:off x="-23004" y="4271639"/>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1" name="Google Shape;1431;p27"/>
            <p:cNvSpPr/>
            <p:nvPr/>
          </p:nvSpPr>
          <p:spPr>
            <a:xfrm>
              <a:off x="-23004" y="4619561"/>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2" name="Google Shape;1432;p27"/>
            <p:cNvSpPr/>
            <p:nvPr/>
          </p:nvSpPr>
          <p:spPr>
            <a:xfrm>
              <a:off x="-23004" y="4945583"/>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3" name="Google Shape;1433;p27"/>
            <p:cNvSpPr/>
            <p:nvPr/>
          </p:nvSpPr>
          <p:spPr>
            <a:xfrm>
              <a:off x="473259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4" name="Google Shape;1434;p27"/>
            <p:cNvSpPr/>
            <p:nvPr/>
          </p:nvSpPr>
          <p:spPr>
            <a:xfrm>
              <a:off x="505868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5" name="Google Shape;1435;p27"/>
            <p:cNvSpPr/>
            <p:nvPr/>
          </p:nvSpPr>
          <p:spPr>
            <a:xfrm>
              <a:off x="5406608"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6" name="Google Shape;1436;p27"/>
            <p:cNvSpPr/>
            <p:nvPr/>
          </p:nvSpPr>
          <p:spPr>
            <a:xfrm>
              <a:off x="575419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7" name="Google Shape;1437;p27"/>
            <p:cNvSpPr/>
            <p:nvPr/>
          </p:nvSpPr>
          <p:spPr>
            <a:xfrm>
              <a:off x="6080285"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8" name="Google Shape;1438;p27"/>
            <p:cNvSpPr/>
            <p:nvPr/>
          </p:nvSpPr>
          <p:spPr>
            <a:xfrm>
              <a:off x="6428207"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9" name="Google Shape;1439;p27"/>
            <p:cNvSpPr/>
            <p:nvPr/>
          </p:nvSpPr>
          <p:spPr>
            <a:xfrm>
              <a:off x="6775795"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0" name="Google Shape;1440;p27"/>
            <p:cNvSpPr/>
            <p:nvPr/>
          </p:nvSpPr>
          <p:spPr>
            <a:xfrm>
              <a:off x="7101884"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1" name="Google Shape;1441;p27"/>
            <p:cNvSpPr/>
            <p:nvPr/>
          </p:nvSpPr>
          <p:spPr>
            <a:xfrm>
              <a:off x="7449807"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2" name="Google Shape;1442;p27"/>
            <p:cNvSpPr/>
            <p:nvPr/>
          </p:nvSpPr>
          <p:spPr>
            <a:xfrm>
              <a:off x="7797394"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3" name="Google Shape;1443;p27"/>
            <p:cNvSpPr/>
            <p:nvPr/>
          </p:nvSpPr>
          <p:spPr>
            <a:xfrm>
              <a:off x="8123417"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4" name="Google Shape;1444;p27"/>
            <p:cNvSpPr/>
            <p:nvPr/>
          </p:nvSpPr>
          <p:spPr>
            <a:xfrm>
              <a:off x="8471339"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5" name="Google Shape;1445;p27"/>
            <p:cNvSpPr/>
            <p:nvPr/>
          </p:nvSpPr>
          <p:spPr>
            <a:xfrm>
              <a:off x="8828370"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6" name="Google Shape;1446;p27"/>
            <p:cNvSpPr/>
            <p:nvPr/>
          </p:nvSpPr>
          <p:spPr>
            <a:xfrm>
              <a:off x="9154459"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7" name="Google Shape;1447;p27"/>
            <p:cNvSpPr/>
            <p:nvPr/>
          </p:nvSpPr>
          <p:spPr>
            <a:xfrm>
              <a:off x="4732600" y="176275"/>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8" name="Google Shape;1448;p27"/>
            <p:cNvSpPr/>
            <p:nvPr/>
          </p:nvSpPr>
          <p:spPr>
            <a:xfrm>
              <a:off x="4732600" y="523862"/>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9" name="Google Shape;1449;p27"/>
            <p:cNvSpPr/>
            <p:nvPr/>
          </p:nvSpPr>
          <p:spPr>
            <a:xfrm>
              <a:off x="4732600" y="849884"/>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0" name="Google Shape;1450;p27"/>
            <p:cNvSpPr/>
            <p:nvPr/>
          </p:nvSpPr>
          <p:spPr>
            <a:xfrm>
              <a:off x="4732600" y="1197806"/>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1" name="Google Shape;1451;p27"/>
            <p:cNvSpPr/>
            <p:nvPr/>
          </p:nvSpPr>
          <p:spPr>
            <a:xfrm>
              <a:off x="4732600" y="1554501"/>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2" name="Google Shape;1452;p27"/>
            <p:cNvSpPr/>
            <p:nvPr/>
          </p:nvSpPr>
          <p:spPr>
            <a:xfrm>
              <a:off x="4732600" y="1880590"/>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3" name="Google Shape;1453;p27"/>
            <p:cNvSpPr/>
            <p:nvPr/>
          </p:nvSpPr>
          <p:spPr>
            <a:xfrm>
              <a:off x="4732600" y="2228511"/>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4" name="Google Shape;1454;p27"/>
            <p:cNvSpPr/>
            <p:nvPr/>
          </p:nvSpPr>
          <p:spPr>
            <a:xfrm>
              <a:off x="4732600" y="2576366"/>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5" name="Google Shape;1455;p27"/>
            <p:cNvSpPr/>
            <p:nvPr/>
          </p:nvSpPr>
          <p:spPr>
            <a:xfrm>
              <a:off x="4732600" y="2902455"/>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6" name="Google Shape;1456;p27"/>
            <p:cNvSpPr/>
            <p:nvPr/>
          </p:nvSpPr>
          <p:spPr>
            <a:xfrm>
              <a:off x="4732600" y="3250042"/>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7" name="Google Shape;1457;p27"/>
            <p:cNvSpPr/>
            <p:nvPr/>
          </p:nvSpPr>
          <p:spPr>
            <a:xfrm>
              <a:off x="4732600" y="3597964"/>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8" name="Google Shape;1458;p27"/>
            <p:cNvSpPr/>
            <p:nvPr/>
          </p:nvSpPr>
          <p:spPr>
            <a:xfrm>
              <a:off x="4732600" y="3924052"/>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9" name="Google Shape;1459;p27"/>
            <p:cNvSpPr/>
            <p:nvPr/>
          </p:nvSpPr>
          <p:spPr>
            <a:xfrm>
              <a:off x="4732600" y="4271639"/>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0" name="Google Shape;1460;p27"/>
            <p:cNvSpPr/>
            <p:nvPr/>
          </p:nvSpPr>
          <p:spPr>
            <a:xfrm>
              <a:off x="4732600" y="4619561"/>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1" name="Google Shape;1461;p27"/>
            <p:cNvSpPr/>
            <p:nvPr/>
          </p:nvSpPr>
          <p:spPr>
            <a:xfrm>
              <a:off x="4732600" y="4945583"/>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62" name="Google Shape;1462;p27"/>
          <p:cNvSpPr/>
          <p:nvPr/>
        </p:nvSpPr>
        <p:spPr>
          <a:xfrm>
            <a:off x="600600" y="1014000"/>
            <a:ext cx="7942800" cy="37485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3" name="Google Shape;1463;p27"/>
          <p:cNvSpPr/>
          <p:nvPr/>
        </p:nvSpPr>
        <p:spPr>
          <a:xfrm>
            <a:off x="600600" y="3188357"/>
            <a:ext cx="1537725" cy="1574135"/>
          </a:xfrm>
          <a:custGeom>
            <a:rect b="b" l="l" r="r" t="t"/>
            <a:pathLst>
              <a:path extrusionOk="0" h="27497" w="26861">
                <a:moveTo>
                  <a:pt x="26781" y="15479"/>
                </a:moveTo>
                <a:cubicBezTo>
                  <a:pt x="26721" y="14823"/>
                  <a:pt x="26701" y="14186"/>
                  <a:pt x="26582" y="13629"/>
                </a:cubicBezTo>
                <a:cubicBezTo>
                  <a:pt x="26542" y="13430"/>
                  <a:pt x="26443" y="13251"/>
                  <a:pt x="26403" y="13052"/>
                </a:cubicBezTo>
                <a:cubicBezTo>
                  <a:pt x="26224" y="12236"/>
                  <a:pt x="26164" y="11401"/>
                  <a:pt x="25945" y="10605"/>
                </a:cubicBezTo>
                <a:cubicBezTo>
                  <a:pt x="25866" y="10346"/>
                  <a:pt x="25726" y="10088"/>
                  <a:pt x="25647" y="9829"/>
                </a:cubicBezTo>
                <a:cubicBezTo>
                  <a:pt x="25567" y="9570"/>
                  <a:pt x="25567" y="9292"/>
                  <a:pt x="25488" y="9013"/>
                </a:cubicBezTo>
                <a:cubicBezTo>
                  <a:pt x="25408" y="8735"/>
                  <a:pt x="25289" y="8476"/>
                  <a:pt x="25189" y="8217"/>
                </a:cubicBezTo>
                <a:cubicBezTo>
                  <a:pt x="25070" y="7819"/>
                  <a:pt x="24851" y="7422"/>
                  <a:pt x="24712" y="7183"/>
                </a:cubicBezTo>
                <a:cubicBezTo>
                  <a:pt x="24592" y="6964"/>
                  <a:pt x="24553" y="6765"/>
                  <a:pt x="24473" y="6606"/>
                </a:cubicBezTo>
                <a:cubicBezTo>
                  <a:pt x="24334" y="6248"/>
                  <a:pt x="24095" y="5929"/>
                  <a:pt x="23896" y="5611"/>
                </a:cubicBezTo>
                <a:cubicBezTo>
                  <a:pt x="23836" y="5511"/>
                  <a:pt x="23856" y="5372"/>
                  <a:pt x="23797" y="5293"/>
                </a:cubicBezTo>
                <a:cubicBezTo>
                  <a:pt x="23737" y="5193"/>
                  <a:pt x="23598" y="5133"/>
                  <a:pt x="23538" y="5034"/>
                </a:cubicBezTo>
                <a:cubicBezTo>
                  <a:pt x="23538" y="5034"/>
                  <a:pt x="23538" y="4934"/>
                  <a:pt x="23498" y="4895"/>
                </a:cubicBezTo>
                <a:cubicBezTo>
                  <a:pt x="23319" y="4636"/>
                  <a:pt x="23160" y="4338"/>
                  <a:pt x="22961" y="4119"/>
                </a:cubicBezTo>
                <a:cubicBezTo>
                  <a:pt x="22881" y="4019"/>
                  <a:pt x="22782" y="3940"/>
                  <a:pt x="22702" y="3840"/>
                </a:cubicBezTo>
                <a:cubicBezTo>
                  <a:pt x="22603" y="3721"/>
                  <a:pt x="22523" y="3582"/>
                  <a:pt x="22503" y="3562"/>
                </a:cubicBezTo>
                <a:cubicBezTo>
                  <a:pt x="22424" y="3442"/>
                  <a:pt x="22284" y="3422"/>
                  <a:pt x="22185" y="3323"/>
                </a:cubicBezTo>
                <a:cubicBezTo>
                  <a:pt x="22145" y="3263"/>
                  <a:pt x="22165" y="3204"/>
                  <a:pt x="22145" y="3164"/>
                </a:cubicBezTo>
                <a:cubicBezTo>
                  <a:pt x="22105" y="3124"/>
                  <a:pt x="22006" y="3104"/>
                  <a:pt x="21966" y="3044"/>
                </a:cubicBezTo>
                <a:cubicBezTo>
                  <a:pt x="21707" y="2746"/>
                  <a:pt x="21409" y="2388"/>
                  <a:pt x="21051" y="2129"/>
                </a:cubicBezTo>
                <a:cubicBezTo>
                  <a:pt x="20951" y="2069"/>
                  <a:pt x="20832" y="2050"/>
                  <a:pt x="20752" y="1990"/>
                </a:cubicBezTo>
                <a:cubicBezTo>
                  <a:pt x="20633" y="1910"/>
                  <a:pt x="20553" y="1811"/>
                  <a:pt x="20454" y="1731"/>
                </a:cubicBezTo>
                <a:cubicBezTo>
                  <a:pt x="20255" y="1592"/>
                  <a:pt x="20056" y="1492"/>
                  <a:pt x="19837" y="1373"/>
                </a:cubicBezTo>
                <a:cubicBezTo>
                  <a:pt x="19419" y="1134"/>
                  <a:pt x="19002" y="955"/>
                  <a:pt x="18584" y="756"/>
                </a:cubicBezTo>
                <a:cubicBezTo>
                  <a:pt x="17768" y="398"/>
                  <a:pt x="16912" y="140"/>
                  <a:pt x="16077" y="40"/>
                </a:cubicBezTo>
                <a:cubicBezTo>
                  <a:pt x="15321" y="40"/>
                  <a:pt x="14604" y="0"/>
                  <a:pt x="13928" y="40"/>
                </a:cubicBezTo>
                <a:cubicBezTo>
                  <a:pt x="13829" y="40"/>
                  <a:pt x="13749" y="0"/>
                  <a:pt x="13649" y="20"/>
                </a:cubicBezTo>
                <a:cubicBezTo>
                  <a:pt x="13590" y="20"/>
                  <a:pt x="13510" y="80"/>
                  <a:pt x="13451" y="100"/>
                </a:cubicBezTo>
                <a:cubicBezTo>
                  <a:pt x="13271" y="120"/>
                  <a:pt x="13072" y="100"/>
                  <a:pt x="12913" y="120"/>
                </a:cubicBezTo>
                <a:cubicBezTo>
                  <a:pt x="12754" y="159"/>
                  <a:pt x="12595" y="219"/>
                  <a:pt x="12436" y="279"/>
                </a:cubicBezTo>
                <a:cubicBezTo>
                  <a:pt x="12356" y="299"/>
                  <a:pt x="12277" y="299"/>
                  <a:pt x="12197" y="319"/>
                </a:cubicBezTo>
                <a:cubicBezTo>
                  <a:pt x="12197" y="319"/>
                  <a:pt x="12157" y="418"/>
                  <a:pt x="12137" y="418"/>
                </a:cubicBezTo>
                <a:cubicBezTo>
                  <a:pt x="12098" y="458"/>
                  <a:pt x="12018" y="398"/>
                  <a:pt x="11978" y="418"/>
                </a:cubicBezTo>
                <a:cubicBezTo>
                  <a:pt x="11401" y="617"/>
                  <a:pt x="10765" y="756"/>
                  <a:pt x="10168" y="876"/>
                </a:cubicBezTo>
                <a:cubicBezTo>
                  <a:pt x="9790" y="955"/>
                  <a:pt x="9451" y="1055"/>
                  <a:pt x="9113" y="1174"/>
                </a:cubicBezTo>
                <a:cubicBezTo>
                  <a:pt x="6944" y="1393"/>
                  <a:pt x="5034" y="2030"/>
                  <a:pt x="3284" y="3960"/>
                </a:cubicBezTo>
                <a:cubicBezTo>
                  <a:pt x="3204" y="4039"/>
                  <a:pt x="3124" y="4139"/>
                  <a:pt x="3065" y="4238"/>
                </a:cubicBezTo>
                <a:cubicBezTo>
                  <a:pt x="3045" y="4218"/>
                  <a:pt x="3025" y="4198"/>
                  <a:pt x="3025" y="4198"/>
                </a:cubicBezTo>
                <a:cubicBezTo>
                  <a:pt x="2925" y="4079"/>
                  <a:pt x="2826" y="4159"/>
                  <a:pt x="2746" y="4178"/>
                </a:cubicBezTo>
                <a:cubicBezTo>
                  <a:pt x="2707" y="4198"/>
                  <a:pt x="2647" y="4238"/>
                  <a:pt x="2607" y="4278"/>
                </a:cubicBezTo>
                <a:cubicBezTo>
                  <a:pt x="2408" y="4417"/>
                  <a:pt x="2209" y="4636"/>
                  <a:pt x="2070" y="4895"/>
                </a:cubicBezTo>
                <a:cubicBezTo>
                  <a:pt x="2010" y="5034"/>
                  <a:pt x="2010" y="5153"/>
                  <a:pt x="1950" y="5293"/>
                </a:cubicBezTo>
                <a:cubicBezTo>
                  <a:pt x="1692" y="5790"/>
                  <a:pt x="1294" y="6287"/>
                  <a:pt x="1135" y="6765"/>
                </a:cubicBezTo>
                <a:cubicBezTo>
                  <a:pt x="1095" y="6964"/>
                  <a:pt x="1214" y="7262"/>
                  <a:pt x="956" y="7322"/>
                </a:cubicBezTo>
                <a:cubicBezTo>
                  <a:pt x="1055" y="7501"/>
                  <a:pt x="916" y="7800"/>
                  <a:pt x="816" y="8018"/>
                </a:cubicBezTo>
                <a:cubicBezTo>
                  <a:pt x="737" y="8138"/>
                  <a:pt x="677" y="8217"/>
                  <a:pt x="598" y="8277"/>
                </a:cubicBezTo>
                <a:cubicBezTo>
                  <a:pt x="538" y="9033"/>
                  <a:pt x="239" y="9789"/>
                  <a:pt x="160" y="10545"/>
                </a:cubicBezTo>
                <a:cubicBezTo>
                  <a:pt x="80" y="11301"/>
                  <a:pt x="1" y="12018"/>
                  <a:pt x="1" y="12674"/>
                </a:cubicBezTo>
                <a:cubicBezTo>
                  <a:pt x="21" y="13768"/>
                  <a:pt x="40" y="14743"/>
                  <a:pt x="200" y="15798"/>
                </a:cubicBezTo>
                <a:cubicBezTo>
                  <a:pt x="239" y="15957"/>
                  <a:pt x="319" y="16136"/>
                  <a:pt x="359" y="16315"/>
                </a:cubicBezTo>
                <a:cubicBezTo>
                  <a:pt x="418" y="16494"/>
                  <a:pt x="458" y="16673"/>
                  <a:pt x="518" y="16872"/>
                </a:cubicBezTo>
                <a:cubicBezTo>
                  <a:pt x="478" y="16912"/>
                  <a:pt x="498" y="16912"/>
                  <a:pt x="538" y="16932"/>
                </a:cubicBezTo>
                <a:cubicBezTo>
                  <a:pt x="598" y="17151"/>
                  <a:pt x="677" y="17370"/>
                  <a:pt x="757" y="17569"/>
                </a:cubicBezTo>
                <a:cubicBezTo>
                  <a:pt x="757" y="17608"/>
                  <a:pt x="757" y="17648"/>
                  <a:pt x="737" y="17688"/>
                </a:cubicBezTo>
                <a:cubicBezTo>
                  <a:pt x="777" y="17728"/>
                  <a:pt x="816" y="17768"/>
                  <a:pt x="836" y="17807"/>
                </a:cubicBezTo>
                <a:cubicBezTo>
                  <a:pt x="916" y="17986"/>
                  <a:pt x="1015" y="18185"/>
                  <a:pt x="1095" y="18364"/>
                </a:cubicBezTo>
                <a:cubicBezTo>
                  <a:pt x="1095" y="18364"/>
                  <a:pt x="1095" y="18384"/>
                  <a:pt x="1135" y="18424"/>
                </a:cubicBezTo>
                <a:cubicBezTo>
                  <a:pt x="1175" y="18504"/>
                  <a:pt x="1214" y="18583"/>
                  <a:pt x="1254" y="18683"/>
                </a:cubicBezTo>
                <a:cubicBezTo>
                  <a:pt x="1254" y="18742"/>
                  <a:pt x="1294" y="18802"/>
                  <a:pt x="1354" y="18842"/>
                </a:cubicBezTo>
                <a:cubicBezTo>
                  <a:pt x="1473" y="19041"/>
                  <a:pt x="1592" y="19220"/>
                  <a:pt x="1732" y="19419"/>
                </a:cubicBezTo>
                <a:cubicBezTo>
                  <a:pt x="3264" y="21588"/>
                  <a:pt x="5850" y="22841"/>
                  <a:pt x="8476" y="23299"/>
                </a:cubicBezTo>
                <a:cubicBezTo>
                  <a:pt x="10327" y="23637"/>
                  <a:pt x="12197" y="23617"/>
                  <a:pt x="14087" y="23518"/>
                </a:cubicBezTo>
                <a:cubicBezTo>
                  <a:pt x="13988" y="23537"/>
                  <a:pt x="13888" y="23557"/>
                  <a:pt x="13789" y="23577"/>
                </a:cubicBezTo>
                <a:cubicBezTo>
                  <a:pt x="13709" y="23597"/>
                  <a:pt x="13530" y="23617"/>
                  <a:pt x="13451" y="23657"/>
                </a:cubicBezTo>
                <a:cubicBezTo>
                  <a:pt x="13431" y="23657"/>
                  <a:pt x="13411" y="23756"/>
                  <a:pt x="13391" y="23756"/>
                </a:cubicBezTo>
                <a:cubicBezTo>
                  <a:pt x="13331" y="23776"/>
                  <a:pt x="13252" y="23717"/>
                  <a:pt x="13172" y="23717"/>
                </a:cubicBezTo>
                <a:cubicBezTo>
                  <a:pt x="12913" y="23717"/>
                  <a:pt x="12734" y="23736"/>
                  <a:pt x="12535" y="23736"/>
                </a:cubicBezTo>
                <a:cubicBezTo>
                  <a:pt x="12376" y="23736"/>
                  <a:pt x="12217" y="23796"/>
                  <a:pt x="12078" y="23677"/>
                </a:cubicBezTo>
                <a:cubicBezTo>
                  <a:pt x="11899" y="23717"/>
                  <a:pt x="11640" y="23796"/>
                  <a:pt x="11381" y="23836"/>
                </a:cubicBezTo>
                <a:cubicBezTo>
                  <a:pt x="11302" y="23856"/>
                  <a:pt x="11123" y="23876"/>
                  <a:pt x="11123" y="23876"/>
                </a:cubicBezTo>
                <a:cubicBezTo>
                  <a:pt x="11083" y="23876"/>
                  <a:pt x="11083" y="23836"/>
                  <a:pt x="11063" y="23836"/>
                </a:cubicBezTo>
                <a:cubicBezTo>
                  <a:pt x="10944" y="23856"/>
                  <a:pt x="10824" y="23915"/>
                  <a:pt x="10705" y="23915"/>
                </a:cubicBezTo>
                <a:cubicBezTo>
                  <a:pt x="10148" y="23955"/>
                  <a:pt x="9272" y="23537"/>
                  <a:pt x="9093" y="24194"/>
                </a:cubicBezTo>
                <a:cubicBezTo>
                  <a:pt x="9014" y="24492"/>
                  <a:pt x="9073" y="24711"/>
                  <a:pt x="9193" y="24851"/>
                </a:cubicBezTo>
                <a:cubicBezTo>
                  <a:pt x="9213" y="24890"/>
                  <a:pt x="9332" y="24871"/>
                  <a:pt x="9412" y="24930"/>
                </a:cubicBezTo>
                <a:cubicBezTo>
                  <a:pt x="9491" y="24970"/>
                  <a:pt x="9571" y="25010"/>
                  <a:pt x="9611" y="25109"/>
                </a:cubicBezTo>
                <a:cubicBezTo>
                  <a:pt x="10148" y="25109"/>
                  <a:pt x="10745" y="24990"/>
                  <a:pt x="11322" y="24950"/>
                </a:cubicBezTo>
                <a:cubicBezTo>
                  <a:pt x="11381" y="24930"/>
                  <a:pt x="11461" y="24890"/>
                  <a:pt x="11521" y="24890"/>
                </a:cubicBezTo>
                <a:cubicBezTo>
                  <a:pt x="11580" y="24890"/>
                  <a:pt x="11640" y="24950"/>
                  <a:pt x="11720" y="24950"/>
                </a:cubicBezTo>
                <a:cubicBezTo>
                  <a:pt x="11859" y="24930"/>
                  <a:pt x="12018" y="24851"/>
                  <a:pt x="12157" y="24851"/>
                </a:cubicBezTo>
                <a:cubicBezTo>
                  <a:pt x="12197" y="24831"/>
                  <a:pt x="12297" y="24890"/>
                  <a:pt x="12356" y="24890"/>
                </a:cubicBezTo>
                <a:cubicBezTo>
                  <a:pt x="12436" y="24890"/>
                  <a:pt x="12495" y="24851"/>
                  <a:pt x="12575" y="24831"/>
                </a:cubicBezTo>
                <a:cubicBezTo>
                  <a:pt x="12655" y="24831"/>
                  <a:pt x="12714" y="24890"/>
                  <a:pt x="12774" y="24890"/>
                </a:cubicBezTo>
                <a:cubicBezTo>
                  <a:pt x="13013" y="24871"/>
                  <a:pt x="13192" y="24751"/>
                  <a:pt x="13371" y="24910"/>
                </a:cubicBezTo>
                <a:cubicBezTo>
                  <a:pt x="13590" y="24811"/>
                  <a:pt x="13829" y="24771"/>
                  <a:pt x="14027" y="24731"/>
                </a:cubicBezTo>
                <a:cubicBezTo>
                  <a:pt x="14127" y="24691"/>
                  <a:pt x="14127" y="24731"/>
                  <a:pt x="14226" y="24711"/>
                </a:cubicBezTo>
                <a:cubicBezTo>
                  <a:pt x="14525" y="24652"/>
                  <a:pt x="14843" y="24532"/>
                  <a:pt x="15142" y="24492"/>
                </a:cubicBezTo>
                <a:cubicBezTo>
                  <a:pt x="15261" y="24473"/>
                  <a:pt x="15380" y="24532"/>
                  <a:pt x="15500" y="24512"/>
                </a:cubicBezTo>
                <a:cubicBezTo>
                  <a:pt x="15599" y="24512"/>
                  <a:pt x="15679" y="24413"/>
                  <a:pt x="15778" y="24393"/>
                </a:cubicBezTo>
                <a:cubicBezTo>
                  <a:pt x="16534" y="24154"/>
                  <a:pt x="17310" y="24274"/>
                  <a:pt x="18126" y="24055"/>
                </a:cubicBezTo>
                <a:cubicBezTo>
                  <a:pt x="18285" y="24015"/>
                  <a:pt x="18444" y="23935"/>
                  <a:pt x="18604" y="23876"/>
                </a:cubicBezTo>
                <a:cubicBezTo>
                  <a:pt x="18604" y="23876"/>
                  <a:pt x="18663" y="23935"/>
                  <a:pt x="18703" y="23915"/>
                </a:cubicBezTo>
                <a:cubicBezTo>
                  <a:pt x="18822" y="23896"/>
                  <a:pt x="19002" y="23836"/>
                  <a:pt x="19141" y="23796"/>
                </a:cubicBezTo>
                <a:cubicBezTo>
                  <a:pt x="20215" y="23458"/>
                  <a:pt x="21230" y="22960"/>
                  <a:pt x="22066" y="22264"/>
                </a:cubicBezTo>
                <a:cubicBezTo>
                  <a:pt x="22125" y="22204"/>
                  <a:pt x="22185" y="22165"/>
                  <a:pt x="22245" y="22105"/>
                </a:cubicBezTo>
                <a:cubicBezTo>
                  <a:pt x="22563" y="21806"/>
                  <a:pt x="22861" y="21448"/>
                  <a:pt x="23100" y="21170"/>
                </a:cubicBezTo>
                <a:cubicBezTo>
                  <a:pt x="23319" y="20931"/>
                  <a:pt x="23558" y="20414"/>
                  <a:pt x="23797" y="20175"/>
                </a:cubicBezTo>
                <a:cubicBezTo>
                  <a:pt x="23816" y="20155"/>
                  <a:pt x="23777" y="20115"/>
                  <a:pt x="23777" y="20076"/>
                </a:cubicBezTo>
                <a:cubicBezTo>
                  <a:pt x="24015" y="19598"/>
                  <a:pt x="24155" y="19041"/>
                  <a:pt x="24254" y="18782"/>
                </a:cubicBezTo>
                <a:cubicBezTo>
                  <a:pt x="24413" y="18364"/>
                  <a:pt x="24433" y="17867"/>
                  <a:pt x="24533" y="17390"/>
                </a:cubicBezTo>
                <a:cubicBezTo>
                  <a:pt x="24612" y="16872"/>
                  <a:pt x="24771" y="16375"/>
                  <a:pt x="24732" y="15798"/>
                </a:cubicBezTo>
                <a:cubicBezTo>
                  <a:pt x="24712" y="15559"/>
                  <a:pt x="24712" y="15440"/>
                  <a:pt x="24712" y="15320"/>
                </a:cubicBezTo>
                <a:cubicBezTo>
                  <a:pt x="24712" y="15082"/>
                  <a:pt x="24632" y="14843"/>
                  <a:pt x="24612" y="14604"/>
                </a:cubicBezTo>
                <a:cubicBezTo>
                  <a:pt x="24592" y="14505"/>
                  <a:pt x="24652" y="14425"/>
                  <a:pt x="24632" y="14326"/>
                </a:cubicBezTo>
                <a:cubicBezTo>
                  <a:pt x="24573" y="13589"/>
                  <a:pt x="24493" y="12833"/>
                  <a:pt x="24354" y="12097"/>
                </a:cubicBezTo>
                <a:cubicBezTo>
                  <a:pt x="24194" y="11361"/>
                  <a:pt x="24015" y="10665"/>
                  <a:pt x="23797" y="9988"/>
                </a:cubicBezTo>
                <a:cubicBezTo>
                  <a:pt x="23757" y="9909"/>
                  <a:pt x="23816" y="9809"/>
                  <a:pt x="23777" y="9749"/>
                </a:cubicBezTo>
                <a:cubicBezTo>
                  <a:pt x="23757" y="9670"/>
                  <a:pt x="23657" y="9630"/>
                  <a:pt x="23617" y="9550"/>
                </a:cubicBezTo>
                <a:cubicBezTo>
                  <a:pt x="23598" y="9511"/>
                  <a:pt x="23657" y="9471"/>
                  <a:pt x="23637" y="9431"/>
                </a:cubicBezTo>
                <a:cubicBezTo>
                  <a:pt x="23617" y="9312"/>
                  <a:pt x="23419" y="8954"/>
                  <a:pt x="23379" y="8914"/>
                </a:cubicBezTo>
                <a:cubicBezTo>
                  <a:pt x="23339" y="8874"/>
                  <a:pt x="23419" y="8854"/>
                  <a:pt x="23399" y="8834"/>
                </a:cubicBezTo>
                <a:cubicBezTo>
                  <a:pt x="23379" y="8774"/>
                  <a:pt x="23339" y="8774"/>
                  <a:pt x="23319" y="8755"/>
                </a:cubicBezTo>
                <a:cubicBezTo>
                  <a:pt x="23299" y="8695"/>
                  <a:pt x="23359" y="8655"/>
                  <a:pt x="23319" y="8615"/>
                </a:cubicBezTo>
                <a:cubicBezTo>
                  <a:pt x="23279" y="8456"/>
                  <a:pt x="23140" y="8337"/>
                  <a:pt x="23080" y="8197"/>
                </a:cubicBezTo>
                <a:cubicBezTo>
                  <a:pt x="23060" y="8158"/>
                  <a:pt x="23100" y="8118"/>
                  <a:pt x="23100" y="8098"/>
                </a:cubicBezTo>
                <a:cubicBezTo>
                  <a:pt x="23080" y="8058"/>
                  <a:pt x="23021" y="8058"/>
                  <a:pt x="23001" y="8018"/>
                </a:cubicBezTo>
                <a:cubicBezTo>
                  <a:pt x="22941" y="7879"/>
                  <a:pt x="22842" y="7740"/>
                  <a:pt x="22782" y="7581"/>
                </a:cubicBezTo>
                <a:cubicBezTo>
                  <a:pt x="22742" y="7501"/>
                  <a:pt x="22762" y="7402"/>
                  <a:pt x="22722" y="7322"/>
                </a:cubicBezTo>
                <a:cubicBezTo>
                  <a:pt x="22643" y="7163"/>
                  <a:pt x="22503" y="7043"/>
                  <a:pt x="22404" y="6884"/>
                </a:cubicBezTo>
                <a:cubicBezTo>
                  <a:pt x="22245" y="6626"/>
                  <a:pt x="22066" y="6307"/>
                  <a:pt x="21887" y="5969"/>
                </a:cubicBezTo>
                <a:cubicBezTo>
                  <a:pt x="21767" y="5790"/>
                  <a:pt x="21727" y="5591"/>
                  <a:pt x="21648" y="5472"/>
                </a:cubicBezTo>
                <a:cubicBezTo>
                  <a:pt x="21608" y="5412"/>
                  <a:pt x="21469" y="5392"/>
                  <a:pt x="21429" y="5332"/>
                </a:cubicBezTo>
                <a:cubicBezTo>
                  <a:pt x="21389" y="5273"/>
                  <a:pt x="21369" y="5153"/>
                  <a:pt x="21329" y="5094"/>
                </a:cubicBezTo>
                <a:cubicBezTo>
                  <a:pt x="21310" y="5054"/>
                  <a:pt x="21250" y="5094"/>
                  <a:pt x="21230" y="5034"/>
                </a:cubicBezTo>
                <a:cubicBezTo>
                  <a:pt x="21230" y="5014"/>
                  <a:pt x="21270" y="4915"/>
                  <a:pt x="21270" y="4895"/>
                </a:cubicBezTo>
                <a:cubicBezTo>
                  <a:pt x="21210" y="4815"/>
                  <a:pt x="21111" y="4775"/>
                  <a:pt x="21071" y="4716"/>
                </a:cubicBezTo>
                <a:cubicBezTo>
                  <a:pt x="20852" y="4457"/>
                  <a:pt x="20534" y="4298"/>
                  <a:pt x="20295" y="4079"/>
                </a:cubicBezTo>
                <a:cubicBezTo>
                  <a:pt x="20156" y="3960"/>
                  <a:pt x="20036" y="3840"/>
                  <a:pt x="19897" y="3721"/>
                </a:cubicBezTo>
                <a:cubicBezTo>
                  <a:pt x="19857" y="3701"/>
                  <a:pt x="19797" y="3701"/>
                  <a:pt x="19797" y="3701"/>
                </a:cubicBezTo>
                <a:cubicBezTo>
                  <a:pt x="19738" y="3661"/>
                  <a:pt x="19758" y="3601"/>
                  <a:pt x="19738" y="3582"/>
                </a:cubicBezTo>
                <a:cubicBezTo>
                  <a:pt x="19698" y="3542"/>
                  <a:pt x="19579" y="3422"/>
                  <a:pt x="19579" y="3422"/>
                </a:cubicBezTo>
                <a:cubicBezTo>
                  <a:pt x="19081" y="3005"/>
                  <a:pt x="18564" y="2666"/>
                  <a:pt x="18106" y="2189"/>
                </a:cubicBezTo>
                <a:cubicBezTo>
                  <a:pt x="18345" y="2209"/>
                  <a:pt x="18524" y="2328"/>
                  <a:pt x="18723" y="2447"/>
                </a:cubicBezTo>
                <a:cubicBezTo>
                  <a:pt x="19141" y="2706"/>
                  <a:pt x="19559" y="2925"/>
                  <a:pt x="19937" y="3184"/>
                </a:cubicBezTo>
                <a:cubicBezTo>
                  <a:pt x="20016" y="3243"/>
                  <a:pt x="20116" y="3323"/>
                  <a:pt x="20215" y="3383"/>
                </a:cubicBezTo>
                <a:cubicBezTo>
                  <a:pt x="20315" y="3422"/>
                  <a:pt x="20454" y="3422"/>
                  <a:pt x="20534" y="3482"/>
                </a:cubicBezTo>
                <a:cubicBezTo>
                  <a:pt x="20573" y="3522"/>
                  <a:pt x="20633" y="3562"/>
                  <a:pt x="20693" y="3601"/>
                </a:cubicBezTo>
                <a:cubicBezTo>
                  <a:pt x="20733" y="3641"/>
                  <a:pt x="20792" y="3681"/>
                  <a:pt x="20792" y="3681"/>
                </a:cubicBezTo>
                <a:cubicBezTo>
                  <a:pt x="20792" y="3701"/>
                  <a:pt x="20772" y="3761"/>
                  <a:pt x="20812" y="3800"/>
                </a:cubicBezTo>
                <a:cubicBezTo>
                  <a:pt x="20852" y="3820"/>
                  <a:pt x="20971" y="3820"/>
                  <a:pt x="21011" y="3860"/>
                </a:cubicBezTo>
                <a:cubicBezTo>
                  <a:pt x="21031" y="3880"/>
                  <a:pt x="20991" y="3920"/>
                  <a:pt x="21011" y="3940"/>
                </a:cubicBezTo>
                <a:cubicBezTo>
                  <a:pt x="21031" y="3979"/>
                  <a:pt x="21071" y="3960"/>
                  <a:pt x="21111" y="3999"/>
                </a:cubicBezTo>
                <a:cubicBezTo>
                  <a:pt x="21310" y="4198"/>
                  <a:pt x="21389" y="4497"/>
                  <a:pt x="21668" y="4656"/>
                </a:cubicBezTo>
                <a:cubicBezTo>
                  <a:pt x="21707" y="5133"/>
                  <a:pt x="22105" y="5492"/>
                  <a:pt x="22404" y="5949"/>
                </a:cubicBezTo>
                <a:cubicBezTo>
                  <a:pt x="22503" y="6069"/>
                  <a:pt x="22603" y="6208"/>
                  <a:pt x="22682" y="6347"/>
                </a:cubicBezTo>
                <a:cubicBezTo>
                  <a:pt x="22702" y="6407"/>
                  <a:pt x="22643" y="6486"/>
                  <a:pt x="22662" y="6546"/>
                </a:cubicBezTo>
                <a:cubicBezTo>
                  <a:pt x="22682" y="6606"/>
                  <a:pt x="22782" y="6665"/>
                  <a:pt x="22802" y="6725"/>
                </a:cubicBezTo>
                <a:cubicBezTo>
                  <a:pt x="22921" y="6984"/>
                  <a:pt x="23060" y="7223"/>
                  <a:pt x="23200" y="7481"/>
                </a:cubicBezTo>
                <a:cubicBezTo>
                  <a:pt x="23419" y="7939"/>
                  <a:pt x="23498" y="8317"/>
                  <a:pt x="23677" y="8655"/>
                </a:cubicBezTo>
                <a:cubicBezTo>
                  <a:pt x="23856" y="9013"/>
                  <a:pt x="24035" y="9332"/>
                  <a:pt x="24155" y="9670"/>
                </a:cubicBezTo>
                <a:cubicBezTo>
                  <a:pt x="24155" y="9729"/>
                  <a:pt x="24115" y="9809"/>
                  <a:pt x="24135" y="9849"/>
                </a:cubicBezTo>
                <a:cubicBezTo>
                  <a:pt x="24155" y="9928"/>
                  <a:pt x="24214" y="9948"/>
                  <a:pt x="24234" y="10008"/>
                </a:cubicBezTo>
                <a:cubicBezTo>
                  <a:pt x="24274" y="10127"/>
                  <a:pt x="24234" y="10267"/>
                  <a:pt x="24274" y="10366"/>
                </a:cubicBezTo>
                <a:cubicBezTo>
                  <a:pt x="24274" y="10426"/>
                  <a:pt x="24374" y="10426"/>
                  <a:pt x="24393" y="10486"/>
                </a:cubicBezTo>
                <a:cubicBezTo>
                  <a:pt x="24433" y="10525"/>
                  <a:pt x="24374" y="10605"/>
                  <a:pt x="24393" y="10645"/>
                </a:cubicBezTo>
                <a:cubicBezTo>
                  <a:pt x="24393" y="10704"/>
                  <a:pt x="24413" y="10724"/>
                  <a:pt x="24413" y="10784"/>
                </a:cubicBezTo>
                <a:cubicBezTo>
                  <a:pt x="24433" y="11102"/>
                  <a:pt x="24672" y="11202"/>
                  <a:pt x="24752" y="11421"/>
                </a:cubicBezTo>
                <a:cubicBezTo>
                  <a:pt x="24831" y="11659"/>
                  <a:pt x="24851" y="11898"/>
                  <a:pt x="24891" y="12157"/>
                </a:cubicBezTo>
                <a:cubicBezTo>
                  <a:pt x="24931" y="12475"/>
                  <a:pt x="25030" y="12853"/>
                  <a:pt x="24970" y="13072"/>
                </a:cubicBezTo>
                <a:cubicBezTo>
                  <a:pt x="24871" y="13410"/>
                  <a:pt x="25070" y="13729"/>
                  <a:pt x="25130" y="14047"/>
                </a:cubicBezTo>
                <a:cubicBezTo>
                  <a:pt x="25189" y="14266"/>
                  <a:pt x="25150" y="14524"/>
                  <a:pt x="25150" y="14664"/>
                </a:cubicBezTo>
                <a:cubicBezTo>
                  <a:pt x="25150" y="14723"/>
                  <a:pt x="25209" y="14783"/>
                  <a:pt x="25209" y="14863"/>
                </a:cubicBezTo>
                <a:cubicBezTo>
                  <a:pt x="25209" y="14982"/>
                  <a:pt x="25229" y="15101"/>
                  <a:pt x="25229" y="15221"/>
                </a:cubicBezTo>
                <a:cubicBezTo>
                  <a:pt x="25249" y="15360"/>
                  <a:pt x="25309" y="15499"/>
                  <a:pt x="25249" y="15639"/>
                </a:cubicBezTo>
                <a:cubicBezTo>
                  <a:pt x="25269" y="15778"/>
                  <a:pt x="25408" y="15838"/>
                  <a:pt x="25428" y="15977"/>
                </a:cubicBezTo>
                <a:cubicBezTo>
                  <a:pt x="25309" y="16136"/>
                  <a:pt x="25468" y="16335"/>
                  <a:pt x="25468" y="16474"/>
                </a:cubicBezTo>
                <a:cubicBezTo>
                  <a:pt x="25468" y="16534"/>
                  <a:pt x="25408" y="16594"/>
                  <a:pt x="25408" y="16653"/>
                </a:cubicBezTo>
                <a:cubicBezTo>
                  <a:pt x="25428" y="16852"/>
                  <a:pt x="25488" y="17071"/>
                  <a:pt x="25488" y="17230"/>
                </a:cubicBezTo>
                <a:cubicBezTo>
                  <a:pt x="25488" y="17270"/>
                  <a:pt x="25428" y="17350"/>
                  <a:pt x="25428" y="17390"/>
                </a:cubicBezTo>
                <a:cubicBezTo>
                  <a:pt x="25408" y="17668"/>
                  <a:pt x="25428" y="17947"/>
                  <a:pt x="25388" y="18245"/>
                </a:cubicBezTo>
                <a:cubicBezTo>
                  <a:pt x="25368" y="18524"/>
                  <a:pt x="25329" y="18862"/>
                  <a:pt x="25249" y="19160"/>
                </a:cubicBezTo>
                <a:cubicBezTo>
                  <a:pt x="25150" y="19598"/>
                  <a:pt x="24970" y="19996"/>
                  <a:pt x="24851" y="20394"/>
                </a:cubicBezTo>
                <a:cubicBezTo>
                  <a:pt x="24851" y="20394"/>
                  <a:pt x="24771" y="20414"/>
                  <a:pt x="24752" y="20473"/>
                </a:cubicBezTo>
                <a:cubicBezTo>
                  <a:pt x="24712" y="20613"/>
                  <a:pt x="24712" y="20812"/>
                  <a:pt x="24652" y="20931"/>
                </a:cubicBezTo>
                <a:cubicBezTo>
                  <a:pt x="24592" y="21110"/>
                  <a:pt x="24433" y="21229"/>
                  <a:pt x="24453" y="21428"/>
                </a:cubicBezTo>
                <a:cubicBezTo>
                  <a:pt x="24354" y="21627"/>
                  <a:pt x="24155" y="21747"/>
                  <a:pt x="24075" y="21906"/>
                </a:cubicBezTo>
                <a:cubicBezTo>
                  <a:pt x="24035" y="21966"/>
                  <a:pt x="24055" y="22045"/>
                  <a:pt x="23996" y="22105"/>
                </a:cubicBezTo>
                <a:cubicBezTo>
                  <a:pt x="23916" y="22165"/>
                  <a:pt x="23836" y="22165"/>
                  <a:pt x="23757" y="22224"/>
                </a:cubicBezTo>
                <a:cubicBezTo>
                  <a:pt x="23578" y="22324"/>
                  <a:pt x="23518" y="22463"/>
                  <a:pt x="23419" y="22582"/>
                </a:cubicBezTo>
                <a:cubicBezTo>
                  <a:pt x="23339" y="22722"/>
                  <a:pt x="23200" y="22881"/>
                  <a:pt x="23040" y="23000"/>
                </a:cubicBezTo>
                <a:cubicBezTo>
                  <a:pt x="22643" y="23319"/>
                  <a:pt x="22105" y="23557"/>
                  <a:pt x="21747" y="23756"/>
                </a:cubicBezTo>
                <a:cubicBezTo>
                  <a:pt x="21688" y="23816"/>
                  <a:pt x="21648" y="23816"/>
                  <a:pt x="21568" y="23856"/>
                </a:cubicBezTo>
                <a:cubicBezTo>
                  <a:pt x="21409" y="23935"/>
                  <a:pt x="21270" y="24055"/>
                  <a:pt x="21130" y="24114"/>
                </a:cubicBezTo>
                <a:cubicBezTo>
                  <a:pt x="20772" y="24254"/>
                  <a:pt x="20414" y="24274"/>
                  <a:pt x="20096" y="24373"/>
                </a:cubicBezTo>
                <a:cubicBezTo>
                  <a:pt x="19897" y="24433"/>
                  <a:pt x="19718" y="24572"/>
                  <a:pt x="19519" y="24612"/>
                </a:cubicBezTo>
                <a:cubicBezTo>
                  <a:pt x="19280" y="24691"/>
                  <a:pt x="19021" y="24691"/>
                  <a:pt x="18803" y="24711"/>
                </a:cubicBezTo>
                <a:cubicBezTo>
                  <a:pt x="18743" y="24771"/>
                  <a:pt x="18624" y="24791"/>
                  <a:pt x="18584" y="24910"/>
                </a:cubicBezTo>
                <a:cubicBezTo>
                  <a:pt x="18504" y="24930"/>
                  <a:pt x="18484" y="24811"/>
                  <a:pt x="18405" y="24831"/>
                </a:cubicBezTo>
                <a:cubicBezTo>
                  <a:pt x="18405" y="24831"/>
                  <a:pt x="18345" y="24930"/>
                  <a:pt x="18345" y="24930"/>
                </a:cubicBezTo>
                <a:cubicBezTo>
                  <a:pt x="18305" y="24950"/>
                  <a:pt x="18246" y="24950"/>
                  <a:pt x="18206" y="24950"/>
                </a:cubicBezTo>
                <a:cubicBezTo>
                  <a:pt x="18007" y="24990"/>
                  <a:pt x="17768" y="24930"/>
                  <a:pt x="17629" y="25030"/>
                </a:cubicBezTo>
                <a:cubicBezTo>
                  <a:pt x="16912" y="25408"/>
                  <a:pt x="16077" y="25308"/>
                  <a:pt x="15420" y="25646"/>
                </a:cubicBezTo>
                <a:cubicBezTo>
                  <a:pt x="15042" y="25706"/>
                  <a:pt x="14425" y="25786"/>
                  <a:pt x="14067" y="26044"/>
                </a:cubicBezTo>
                <a:cubicBezTo>
                  <a:pt x="13709" y="25945"/>
                  <a:pt x="13351" y="26124"/>
                  <a:pt x="12993" y="26204"/>
                </a:cubicBezTo>
                <a:cubicBezTo>
                  <a:pt x="12774" y="26243"/>
                  <a:pt x="12555" y="26223"/>
                  <a:pt x="12336" y="26263"/>
                </a:cubicBezTo>
                <a:cubicBezTo>
                  <a:pt x="12297" y="26263"/>
                  <a:pt x="12177" y="26363"/>
                  <a:pt x="12157" y="26363"/>
                </a:cubicBezTo>
                <a:cubicBezTo>
                  <a:pt x="12137" y="26363"/>
                  <a:pt x="12137" y="26303"/>
                  <a:pt x="12098" y="26323"/>
                </a:cubicBezTo>
                <a:cubicBezTo>
                  <a:pt x="11978" y="26343"/>
                  <a:pt x="11899" y="26403"/>
                  <a:pt x="11779" y="26422"/>
                </a:cubicBezTo>
                <a:cubicBezTo>
                  <a:pt x="11620" y="26442"/>
                  <a:pt x="11441" y="26422"/>
                  <a:pt x="11282" y="26422"/>
                </a:cubicBezTo>
                <a:cubicBezTo>
                  <a:pt x="11083" y="26403"/>
                  <a:pt x="10904" y="26343"/>
                  <a:pt x="10725" y="26343"/>
                </a:cubicBezTo>
                <a:cubicBezTo>
                  <a:pt x="10347" y="26363"/>
                  <a:pt x="9949" y="26661"/>
                  <a:pt x="9571" y="26482"/>
                </a:cubicBezTo>
                <a:cubicBezTo>
                  <a:pt x="9412" y="26582"/>
                  <a:pt x="9292" y="26522"/>
                  <a:pt x="9173" y="26442"/>
                </a:cubicBezTo>
                <a:cubicBezTo>
                  <a:pt x="8874" y="26582"/>
                  <a:pt x="8576" y="26522"/>
                  <a:pt x="8297" y="26522"/>
                </a:cubicBezTo>
                <a:cubicBezTo>
                  <a:pt x="8118" y="26522"/>
                  <a:pt x="7979" y="26562"/>
                  <a:pt x="7820" y="26562"/>
                </a:cubicBezTo>
                <a:cubicBezTo>
                  <a:pt x="7661" y="26542"/>
                  <a:pt x="7621" y="26462"/>
                  <a:pt x="7502" y="26502"/>
                </a:cubicBezTo>
                <a:cubicBezTo>
                  <a:pt x="7362" y="26542"/>
                  <a:pt x="6885" y="26403"/>
                  <a:pt x="6765" y="26383"/>
                </a:cubicBezTo>
                <a:cubicBezTo>
                  <a:pt x="6686" y="26383"/>
                  <a:pt x="6626" y="26403"/>
                  <a:pt x="6586" y="26383"/>
                </a:cubicBezTo>
                <a:cubicBezTo>
                  <a:pt x="6566" y="26383"/>
                  <a:pt x="6566" y="26323"/>
                  <a:pt x="6566" y="26323"/>
                </a:cubicBezTo>
                <a:cubicBezTo>
                  <a:pt x="6328" y="26303"/>
                  <a:pt x="5890" y="26243"/>
                  <a:pt x="5790" y="26263"/>
                </a:cubicBezTo>
                <a:cubicBezTo>
                  <a:pt x="5651" y="26323"/>
                  <a:pt x="5512" y="26184"/>
                  <a:pt x="5412" y="26144"/>
                </a:cubicBezTo>
                <a:cubicBezTo>
                  <a:pt x="4935" y="25965"/>
                  <a:pt x="4636" y="25925"/>
                  <a:pt x="4219" y="25925"/>
                </a:cubicBezTo>
                <a:cubicBezTo>
                  <a:pt x="4119" y="25885"/>
                  <a:pt x="4079" y="25845"/>
                  <a:pt x="4040" y="25786"/>
                </a:cubicBezTo>
                <a:cubicBezTo>
                  <a:pt x="3980" y="25686"/>
                  <a:pt x="3841" y="25925"/>
                  <a:pt x="3861" y="25766"/>
                </a:cubicBezTo>
                <a:cubicBezTo>
                  <a:pt x="3662" y="25746"/>
                  <a:pt x="3642" y="25666"/>
                  <a:pt x="3443" y="25567"/>
                </a:cubicBezTo>
                <a:cubicBezTo>
                  <a:pt x="3343" y="25746"/>
                  <a:pt x="3204" y="25487"/>
                  <a:pt x="3204" y="25487"/>
                </a:cubicBezTo>
                <a:cubicBezTo>
                  <a:pt x="3144" y="25447"/>
                  <a:pt x="3085" y="25507"/>
                  <a:pt x="3065" y="25487"/>
                </a:cubicBezTo>
                <a:cubicBezTo>
                  <a:pt x="2905" y="25388"/>
                  <a:pt x="2806" y="25209"/>
                  <a:pt x="2647" y="25129"/>
                </a:cubicBezTo>
                <a:cubicBezTo>
                  <a:pt x="2527" y="25089"/>
                  <a:pt x="2408" y="25109"/>
                  <a:pt x="2269" y="25089"/>
                </a:cubicBezTo>
                <a:cubicBezTo>
                  <a:pt x="1931" y="25030"/>
                  <a:pt x="1493" y="24791"/>
                  <a:pt x="1075" y="24552"/>
                </a:cubicBezTo>
                <a:cubicBezTo>
                  <a:pt x="916" y="24691"/>
                  <a:pt x="1155" y="24751"/>
                  <a:pt x="1214" y="24831"/>
                </a:cubicBezTo>
                <a:cubicBezTo>
                  <a:pt x="1354" y="25010"/>
                  <a:pt x="1473" y="25109"/>
                  <a:pt x="1592" y="25169"/>
                </a:cubicBezTo>
                <a:cubicBezTo>
                  <a:pt x="1672" y="25189"/>
                  <a:pt x="1692" y="25288"/>
                  <a:pt x="1712" y="25308"/>
                </a:cubicBezTo>
                <a:cubicBezTo>
                  <a:pt x="2030" y="25567"/>
                  <a:pt x="2508" y="25865"/>
                  <a:pt x="2806" y="25945"/>
                </a:cubicBezTo>
                <a:cubicBezTo>
                  <a:pt x="3284" y="26104"/>
                  <a:pt x="3681" y="26343"/>
                  <a:pt x="4139" y="26522"/>
                </a:cubicBezTo>
                <a:cubicBezTo>
                  <a:pt x="4378" y="26601"/>
                  <a:pt x="4676" y="26701"/>
                  <a:pt x="4855" y="26721"/>
                </a:cubicBezTo>
                <a:cubicBezTo>
                  <a:pt x="4935" y="26741"/>
                  <a:pt x="4955" y="26820"/>
                  <a:pt x="4995" y="26840"/>
                </a:cubicBezTo>
                <a:cubicBezTo>
                  <a:pt x="5174" y="26900"/>
                  <a:pt x="5412" y="26940"/>
                  <a:pt x="5611" y="26980"/>
                </a:cubicBezTo>
                <a:cubicBezTo>
                  <a:pt x="5850" y="27039"/>
                  <a:pt x="6089" y="27099"/>
                  <a:pt x="6228" y="27119"/>
                </a:cubicBezTo>
                <a:cubicBezTo>
                  <a:pt x="6268" y="27119"/>
                  <a:pt x="6268" y="27178"/>
                  <a:pt x="6268" y="27178"/>
                </a:cubicBezTo>
                <a:cubicBezTo>
                  <a:pt x="6507" y="27258"/>
                  <a:pt x="6606" y="27159"/>
                  <a:pt x="6765" y="27198"/>
                </a:cubicBezTo>
                <a:cubicBezTo>
                  <a:pt x="6765" y="27198"/>
                  <a:pt x="6825" y="27258"/>
                  <a:pt x="6885" y="27278"/>
                </a:cubicBezTo>
                <a:cubicBezTo>
                  <a:pt x="6964" y="27298"/>
                  <a:pt x="7024" y="27258"/>
                  <a:pt x="7064" y="27258"/>
                </a:cubicBezTo>
                <a:cubicBezTo>
                  <a:pt x="7322" y="27298"/>
                  <a:pt x="7581" y="27397"/>
                  <a:pt x="7820" y="27417"/>
                </a:cubicBezTo>
                <a:cubicBezTo>
                  <a:pt x="8019" y="27417"/>
                  <a:pt x="8258" y="27338"/>
                  <a:pt x="8437" y="27358"/>
                </a:cubicBezTo>
                <a:cubicBezTo>
                  <a:pt x="8556" y="27358"/>
                  <a:pt x="8596" y="27417"/>
                  <a:pt x="8636" y="27437"/>
                </a:cubicBezTo>
                <a:cubicBezTo>
                  <a:pt x="8656" y="27437"/>
                  <a:pt x="8675" y="27377"/>
                  <a:pt x="8675" y="27377"/>
                </a:cubicBezTo>
                <a:cubicBezTo>
                  <a:pt x="9034" y="27417"/>
                  <a:pt x="9451" y="27457"/>
                  <a:pt x="9670" y="27497"/>
                </a:cubicBezTo>
                <a:cubicBezTo>
                  <a:pt x="9730" y="27497"/>
                  <a:pt x="9750" y="27457"/>
                  <a:pt x="9790" y="27457"/>
                </a:cubicBezTo>
                <a:cubicBezTo>
                  <a:pt x="10008" y="27417"/>
                  <a:pt x="10148" y="27437"/>
                  <a:pt x="10367" y="27437"/>
                </a:cubicBezTo>
                <a:cubicBezTo>
                  <a:pt x="10585" y="27437"/>
                  <a:pt x="10904" y="27377"/>
                  <a:pt x="11162" y="27358"/>
                </a:cubicBezTo>
                <a:cubicBezTo>
                  <a:pt x="11222" y="27358"/>
                  <a:pt x="11302" y="27377"/>
                  <a:pt x="11381" y="27377"/>
                </a:cubicBezTo>
                <a:cubicBezTo>
                  <a:pt x="12018" y="27318"/>
                  <a:pt x="12973" y="27318"/>
                  <a:pt x="13649" y="27178"/>
                </a:cubicBezTo>
                <a:cubicBezTo>
                  <a:pt x="14346" y="27039"/>
                  <a:pt x="14983" y="26860"/>
                  <a:pt x="15599" y="26741"/>
                </a:cubicBezTo>
                <a:cubicBezTo>
                  <a:pt x="15957" y="26661"/>
                  <a:pt x="16256" y="26562"/>
                  <a:pt x="16554" y="26502"/>
                </a:cubicBezTo>
                <a:cubicBezTo>
                  <a:pt x="16952" y="26422"/>
                  <a:pt x="17390" y="26442"/>
                  <a:pt x="17828" y="26323"/>
                </a:cubicBezTo>
                <a:cubicBezTo>
                  <a:pt x="17967" y="26283"/>
                  <a:pt x="18106" y="26223"/>
                  <a:pt x="18246" y="26164"/>
                </a:cubicBezTo>
                <a:cubicBezTo>
                  <a:pt x="18763" y="26005"/>
                  <a:pt x="19101" y="25905"/>
                  <a:pt x="19539" y="25806"/>
                </a:cubicBezTo>
                <a:lnTo>
                  <a:pt x="20116" y="25666"/>
                </a:lnTo>
                <a:cubicBezTo>
                  <a:pt x="20315" y="25607"/>
                  <a:pt x="20534" y="25547"/>
                  <a:pt x="20733" y="25487"/>
                </a:cubicBezTo>
                <a:cubicBezTo>
                  <a:pt x="21130" y="25348"/>
                  <a:pt x="21528" y="25209"/>
                  <a:pt x="21906" y="25030"/>
                </a:cubicBezTo>
                <a:cubicBezTo>
                  <a:pt x="22583" y="24751"/>
                  <a:pt x="23220" y="24333"/>
                  <a:pt x="23797" y="23856"/>
                </a:cubicBezTo>
                <a:cubicBezTo>
                  <a:pt x="24433" y="23279"/>
                  <a:pt x="25010" y="22602"/>
                  <a:pt x="25468" y="21866"/>
                </a:cubicBezTo>
                <a:cubicBezTo>
                  <a:pt x="26105" y="20891"/>
                  <a:pt x="26542" y="19697"/>
                  <a:pt x="26662" y="18563"/>
                </a:cubicBezTo>
                <a:cubicBezTo>
                  <a:pt x="26761" y="17608"/>
                  <a:pt x="26861" y="16474"/>
                  <a:pt x="26781" y="15479"/>
                </a:cubicBezTo>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4" name="Google Shape;1464;p27"/>
          <p:cNvSpPr/>
          <p:nvPr/>
        </p:nvSpPr>
        <p:spPr>
          <a:xfrm>
            <a:off x="600600" y="1014000"/>
            <a:ext cx="7942800" cy="3748500"/>
          </a:xfrm>
          <a:prstGeom prst="rect">
            <a:avLst/>
          </a:prstGeom>
          <a:no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65" name="Google Shape;1465;p27"/>
          <p:cNvGrpSpPr/>
          <p:nvPr/>
        </p:nvGrpSpPr>
        <p:grpSpPr>
          <a:xfrm rot="10800000">
            <a:off x="2935317" y="836886"/>
            <a:ext cx="1124259" cy="572702"/>
            <a:chOff x="2094425" y="748900"/>
            <a:chExt cx="887900" cy="452300"/>
          </a:xfrm>
        </p:grpSpPr>
        <p:sp>
          <p:nvSpPr>
            <p:cNvPr id="1466" name="Google Shape;1466;p27"/>
            <p:cNvSpPr/>
            <p:nvPr/>
          </p:nvSpPr>
          <p:spPr>
            <a:xfrm>
              <a:off x="2094425" y="748900"/>
              <a:ext cx="887900" cy="419450"/>
            </a:xfrm>
            <a:custGeom>
              <a:rect b="b" l="l" r="r" t="t"/>
              <a:pathLst>
                <a:path extrusionOk="0" h="16778" w="35516">
                  <a:moveTo>
                    <a:pt x="18732" y="0"/>
                  </a:moveTo>
                  <a:cubicBezTo>
                    <a:pt x="17804" y="0"/>
                    <a:pt x="16865" y="68"/>
                    <a:pt x="15918" y="202"/>
                  </a:cubicBezTo>
                  <a:cubicBezTo>
                    <a:pt x="14724" y="362"/>
                    <a:pt x="13570" y="640"/>
                    <a:pt x="12456" y="1038"/>
                  </a:cubicBezTo>
                  <a:cubicBezTo>
                    <a:pt x="8397" y="2451"/>
                    <a:pt x="5154" y="4918"/>
                    <a:pt x="2766" y="8499"/>
                  </a:cubicBezTo>
                  <a:cubicBezTo>
                    <a:pt x="1234" y="10787"/>
                    <a:pt x="319" y="13314"/>
                    <a:pt x="21" y="16060"/>
                  </a:cubicBezTo>
                  <a:cubicBezTo>
                    <a:pt x="1" y="16159"/>
                    <a:pt x="1" y="16279"/>
                    <a:pt x="1" y="16378"/>
                  </a:cubicBezTo>
                  <a:cubicBezTo>
                    <a:pt x="21" y="16617"/>
                    <a:pt x="200" y="16756"/>
                    <a:pt x="419" y="16776"/>
                  </a:cubicBezTo>
                  <a:cubicBezTo>
                    <a:pt x="431" y="16777"/>
                    <a:pt x="444" y="16778"/>
                    <a:pt x="456" y="16778"/>
                  </a:cubicBezTo>
                  <a:cubicBezTo>
                    <a:pt x="640" y="16778"/>
                    <a:pt x="800" y="16643"/>
                    <a:pt x="856" y="16438"/>
                  </a:cubicBezTo>
                  <a:cubicBezTo>
                    <a:pt x="896" y="16338"/>
                    <a:pt x="896" y="16239"/>
                    <a:pt x="916" y="16139"/>
                  </a:cubicBezTo>
                  <a:cubicBezTo>
                    <a:pt x="1294" y="12737"/>
                    <a:pt x="2627" y="9753"/>
                    <a:pt x="4875" y="7206"/>
                  </a:cubicBezTo>
                  <a:cubicBezTo>
                    <a:pt x="8377" y="3227"/>
                    <a:pt x="12814" y="1138"/>
                    <a:pt x="18106" y="919"/>
                  </a:cubicBezTo>
                  <a:cubicBezTo>
                    <a:pt x="18349" y="908"/>
                    <a:pt x="18591" y="903"/>
                    <a:pt x="18831" y="903"/>
                  </a:cubicBezTo>
                  <a:cubicBezTo>
                    <a:pt x="20902" y="903"/>
                    <a:pt x="22908" y="1286"/>
                    <a:pt x="24851" y="2053"/>
                  </a:cubicBezTo>
                  <a:cubicBezTo>
                    <a:pt x="28492" y="3485"/>
                    <a:pt x="31278" y="5893"/>
                    <a:pt x="33068" y="9394"/>
                  </a:cubicBezTo>
                  <a:cubicBezTo>
                    <a:pt x="33904" y="11006"/>
                    <a:pt x="34401" y="12697"/>
                    <a:pt x="34561" y="14488"/>
                  </a:cubicBezTo>
                  <a:cubicBezTo>
                    <a:pt x="34581" y="14667"/>
                    <a:pt x="34600" y="14846"/>
                    <a:pt x="34620" y="15025"/>
                  </a:cubicBezTo>
                  <a:cubicBezTo>
                    <a:pt x="34620" y="15105"/>
                    <a:pt x="34640" y="15204"/>
                    <a:pt x="34680" y="15284"/>
                  </a:cubicBezTo>
                  <a:cubicBezTo>
                    <a:pt x="34740" y="15463"/>
                    <a:pt x="34899" y="15562"/>
                    <a:pt x="35098" y="15562"/>
                  </a:cubicBezTo>
                  <a:cubicBezTo>
                    <a:pt x="35277" y="15542"/>
                    <a:pt x="35436" y="15443"/>
                    <a:pt x="35456" y="15224"/>
                  </a:cubicBezTo>
                  <a:cubicBezTo>
                    <a:pt x="35496" y="14926"/>
                    <a:pt x="35516" y="14627"/>
                    <a:pt x="35476" y="14309"/>
                  </a:cubicBezTo>
                  <a:cubicBezTo>
                    <a:pt x="35317" y="12836"/>
                    <a:pt x="34939" y="11404"/>
                    <a:pt x="34362" y="10031"/>
                  </a:cubicBezTo>
                  <a:cubicBezTo>
                    <a:pt x="32889" y="6549"/>
                    <a:pt x="30482" y="3923"/>
                    <a:pt x="27159" y="2132"/>
                  </a:cubicBezTo>
                  <a:cubicBezTo>
                    <a:pt x="24485" y="682"/>
                    <a:pt x="21661" y="0"/>
                    <a:pt x="1873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7" name="Google Shape;1467;p27"/>
            <p:cNvSpPr/>
            <p:nvPr/>
          </p:nvSpPr>
          <p:spPr>
            <a:xfrm>
              <a:off x="2180475" y="835350"/>
              <a:ext cx="733700" cy="337425"/>
            </a:xfrm>
            <a:custGeom>
              <a:rect b="b" l="l" r="r" t="t"/>
              <a:pathLst>
                <a:path extrusionOk="0" h="13497" w="29348">
                  <a:moveTo>
                    <a:pt x="15085" y="1"/>
                  </a:moveTo>
                  <a:cubicBezTo>
                    <a:pt x="14631" y="1"/>
                    <a:pt x="14172" y="23"/>
                    <a:pt x="13709" y="67"/>
                  </a:cubicBezTo>
                  <a:cubicBezTo>
                    <a:pt x="11362" y="286"/>
                    <a:pt x="9173" y="1102"/>
                    <a:pt x="7223" y="2435"/>
                  </a:cubicBezTo>
                  <a:cubicBezTo>
                    <a:pt x="3483" y="4962"/>
                    <a:pt x="1195" y="8503"/>
                    <a:pt x="41" y="12821"/>
                  </a:cubicBezTo>
                  <a:cubicBezTo>
                    <a:pt x="1" y="12920"/>
                    <a:pt x="1" y="13020"/>
                    <a:pt x="1" y="13099"/>
                  </a:cubicBezTo>
                  <a:cubicBezTo>
                    <a:pt x="31" y="13336"/>
                    <a:pt x="226" y="13496"/>
                    <a:pt x="431" y="13496"/>
                  </a:cubicBezTo>
                  <a:cubicBezTo>
                    <a:pt x="501" y="13496"/>
                    <a:pt x="572" y="13478"/>
                    <a:pt x="638" y="13437"/>
                  </a:cubicBezTo>
                  <a:cubicBezTo>
                    <a:pt x="757" y="13358"/>
                    <a:pt x="837" y="13218"/>
                    <a:pt x="896" y="13079"/>
                  </a:cubicBezTo>
                  <a:cubicBezTo>
                    <a:pt x="976" y="12880"/>
                    <a:pt x="1016" y="12641"/>
                    <a:pt x="1075" y="12423"/>
                  </a:cubicBezTo>
                  <a:cubicBezTo>
                    <a:pt x="2010" y="9378"/>
                    <a:pt x="3562" y="6712"/>
                    <a:pt x="5930" y="4564"/>
                  </a:cubicBezTo>
                  <a:cubicBezTo>
                    <a:pt x="8019" y="2673"/>
                    <a:pt x="10446" y="1480"/>
                    <a:pt x="13292" y="1042"/>
                  </a:cubicBezTo>
                  <a:cubicBezTo>
                    <a:pt x="13899" y="955"/>
                    <a:pt x="14505" y="912"/>
                    <a:pt x="15108" y="912"/>
                  </a:cubicBezTo>
                  <a:cubicBezTo>
                    <a:pt x="16856" y="912"/>
                    <a:pt x="18579" y="1277"/>
                    <a:pt x="20235" y="2017"/>
                  </a:cubicBezTo>
                  <a:cubicBezTo>
                    <a:pt x="23180" y="3350"/>
                    <a:pt x="25349" y="5519"/>
                    <a:pt x="26921" y="8304"/>
                  </a:cubicBezTo>
                  <a:cubicBezTo>
                    <a:pt x="27557" y="9438"/>
                    <a:pt x="28035" y="10632"/>
                    <a:pt x="28413" y="11885"/>
                  </a:cubicBezTo>
                  <a:cubicBezTo>
                    <a:pt x="28433" y="12005"/>
                    <a:pt x="28492" y="12124"/>
                    <a:pt x="28572" y="12224"/>
                  </a:cubicBezTo>
                  <a:cubicBezTo>
                    <a:pt x="28656" y="12350"/>
                    <a:pt x="28771" y="12417"/>
                    <a:pt x="28901" y="12417"/>
                  </a:cubicBezTo>
                  <a:cubicBezTo>
                    <a:pt x="28955" y="12417"/>
                    <a:pt x="29011" y="12406"/>
                    <a:pt x="29069" y="12383"/>
                  </a:cubicBezTo>
                  <a:cubicBezTo>
                    <a:pt x="29228" y="12323"/>
                    <a:pt x="29348" y="12184"/>
                    <a:pt x="29308" y="11965"/>
                  </a:cubicBezTo>
                  <a:cubicBezTo>
                    <a:pt x="29288" y="11706"/>
                    <a:pt x="29268" y="11428"/>
                    <a:pt x="29169" y="11189"/>
                  </a:cubicBezTo>
                  <a:cubicBezTo>
                    <a:pt x="28811" y="10274"/>
                    <a:pt x="28472" y="9339"/>
                    <a:pt x="28035" y="8463"/>
                  </a:cubicBezTo>
                  <a:cubicBezTo>
                    <a:pt x="26622" y="5658"/>
                    <a:pt x="24613" y="3410"/>
                    <a:pt x="21867" y="1838"/>
                  </a:cubicBezTo>
                  <a:cubicBezTo>
                    <a:pt x="19743" y="617"/>
                    <a:pt x="17478" y="1"/>
                    <a:pt x="1508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8" name="Google Shape;1468;p27"/>
            <p:cNvSpPr/>
            <p:nvPr/>
          </p:nvSpPr>
          <p:spPr>
            <a:xfrm>
              <a:off x="2263050" y="935600"/>
              <a:ext cx="563600" cy="236375"/>
            </a:xfrm>
            <a:custGeom>
              <a:rect b="b" l="l" r="r" t="t"/>
              <a:pathLst>
                <a:path extrusionOk="0" h="9455" w="22544">
                  <a:moveTo>
                    <a:pt x="11757" y="0"/>
                  </a:moveTo>
                  <a:cubicBezTo>
                    <a:pt x="11389" y="0"/>
                    <a:pt x="11018" y="19"/>
                    <a:pt x="10645" y="56"/>
                  </a:cubicBezTo>
                  <a:cubicBezTo>
                    <a:pt x="8397" y="394"/>
                    <a:pt x="6706" y="1031"/>
                    <a:pt x="5333" y="1946"/>
                  </a:cubicBezTo>
                  <a:cubicBezTo>
                    <a:pt x="2826" y="3598"/>
                    <a:pt x="1135" y="5866"/>
                    <a:pt x="120" y="8671"/>
                  </a:cubicBezTo>
                  <a:cubicBezTo>
                    <a:pt x="80" y="8751"/>
                    <a:pt x="60" y="8811"/>
                    <a:pt x="40" y="8890"/>
                  </a:cubicBezTo>
                  <a:cubicBezTo>
                    <a:pt x="1" y="9129"/>
                    <a:pt x="120" y="9348"/>
                    <a:pt x="319" y="9427"/>
                  </a:cubicBezTo>
                  <a:cubicBezTo>
                    <a:pt x="370" y="9446"/>
                    <a:pt x="421" y="9455"/>
                    <a:pt x="472" y="9455"/>
                  </a:cubicBezTo>
                  <a:cubicBezTo>
                    <a:pt x="641" y="9455"/>
                    <a:pt x="800" y="9357"/>
                    <a:pt x="876" y="9189"/>
                  </a:cubicBezTo>
                  <a:cubicBezTo>
                    <a:pt x="936" y="9069"/>
                    <a:pt x="976" y="8950"/>
                    <a:pt x="1015" y="8830"/>
                  </a:cubicBezTo>
                  <a:cubicBezTo>
                    <a:pt x="1851" y="6582"/>
                    <a:pt x="3184" y="4692"/>
                    <a:pt x="5094" y="3220"/>
                  </a:cubicBezTo>
                  <a:cubicBezTo>
                    <a:pt x="7000" y="1746"/>
                    <a:pt x="9159" y="951"/>
                    <a:pt x="11570" y="951"/>
                  </a:cubicBezTo>
                  <a:cubicBezTo>
                    <a:pt x="11600" y="951"/>
                    <a:pt x="11630" y="951"/>
                    <a:pt x="11660" y="952"/>
                  </a:cubicBezTo>
                  <a:cubicBezTo>
                    <a:pt x="14326" y="971"/>
                    <a:pt x="16634" y="1926"/>
                    <a:pt x="18584" y="3757"/>
                  </a:cubicBezTo>
                  <a:cubicBezTo>
                    <a:pt x="19957" y="5050"/>
                    <a:pt x="20932" y="6602"/>
                    <a:pt x="21509" y="8413"/>
                  </a:cubicBezTo>
                  <a:cubicBezTo>
                    <a:pt x="21568" y="8572"/>
                    <a:pt x="21648" y="8751"/>
                    <a:pt x="21747" y="8890"/>
                  </a:cubicBezTo>
                  <a:cubicBezTo>
                    <a:pt x="21824" y="9005"/>
                    <a:pt x="21967" y="9063"/>
                    <a:pt x="22106" y="9063"/>
                  </a:cubicBezTo>
                  <a:cubicBezTo>
                    <a:pt x="22184" y="9063"/>
                    <a:pt x="22260" y="9045"/>
                    <a:pt x="22324" y="9010"/>
                  </a:cubicBezTo>
                  <a:cubicBezTo>
                    <a:pt x="22464" y="8950"/>
                    <a:pt x="22543" y="8771"/>
                    <a:pt x="22503" y="8552"/>
                  </a:cubicBezTo>
                  <a:cubicBezTo>
                    <a:pt x="22464" y="8333"/>
                    <a:pt x="22404" y="8114"/>
                    <a:pt x="22324" y="7895"/>
                  </a:cubicBezTo>
                  <a:cubicBezTo>
                    <a:pt x="21906" y="6781"/>
                    <a:pt x="21369" y="5707"/>
                    <a:pt x="20653" y="4752"/>
                  </a:cubicBezTo>
                  <a:cubicBezTo>
                    <a:pt x="18232" y="1560"/>
                    <a:pt x="15116" y="0"/>
                    <a:pt x="1175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9" name="Google Shape;1469;p27"/>
            <p:cNvSpPr/>
            <p:nvPr/>
          </p:nvSpPr>
          <p:spPr>
            <a:xfrm>
              <a:off x="2343125" y="1024550"/>
              <a:ext cx="375575" cy="176650"/>
            </a:xfrm>
            <a:custGeom>
              <a:rect b="b" l="l" r="r" t="t"/>
              <a:pathLst>
                <a:path extrusionOk="0" h="7066" w="15023">
                  <a:moveTo>
                    <a:pt x="8034" y="1"/>
                  </a:moveTo>
                  <a:cubicBezTo>
                    <a:pt x="7582" y="1"/>
                    <a:pt x="7120" y="46"/>
                    <a:pt x="6646" y="139"/>
                  </a:cubicBezTo>
                  <a:cubicBezTo>
                    <a:pt x="5651" y="318"/>
                    <a:pt x="4756" y="736"/>
                    <a:pt x="3921" y="1293"/>
                  </a:cubicBezTo>
                  <a:cubicBezTo>
                    <a:pt x="2070" y="2567"/>
                    <a:pt x="856" y="4317"/>
                    <a:pt x="61" y="6387"/>
                  </a:cubicBezTo>
                  <a:cubicBezTo>
                    <a:pt x="41" y="6446"/>
                    <a:pt x="21" y="6506"/>
                    <a:pt x="21" y="6566"/>
                  </a:cubicBezTo>
                  <a:cubicBezTo>
                    <a:pt x="1" y="6785"/>
                    <a:pt x="140" y="6984"/>
                    <a:pt x="319" y="7043"/>
                  </a:cubicBezTo>
                  <a:cubicBezTo>
                    <a:pt x="369" y="7058"/>
                    <a:pt x="419" y="7066"/>
                    <a:pt x="467" y="7066"/>
                  </a:cubicBezTo>
                  <a:cubicBezTo>
                    <a:pt x="613" y="7066"/>
                    <a:pt x="747" y="6998"/>
                    <a:pt x="837" y="6864"/>
                  </a:cubicBezTo>
                  <a:cubicBezTo>
                    <a:pt x="896" y="6785"/>
                    <a:pt x="916" y="6685"/>
                    <a:pt x="976" y="6586"/>
                  </a:cubicBezTo>
                  <a:cubicBezTo>
                    <a:pt x="1215" y="6068"/>
                    <a:pt x="1414" y="5551"/>
                    <a:pt x="1692" y="5073"/>
                  </a:cubicBezTo>
                  <a:cubicBezTo>
                    <a:pt x="2528" y="3601"/>
                    <a:pt x="3622" y="2387"/>
                    <a:pt x="5154" y="1631"/>
                  </a:cubicBezTo>
                  <a:cubicBezTo>
                    <a:pt x="6141" y="1138"/>
                    <a:pt x="7102" y="891"/>
                    <a:pt x="8038" y="891"/>
                  </a:cubicBezTo>
                  <a:cubicBezTo>
                    <a:pt x="9330" y="891"/>
                    <a:pt x="10571" y="1362"/>
                    <a:pt x="11760" y="2308"/>
                  </a:cubicBezTo>
                  <a:cubicBezTo>
                    <a:pt x="12794" y="3124"/>
                    <a:pt x="13511" y="4198"/>
                    <a:pt x="14028" y="5392"/>
                  </a:cubicBezTo>
                  <a:cubicBezTo>
                    <a:pt x="14068" y="5511"/>
                    <a:pt x="14107" y="5611"/>
                    <a:pt x="14187" y="5710"/>
                  </a:cubicBezTo>
                  <a:cubicBezTo>
                    <a:pt x="14272" y="5851"/>
                    <a:pt x="14406" y="5932"/>
                    <a:pt x="14548" y="5932"/>
                  </a:cubicBezTo>
                  <a:cubicBezTo>
                    <a:pt x="14606" y="5932"/>
                    <a:pt x="14666" y="5918"/>
                    <a:pt x="14724" y="5889"/>
                  </a:cubicBezTo>
                  <a:cubicBezTo>
                    <a:pt x="14923" y="5810"/>
                    <a:pt x="15023" y="5611"/>
                    <a:pt x="14983" y="5372"/>
                  </a:cubicBezTo>
                  <a:cubicBezTo>
                    <a:pt x="14983" y="5332"/>
                    <a:pt x="14963" y="5272"/>
                    <a:pt x="14943" y="5213"/>
                  </a:cubicBezTo>
                  <a:cubicBezTo>
                    <a:pt x="14366" y="3800"/>
                    <a:pt x="13530" y="2586"/>
                    <a:pt x="12357" y="1612"/>
                  </a:cubicBezTo>
                  <a:cubicBezTo>
                    <a:pt x="11057" y="559"/>
                    <a:pt x="9613" y="1"/>
                    <a:pt x="803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70" name="Google Shape;1470;p27"/>
          <p:cNvSpPr/>
          <p:nvPr/>
        </p:nvSpPr>
        <p:spPr>
          <a:xfrm rot="-927999">
            <a:off x="5985728" y="786808"/>
            <a:ext cx="2597867" cy="2032208"/>
          </a:xfrm>
          <a:custGeom>
            <a:rect b="b" l="l" r="r" t="t"/>
            <a:pathLst>
              <a:path extrusionOk="0" h="72187" w="92280">
                <a:moveTo>
                  <a:pt x="73965" y="0"/>
                </a:moveTo>
                <a:cubicBezTo>
                  <a:pt x="71241" y="0"/>
                  <a:pt x="68528" y="633"/>
                  <a:pt x="66136" y="1964"/>
                </a:cubicBezTo>
                <a:cubicBezTo>
                  <a:pt x="62952" y="3754"/>
                  <a:pt x="60306" y="6580"/>
                  <a:pt x="56824" y="7674"/>
                </a:cubicBezTo>
                <a:cubicBezTo>
                  <a:pt x="55680" y="8036"/>
                  <a:pt x="54508" y="8192"/>
                  <a:pt x="53328" y="8192"/>
                </a:cubicBezTo>
                <a:cubicBezTo>
                  <a:pt x="50488" y="8192"/>
                  <a:pt x="47603" y="7286"/>
                  <a:pt x="44946" y="6162"/>
                </a:cubicBezTo>
                <a:cubicBezTo>
                  <a:pt x="41206" y="4570"/>
                  <a:pt x="37585" y="2501"/>
                  <a:pt x="33566" y="1844"/>
                </a:cubicBezTo>
                <a:cubicBezTo>
                  <a:pt x="32573" y="1682"/>
                  <a:pt x="31585" y="1606"/>
                  <a:pt x="30604" y="1606"/>
                </a:cubicBezTo>
                <a:cubicBezTo>
                  <a:pt x="25317" y="1606"/>
                  <a:pt x="20260" y="3836"/>
                  <a:pt x="15997" y="6958"/>
                </a:cubicBezTo>
                <a:cubicBezTo>
                  <a:pt x="11540" y="10221"/>
                  <a:pt x="8138" y="14856"/>
                  <a:pt x="5711" y="19910"/>
                </a:cubicBezTo>
                <a:cubicBezTo>
                  <a:pt x="4636" y="22119"/>
                  <a:pt x="3761" y="24426"/>
                  <a:pt x="3065" y="26734"/>
                </a:cubicBezTo>
                <a:cubicBezTo>
                  <a:pt x="1194" y="32962"/>
                  <a:pt x="1" y="40503"/>
                  <a:pt x="1950" y="46830"/>
                </a:cubicBezTo>
                <a:cubicBezTo>
                  <a:pt x="3025" y="50292"/>
                  <a:pt x="5154" y="53316"/>
                  <a:pt x="7462" y="56101"/>
                </a:cubicBezTo>
                <a:cubicBezTo>
                  <a:pt x="13430" y="63403"/>
                  <a:pt x="21150" y="69790"/>
                  <a:pt x="30382" y="71700"/>
                </a:cubicBezTo>
                <a:cubicBezTo>
                  <a:pt x="31973" y="72026"/>
                  <a:pt x="33611" y="72186"/>
                  <a:pt x="35253" y="72186"/>
                </a:cubicBezTo>
                <a:cubicBezTo>
                  <a:pt x="43141" y="72186"/>
                  <a:pt x="51141" y="68475"/>
                  <a:pt x="54616" y="61493"/>
                </a:cubicBezTo>
                <a:cubicBezTo>
                  <a:pt x="56128" y="58449"/>
                  <a:pt x="56725" y="55027"/>
                  <a:pt x="57899" y="51843"/>
                </a:cubicBezTo>
                <a:cubicBezTo>
                  <a:pt x="59948" y="46312"/>
                  <a:pt x="63828" y="41478"/>
                  <a:pt x="68802" y="38274"/>
                </a:cubicBezTo>
                <a:cubicBezTo>
                  <a:pt x="74532" y="34593"/>
                  <a:pt x="81675" y="32982"/>
                  <a:pt x="86370" y="28048"/>
                </a:cubicBezTo>
                <a:cubicBezTo>
                  <a:pt x="91802" y="22317"/>
                  <a:pt x="92279" y="12568"/>
                  <a:pt x="87445" y="6321"/>
                </a:cubicBezTo>
                <a:cubicBezTo>
                  <a:pt x="84285" y="2251"/>
                  <a:pt x="79103" y="0"/>
                  <a:pt x="7396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71" name="Google Shape;1471;p27"/>
          <p:cNvGrpSpPr/>
          <p:nvPr/>
        </p:nvGrpSpPr>
        <p:grpSpPr>
          <a:xfrm>
            <a:off x="600600" y="519300"/>
            <a:ext cx="7942800" cy="494700"/>
            <a:chOff x="600600" y="519300"/>
            <a:chExt cx="7942800" cy="494700"/>
          </a:xfrm>
        </p:grpSpPr>
        <p:sp>
          <p:nvSpPr>
            <p:cNvPr id="1472" name="Google Shape;1472;p27"/>
            <p:cNvSpPr/>
            <p:nvPr/>
          </p:nvSpPr>
          <p:spPr>
            <a:xfrm>
              <a:off x="600600" y="519300"/>
              <a:ext cx="7942800" cy="494700"/>
            </a:xfrm>
            <a:prstGeom prst="rect">
              <a:avLst/>
            </a:prstGeom>
            <a:solidFill>
              <a:schemeClr val="accent4"/>
            </a:solid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73" name="Google Shape;1473;p27"/>
            <p:cNvGrpSpPr/>
            <p:nvPr/>
          </p:nvGrpSpPr>
          <p:grpSpPr>
            <a:xfrm>
              <a:off x="7542569" y="681111"/>
              <a:ext cx="789243" cy="171052"/>
              <a:chOff x="733775" y="310686"/>
              <a:chExt cx="789243" cy="171052"/>
            </a:xfrm>
          </p:grpSpPr>
          <p:sp>
            <p:nvSpPr>
              <p:cNvPr id="1474" name="Google Shape;1474;p27"/>
              <p:cNvSpPr/>
              <p:nvPr/>
            </p:nvSpPr>
            <p:spPr>
              <a:xfrm>
                <a:off x="1364945" y="310686"/>
                <a:ext cx="158072" cy="171052"/>
              </a:xfrm>
              <a:prstGeom prst="rect">
                <a:avLst/>
              </a:prstGeom>
            </p:spPr>
            <p:txBody>
              <a:bodyPr>
                <a:prstTxWarp prst="textPlain"/>
              </a:bodyPr>
              <a:lstStyle/>
              <a:p>
                <a:pPr lvl="0" algn="ctr"/>
                <a:r>
                  <a:rPr b="0" i="0">
                    <a:ln>
                      <a:noFill/>
                    </a:ln>
                    <a:solidFill>
                      <a:schemeClr val="lt2"/>
                    </a:solidFill>
                    <a:latin typeface="Gaegu;300"/>
                  </a:rPr>
                  <a:t>x</a:t>
                </a:r>
              </a:p>
            </p:txBody>
          </p:sp>
          <p:sp>
            <p:nvSpPr>
              <p:cNvPr id="1475" name="Google Shape;1475;p27"/>
              <p:cNvSpPr/>
              <p:nvPr/>
            </p:nvSpPr>
            <p:spPr>
              <a:xfrm>
                <a:off x="733775" y="385383"/>
                <a:ext cx="155474" cy="21652"/>
              </a:xfrm>
              <a:prstGeom prst="rect">
                <a:avLst/>
              </a:prstGeom>
            </p:spPr>
            <p:txBody>
              <a:bodyPr>
                <a:prstTxWarp prst="textPlain"/>
              </a:bodyPr>
              <a:lstStyle/>
              <a:p>
                <a:pPr lvl="0" algn="ctr"/>
                <a:r>
                  <a:rPr b="0" i="0">
                    <a:ln>
                      <a:noFill/>
                    </a:ln>
                    <a:solidFill>
                      <a:schemeClr val="lt2"/>
                    </a:solidFill>
                    <a:latin typeface="Gaegu;300"/>
                  </a:rPr>
                  <a:t>-</a:t>
                </a:r>
              </a:p>
            </p:txBody>
          </p:sp>
          <p:grpSp>
            <p:nvGrpSpPr>
              <p:cNvPr id="1476" name="Google Shape;1476;p27"/>
              <p:cNvGrpSpPr/>
              <p:nvPr/>
            </p:nvGrpSpPr>
            <p:grpSpPr>
              <a:xfrm>
                <a:off x="1015525" y="313175"/>
                <a:ext cx="184510" cy="164017"/>
                <a:chOff x="7228702" y="774508"/>
                <a:chExt cx="285046" cy="253347"/>
              </a:xfrm>
            </p:grpSpPr>
            <p:grpSp>
              <p:nvGrpSpPr>
                <p:cNvPr id="1477" name="Google Shape;1477;p27"/>
                <p:cNvGrpSpPr/>
                <p:nvPr/>
              </p:nvGrpSpPr>
              <p:grpSpPr>
                <a:xfrm>
                  <a:off x="7313001" y="774508"/>
                  <a:ext cx="200747" cy="228523"/>
                  <a:chOff x="7313001" y="774508"/>
                  <a:chExt cx="200747" cy="228523"/>
                </a:xfrm>
              </p:grpSpPr>
              <p:sp>
                <p:nvSpPr>
                  <p:cNvPr id="1478" name="Google Shape;1478;p27"/>
                  <p:cNvSpPr/>
                  <p:nvPr/>
                </p:nvSpPr>
                <p:spPr>
                  <a:xfrm>
                    <a:off x="7315737" y="774508"/>
                    <a:ext cx="198011" cy="228523"/>
                  </a:xfrm>
                  <a:custGeom>
                    <a:rect b="b" l="l" r="r" t="t"/>
                    <a:pathLst>
                      <a:path extrusionOk="0" h="9811" w="9360">
                        <a:moveTo>
                          <a:pt x="0" y="0"/>
                        </a:moveTo>
                        <a:lnTo>
                          <a:pt x="9360" y="0"/>
                        </a:lnTo>
                        <a:lnTo>
                          <a:pt x="9135" y="9811"/>
                        </a:lnTo>
                        <a:lnTo>
                          <a:pt x="57" y="9699"/>
                        </a:lnTo>
                        <a:close/>
                      </a:path>
                    </a:pathLst>
                  </a:custGeom>
                  <a:solidFill>
                    <a:schemeClr val="accent4"/>
                  </a:solidFill>
                  <a:ln>
                    <a:noFill/>
                  </a:ln>
                </p:spPr>
              </p:sp>
              <p:sp>
                <p:nvSpPr>
                  <p:cNvPr id="1479" name="Google Shape;1479;p27"/>
                  <p:cNvSpPr/>
                  <p:nvPr/>
                </p:nvSpPr>
                <p:spPr>
                  <a:xfrm>
                    <a:off x="7313001" y="778289"/>
                    <a:ext cx="200743" cy="217215"/>
                  </a:xfrm>
                  <a:custGeom>
                    <a:rect b="b" l="l" r="r" t="t"/>
                    <a:pathLst>
                      <a:path extrusionOk="0" h="32566" w="46930">
                        <a:moveTo>
                          <a:pt x="30399" y="659"/>
                        </a:moveTo>
                        <a:cubicBezTo>
                          <a:pt x="35696" y="659"/>
                          <a:pt x="40992" y="748"/>
                          <a:pt x="46287" y="1032"/>
                        </a:cubicBezTo>
                        <a:cubicBezTo>
                          <a:pt x="46271" y="11283"/>
                          <a:pt x="46004" y="21534"/>
                          <a:pt x="46114" y="31801"/>
                        </a:cubicBezTo>
                        <a:cubicBezTo>
                          <a:pt x="40818" y="31890"/>
                          <a:pt x="35523" y="31916"/>
                          <a:pt x="30230" y="31916"/>
                        </a:cubicBezTo>
                        <a:cubicBezTo>
                          <a:pt x="22733" y="31916"/>
                          <a:pt x="15238" y="31864"/>
                          <a:pt x="7744" y="31864"/>
                        </a:cubicBezTo>
                        <a:cubicBezTo>
                          <a:pt x="5560" y="31864"/>
                          <a:pt x="3376" y="31868"/>
                          <a:pt x="1192" y="31879"/>
                        </a:cubicBezTo>
                        <a:cubicBezTo>
                          <a:pt x="925" y="21566"/>
                          <a:pt x="706" y="11252"/>
                          <a:pt x="659" y="923"/>
                        </a:cubicBezTo>
                        <a:lnTo>
                          <a:pt x="659" y="923"/>
                        </a:lnTo>
                        <a:cubicBezTo>
                          <a:pt x="1402" y="926"/>
                          <a:pt x="2145" y="928"/>
                          <a:pt x="2887" y="928"/>
                        </a:cubicBezTo>
                        <a:cubicBezTo>
                          <a:pt x="12055" y="928"/>
                          <a:pt x="21228" y="659"/>
                          <a:pt x="30399" y="659"/>
                        </a:cubicBezTo>
                        <a:close/>
                        <a:moveTo>
                          <a:pt x="30451" y="1"/>
                        </a:moveTo>
                        <a:cubicBezTo>
                          <a:pt x="21100" y="1"/>
                          <a:pt x="11743" y="284"/>
                          <a:pt x="2391" y="284"/>
                        </a:cubicBezTo>
                        <a:cubicBezTo>
                          <a:pt x="1792" y="284"/>
                          <a:pt x="1194" y="282"/>
                          <a:pt x="596" y="280"/>
                        </a:cubicBezTo>
                        <a:cubicBezTo>
                          <a:pt x="535" y="195"/>
                          <a:pt x="431" y="152"/>
                          <a:pt x="327" y="152"/>
                        </a:cubicBezTo>
                        <a:cubicBezTo>
                          <a:pt x="164" y="152"/>
                          <a:pt x="0" y="257"/>
                          <a:pt x="0" y="468"/>
                        </a:cubicBezTo>
                        <a:cubicBezTo>
                          <a:pt x="47" y="10986"/>
                          <a:pt x="267" y="21487"/>
                          <a:pt x="533" y="31989"/>
                        </a:cubicBezTo>
                        <a:cubicBezTo>
                          <a:pt x="533" y="32005"/>
                          <a:pt x="533" y="32020"/>
                          <a:pt x="549" y="32020"/>
                        </a:cubicBezTo>
                        <a:cubicBezTo>
                          <a:pt x="424" y="32224"/>
                          <a:pt x="518" y="32538"/>
                          <a:pt x="800" y="32538"/>
                        </a:cubicBezTo>
                        <a:cubicBezTo>
                          <a:pt x="3274" y="32522"/>
                          <a:pt x="5749" y="32517"/>
                          <a:pt x="8223" y="32517"/>
                        </a:cubicBezTo>
                        <a:cubicBezTo>
                          <a:pt x="15481" y="32517"/>
                          <a:pt x="22739" y="32566"/>
                          <a:pt x="29996" y="32566"/>
                        </a:cubicBezTo>
                        <a:cubicBezTo>
                          <a:pt x="35390" y="32566"/>
                          <a:pt x="40783" y="32539"/>
                          <a:pt x="46177" y="32444"/>
                        </a:cubicBezTo>
                        <a:cubicBezTo>
                          <a:pt x="46365" y="32444"/>
                          <a:pt x="46459" y="32318"/>
                          <a:pt x="46490" y="32162"/>
                        </a:cubicBezTo>
                        <a:cubicBezTo>
                          <a:pt x="46631" y="32146"/>
                          <a:pt x="46773" y="32052"/>
                          <a:pt x="46757" y="31848"/>
                        </a:cubicBezTo>
                        <a:cubicBezTo>
                          <a:pt x="46663" y="21409"/>
                          <a:pt x="46929" y="10954"/>
                          <a:pt x="46929" y="515"/>
                        </a:cubicBezTo>
                        <a:cubicBezTo>
                          <a:pt x="46929" y="300"/>
                          <a:pt x="46765" y="193"/>
                          <a:pt x="46602" y="193"/>
                        </a:cubicBezTo>
                        <a:cubicBezTo>
                          <a:pt x="46479" y="193"/>
                          <a:pt x="46356" y="253"/>
                          <a:pt x="46302" y="374"/>
                        </a:cubicBezTo>
                        <a:cubicBezTo>
                          <a:pt x="41022" y="91"/>
                          <a:pt x="35737" y="1"/>
                          <a:pt x="30451"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80" name="Google Shape;1480;p27"/>
                <p:cNvGrpSpPr/>
                <p:nvPr/>
              </p:nvGrpSpPr>
              <p:grpSpPr>
                <a:xfrm>
                  <a:off x="7228702" y="809455"/>
                  <a:ext cx="200757" cy="218400"/>
                  <a:chOff x="7269477" y="781280"/>
                  <a:chExt cx="200757" cy="218400"/>
                </a:xfrm>
              </p:grpSpPr>
              <p:sp>
                <p:nvSpPr>
                  <p:cNvPr id="1481" name="Google Shape;1481;p27"/>
                  <p:cNvSpPr/>
                  <p:nvPr/>
                </p:nvSpPr>
                <p:spPr>
                  <a:xfrm>
                    <a:off x="7269477" y="781280"/>
                    <a:ext cx="200749" cy="217216"/>
                  </a:xfrm>
                  <a:custGeom>
                    <a:rect b="b" l="l" r="r" t="t"/>
                    <a:pathLst>
                      <a:path extrusionOk="0" h="9811" w="9360">
                        <a:moveTo>
                          <a:pt x="0" y="0"/>
                        </a:moveTo>
                        <a:lnTo>
                          <a:pt x="9360" y="0"/>
                        </a:lnTo>
                        <a:lnTo>
                          <a:pt x="9135" y="9811"/>
                        </a:lnTo>
                        <a:lnTo>
                          <a:pt x="57" y="9699"/>
                        </a:lnTo>
                        <a:close/>
                      </a:path>
                    </a:pathLst>
                  </a:custGeom>
                  <a:solidFill>
                    <a:schemeClr val="accent4"/>
                  </a:solidFill>
                  <a:ln>
                    <a:noFill/>
                  </a:ln>
                </p:spPr>
              </p:sp>
              <p:sp>
                <p:nvSpPr>
                  <p:cNvPr id="1482" name="Google Shape;1482;p27"/>
                  <p:cNvSpPr/>
                  <p:nvPr/>
                </p:nvSpPr>
                <p:spPr>
                  <a:xfrm>
                    <a:off x="7269491" y="782465"/>
                    <a:ext cx="200743" cy="217215"/>
                  </a:xfrm>
                  <a:custGeom>
                    <a:rect b="b" l="l" r="r" t="t"/>
                    <a:pathLst>
                      <a:path extrusionOk="0" h="32566" w="46930">
                        <a:moveTo>
                          <a:pt x="30399" y="659"/>
                        </a:moveTo>
                        <a:cubicBezTo>
                          <a:pt x="35696" y="659"/>
                          <a:pt x="40992" y="748"/>
                          <a:pt x="46287" y="1032"/>
                        </a:cubicBezTo>
                        <a:cubicBezTo>
                          <a:pt x="46271" y="11283"/>
                          <a:pt x="46004" y="21534"/>
                          <a:pt x="46114" y="31801"/>
                        </a:cubicBezTo>
                        <a:cubicBezTo>
                          <a:pt x="40818" y="31890"/>
                          <a:pt x="35523" y="31916"/>
                          <a:pt x="30230" y="31916"/>
                        </a:cubicBezTo>
                        <a:cubicBezTo>
                          <a:pt x="22733" y="31916"/>
                          <a:pt x="15238" y="31864"/>
                          <a:pt x="7744" y="31864"/>
                        </a:cubicBezTo>
                        <a:cubicBezTo>
                          <a:pt x="5560" y="31864"/>
                          <a:pt x="3376" y="31868"/>
                          <a:pt x="1192" y="31879"/>
                        </a:cubicBezTo>
                        <a:cubicBezTo>
                          <a:pt x="925" y="21566"/>
                          <a:pt x="706" y="11252"/>
                          <a:pt x="659" y="923"/>
                        </a:cubicBezTo>
                        <a:lnTo>
                          <a:pt x="659" y="923"/>
                        </a:lnTo>
                        <a:cubicBezTo>
                          <a:pt x="1402" y="926"/>
                          <a:pt x="2145" y="928"/>
                          <a:pt x="2887" y="928"/>
                        </a:cubicBezTo>
                        <a:cubicBezTo>
                          <a:pt x="12055" y="928"/>
                          <a:pt x="21228" y="659"/>
                          <a:pt x="30399" y="659"/>
                        </a:cubicBezTo>
                        <a:close/>
                        <a:moveTo>
                          <a:pt x="30451" y="1"/>
                        </a:moveTo>
                        <a:cubicBezTo>
                          <a:pt x="21100" y="1"/>
                          <a:pt x="11743" y="284"/>
                          <a:pt x="2391" y="284"/>
                        </a:cubicBezTo>
                        <a:cubicBezTo>
                          <a:pt x="1792" y="284"/>
                          <a:pt x="1194" y="282"/>
                          <a:pt x="596" y="280"/>
                        </a:cubicBezTo>
                        <a:cubicBezTo>
                          <a:pt x="535" y="195"/>
                          <a:pt x="431" y="152"/>
                          <a:pt x="327" y="152"/>
                        </a:cubicBezTo>
                        <a:cubicBezTo>
                          <a:pt x="164" y="152"/>
                          <a:pt x="0" y="257"/>
                          <a:pt x="0" y="468"/>
                        </a:cubicBezTo>
                        <a:cubicBezTo>
                          <a:pt x="47" y="10986"/>
                          <a:pt x="267" y="21487"/>
                          <a:pt x="533" y="31989"/>
                        </a:cubicBezTo>
                        <a:cubicBezTo>
                          <a:pt x="533" y="32005"/>
                          <a:pt x="533" y="32020"/>
                          <a:pt x="549" y="32020"/>
                        </a:cubicBezTo>
                        <a:cubicBezTo>
                          <a:pt x="424" y="32224"/>
                          <a:pt x="518" y="32538"/>
                          <a:pt x="800" y="32538"/>
                        </a:cubicBezTo>
                        <a:cubicBezTo>
                          <a:pt x="3274" y="32522"/>
                          <a:pt x="5749" y="32517"/>
                          <a:pt x="8223" y="32517"/>
                        </a:cubicBezTo>
                        <a:cubicBezTo>
                          <a:pt x="15481" y="32517"/>
                          <a:pt x="22739" y="32566"/>
                          <a:pt x="29996" y="32566"/>
                        </a:cubicBezTo>
                        <a:cubicBezTo>
                          <a:pt x="35390" y="32566"/>
                          <a:pt x="40783" y="32539"/>
                          <a:pt x="46177" y="32444"/>
                        </a:cubicBezTo>
                        <a:cubicBezTo>
                          <a:pt x="46365" y="32444"/>
                          <a:pt x="46459" y="32318"/>
                          <a:pt x="46490" y="32162"/>
                        </a:cubicBezTo>
                        <a:cubicBezTo>
                          <a:pt x="46631" y="32146"/>
                          <a:pt x="46773" y="32052"/>
                          <a:pt x="46757" y="31848"/>
                        </a:cubicBezTo>
                        <a:cubicBezTo>
                          <a:pt x="46663" y="21409"/>
                          <a:pt x="46929" y="10954"/>
                          <a:pt x="46929" y="515"/>
                        </a:cubicBezTo>
                        <a:cubicBezTo>
                          <a:pt x="46929" y="300"/>
                          <a:pt x="46765" y="193"/>
                          <a:pt x="46602" y="193"/>
                        </a:cubicBezTo>
                        <a:cubicBezTo>
                          <a:pt x="46479" y="193"/>
                          <a:pt x="46356" y="253"/>
                          <a:pt x="46302" y="374"/>
                        </a:cubicBezTo>
                        <a:cubicBezTo>
                          <a:pt x="41022" y="91"/>
                          <a:pt x="35737" y="1"/>
                          <a:pt x="30451"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grpSp>
          <p:nvGrpSpPr>
            <p:cNvPr id="1483" name="Google Shape;1483;p27"/>
            <p:cNvGrpSpPr/>
            <p:nvPr/>
          </p:nvGrpSpPr>
          <p:grpSpPr>
            <a:xfrm>
              <a:off x="812189" y="664537"/>
              <a:ext cx="800559" cy="204209"/>
              <a:chOff x="747420" y="664537"/>
              <a:chExt cx="800559" cy="204209"/>
            </a:xfrm>
          </p:grpSpPr>
          <p:grpSp>
            <p:nvGrpSpPr>
              <p:cNvPr id="1484" name="Google Shape;1484;p27"/>
              <p:cNvGrpSpPr/>
              <p:nvPr/>
            </p:nvGrpSpPr>
            <p:grpSpPr>
              <a:xfrm>
                <a:off x="1339984" y="664537"/>
                <a:ext cx="207995" cy="204209"/>
                <a:chOff x="1541700" y="658850"/>
                <a:chExt cx="253838" cy="249218"/>
              </a:xfrm>
            </p:grpSpPr>
            <p:sp>
              <p:nvSpPr>
                <p:cNvPr id="1485" name="Google Shape;1485;p27"/>
                <p:cNvSpPr/>
                <p:nvPr/>
              </p:nvSpPr>
              <p:spPr>
                <a:xfrm>
                  <a:off x="1541700" y="658850"/>
                  <a:ext cx="253838" cy="249218"/>
                </a:xfrm>
                <a:custGeom>
                  <a:rect b="b" l="l" r="r" t="t"/>
                  <a:pathLst>
                    <a:path extrusionOk="0" h="16128" w="16427">
                      <a:moveTo>
                        <a:pt x="6489" y="697"/>
                      </a:moveTo>
                      <a:cubicBezTo>
                        <a:pt x="6850" y="1277"/>
                        <a:pt x="7179" y="1857"/>
                        <a:pt x="7524" y="2437"/>
                      </a:cubicBezTo>
                      <a:cubicBezTo>
                        <a:pt x="7595" y="2553"/>
                        <a:pt x="7692" y="2598"/>
                        <a:pt x="7788" y="2598"/>
                      </a:cubicBezTo>
                      <a:cubicBezTo>
                        <a:pt x="7861" y="2598"/>
                        <a:pt x="7933" y="2572"/>
                        <a:pt x="7994" y="2531"/>
                      </a:cubicBezTo>
                      <a:lnTo>
                        <a:pt x="8088" y="2531"/>
                      </a:lnTo>
                      <a:cubicBezTo>
                        <a:pt x="8274" y="2499"/>
                        <a:pt x="8456" y="2485"/>
                        <a:pt x="8637" y="2485"/>
                      </a:cubicBezTo>
                      <a:cubicBezTo>
                        <a:pt x="9083" y="2485"/>
                        <a:pt x="9518" y="2574"/>
                        <a:pt x="9953" y="2719"/>
                      </a:cubicBezTo>
                      <a:cubicBezTo>
                        <a:pt x="9987" y="2730"/>
                        <a:pt x="10020" y="2741"/>
                        <a:pt x="10053" y="2741"/>
                      </a:cubicBezTo>
                      <a:cubicBezTo>
                        <a:pt x="10067" y="2741"/>
                        <a:pt x="10081" y="2739"/>
                        <a:pt x="10094" y="2735"/>
                      </a:cubicBezTo>
                      <a:cubicBezTo>
                        <a:pt x="10116" y="2738"/>
                        <a:pt x="10137" y="2740"/>
                        <a:pt x="10158" y="2740"/>
                      </a:cubicBezTo>
                      <a:cubicBezTo>
                        <a:pt x="10230" y="2740"/>
                        <a:pt x="10300" y="2717"/>
                        <a:pt x="10361" y="2656"/>
                      </a:cubicBezTo>
                      <a:cubicBezTo>
                        <a:pt x="10847" y="2186"/>
                        <a:pt x="11348" y="1747"/>
                        <a:pt x="11881" y="1340"/>
                      </a:cubicBezTo>
                      <a:cubicBezTo>
                        <a:pt x="12054" y="1434"/>
                        <a:pt x="12242" y="1528"/>
                        <a:pt x="12414" y="1638"/>
                      </a:cubicBezTo>
                      <a:cubicBezTo>
                        <a:pt x="12242" y="2249"/>
                        <a:pt x="12069" y="2845"/>
                        <a:pt x="11897" y="3456"/>
                      </a:cubicBezTo>
                      <a:cubicBezTo>
                        <a:pt x="11756" y="3581"/>
                        <a:pt x="11725" y="3848"/>
                        <a:pt x="11928" y="3973"/>
                      </a:cubicBezTo>
                      <a:cubicBezTo>
                        <a:pt x="12477" y="4334"/>
                        <a:pt x="12869" y="4820"/>
                        <a:pt x="13167" y="5399"/>
                      </a:cubicBezTo>
                      <a:cubicBezTo>
                        <a:pt x="13198" y="5431"/>
                        <a:pt x="13214" y="5462"/>
                        <a:pt x="13245" y="5494"/>
                      </a:cubicBezTo>
                      <a:cubicBezTo>
                        <a:pt x="13292" y="5572"/>
                        <a:pt x="13386" y="5635"/>
                        <a:pt x="13511" y="5635"/>
                      </a:cubicBezTo>
                      <a:cubicBezTo>
                        <a:pt x="14185" y="5635"/>
                        <a:pt x="14859" y="5650"/>
                        <a:pt x="15518" y="5697"/>
                      </a:cubicBezTo>
                      <a:cubicBezTo>
                        <a:pt x="15596" y="5901"/>
                        <a:pt x="15659" y="6089"/>
                        <a:pt x="15706" y="6293"/>
                      </a:cubicBezTo>
                      <a:cubicBezTo>
                        <a:pt x="15126" y="6653"/>
                        <a:pt x="14546" y="6983"/>
                        <a:pt x="13966" y="7343"/>
                      </a:cubicBezTo>
                      <a:cubicBezTo>
                        <a:pt x="13935" y="7359"/>
                        <a:pt x="13903" y="7374"/>
                        <a:pt x="13888" y="7406"/>
                      </a:cubicBezTo>
                      <a:cubicBezTo>
                        <a:pt x="13778" y="7469"/>
                        <a:pt x="13700" y="7594"/>
                        <a:pt x="13731" y="7766"/>
                      </a:cubicBezTo>
                      <a:cubicBezTo>
                        <a:pt x="13888" y="8393"/>
                        <a:pt x="13856" y="9005"/>
                        <a:pt x="13684" y="9632"/>
                      </a:cubicBezTo>
                      <a:cubicBezTo>
                        <a:pt x="13684" y="9663"/>
                        <a:pt x="13684" y="9694"/>
                        <a:pt x="13684" y="9726"/>
                      </a:cubicBezTo>
                      <a:cubicBezTo>
                        <a:pt x="13653" y="9835"/>
                        <a:pt x="13668" y="9945"/>
                        <a:pt x="13762" y="10039"/>
                      </a:cubicBezTo>
                      <a:cubicBezTo>
                        <a:pt x="14264" y="10494"/>
                        <a:pt x="14750" y="10980"/>
                        <a:pt x="15220" y="11465"/>
                      </a:cubicBezTo>
                      <a:cubicBezTo>
                        <a:pt x="15126" y="11669"/>
                        <a:pt x="15048" y="11842"/>
                        <a:pt x="14938" y="12030"/>
                      </a:cubicBezTo>
                      <a:cubicBezTo>
                        <a:pt x="14280" y="11904"/>
                        <a:pt x="13637" y="11748"/>
                        <a:pt x="12979" y="11622"/>
                      </a:cubicBezTo>
                      <a:cubicBezTo>
                        <a:pt x="12947" y="11614"/>
                        <a:pt x="12916" y="11610"/>
                        <a:pt x="12886" y="11610"/>
                      </a:cubicBezTo>
                      <a:cubicBezTo>
                        <a:pt x="12857" y="11610"/>
                        <a:pt x="12830" y="11614"/>
                        <a:pt x="12806" y="11622"/>
                      </a:cubicBezTo>
                      <a:cubicBezTo>
                        <a:pt x="12777" y="11615"/>
                        <a:pt x="12748" y="11611"/>
                        <a:pt x="12718" y="11611"/>
                      </a:cubicBezTo>
                      <a:cubicBezTo>
                        <a:pt x="12618" y="11611"/>
                        <a:pt x="12518" y="11655"/>
                        <a:pt x="12446" y="11763"/>
                      </a:cubicBezTo>
                      <a:cubicBezTo>
                        <a:pt x="12069" y="12281"/>
                        <a:pt x="11552" y="12672"/>
                        <a:pt x="10972" y="12939"/>
                      </a:cubicBezTo>
                      <a:cubicBezTo>
                        <a:pt x="10925" y="12970"/>
                        <a:pt x="10878" y="13002"/>
                        <a:pt x="10863" y="13033"/>
                      </a:cubicBezTo>
                      <a:cubicBezTo>
                        <a:pt x="10784" y="13080"/>
                        <a:pt x="10737" y="13158"/>
                        <a:pt x="10737" y="13268"/>
                      </a:cubicBezTo>
                      <a:cubicBezTo>
                        <a:pt x="10706" y="13942"/>
                        <a:pt x="10674" y="14616"/>
                        <a:pt x="10596" y="15274"/>
                      </a:cubicBezTo>
                      <a:cubicBezTo>
                        <a:pt x="10392" y="15337"/>
                        <a:pt x="10189" y="15384"/>
                        <a:pt x="9985" y="15431"/>
                      </a:cubicBezTo>
                      <a:cubicBezTo>
                        <a:pt x="9687" y="14882"/>
                        <a:pt x="9389" y="14334"/>
                        <a:pt x="9091" y="13785"/>
                      </a:cubicBezTo>
                      <a:cubicBezTo>
                        <a:pt x="9091" y="13616"/>
                        <a:pt x="8951" y="13434"/>
                        <a:pt x="8752" y="13434"/>
                      </a:cubicBezTo>
                      <a:cubicBezTo>
                        <a:pt x="8730" y="13434"/>
                        <a:pt x="8707" y="13436"/>
                        <a:pt x="8684" y="13440"/>
                      </a:cubicBezTo>
                      <a:cubicBezTo>
                        <a:pt x="8460" y="13484"/>
                        <a:pt x="8240" y="13505"/>
                        <a:pt x="8021" y="13505"/>
                      </a:cubicBezTo>
                      <a:cubicBezTo>
                        <a:pt x="7613" y="13505"/>
                        <a:pt x="7211" y="13432"/>
                        <a:pt x="6803" y="13299"/>
                      </a:cubicBezTo>
                      <a:cubicBezTo>
                        <a:pt x="6772" y="13284"/>
                        <a:pt x="6724" y="13284"/>
                        <a:pt x="6693" y="13284"/>
                      </a:cubicBezTo>
                      <a:cubicBezTo>
                        <a:pt x="6673" y="13280"/>
                        <a:pt x="6652" y="13278"/>
                        <a:pt x="6631" y="13278"/>
                      </a:cubicBezTo>
                      <a:cubicBezTo>
                        <a:pt x="6553" y="13278"/>
                        <a:pt x="6472" y="13304"/>
                        <a:pt x="6411" y="13378"/>
                      </a:cubicBezTo>
                      <a:cubicBezTo>
                        <a:pt x="5925" y="13848"/>
                        <a:pt x="5439" y="14303"/>
                        <a:pt x="4922" y="14741"/>
                      </a:cubicBezTo>
                      <a:cubicBezTo>
                        <a:pt x="4734" y="14663"/>
                        <a:pt x="4546" y="14553"/>
                        <a:pt x="4373" y="14444"/>
                      </a:cubicBezTo>
                      <a:cubicBezTo>
                        <a:pt x="4530" y="13801"/>
                        <a:pt x="4718" y="13143"/>
                        <a:pt x="4875" y="12500"/>
                      </a:cubicBezTo>
                      <a:cubicBezTo>
                        <a:pt x="4922" y="12312"/>
                        <a:pt x="4828" y="12186"/>
                        <a:pt x="4702" y="12124"/>
                      </a:cubicBezTo>
                      <a:cubicBezTo>
                        <a:pt x="4687" y="12092"/>
                        <a:pt x="4655" y="12077"/>
                        <a:pt x="4624" y="12061"/>
                      </a:cubicBezTo>
                      <a:cubicBezTo>
                        <a:pt x="4060" y="11716"/>
                        <a:pt x="3637" y="11262"/>
                        <a:pt x="3323" y="10697"/>
                      </a:cubicBezTo>
                      <a:cubicBezTo>
                        <a:pt x="3307" y="10666"/>
                        <a:pt x="3276" y="10635"/>
                        <a:pt x="3260" y="10619"/>
                      </a:cubicBezTo>
                      <a:cubicBezTo>
                        <a:pt x="3213" y="10525"/>
                        <a:pt x="3119" y="10462"/>
                        <a:pt x="2978" y="10462"/>
                      </a:cubicBezTo>
                      <a:cubicBezTo>
                        <a:pt x="2562" y="10482"/>
                        <a:pt x="2145" y="10495"/>
                        <a:pt x="1725" y="10495"/>
                      </a:cubicBezTo>
                      <a:cubicBezTo>
                        <a:pt x="1465" y="10495"/>
                        <a:pt x="1204" y="10490"/>
                        <a:pt x="941" y="10478"/>
                      </a:cubicBezTo>
                      <a:cubicBezTo>
                        <a:pt x="862" y="10290"/>
                        <a:pt x="800" y="10086"/>
                        <a:pt x="737" y="9898"/>
                      </a:cubicBezTo>
                      <a:cubicBezTo>
                        <a:pt x="1301" y="9522"/>
                        <a:pt x="1865" y="9161"/>
                        <a:pt x="2430" y="8785"/>
                      </a:cubicBezTo>
                      <a:cubicBezTo>
                        <a:pt x="2477" y="8754"/>
                        <a:pt x="2524" y="8707"/>
                        <a:pt x="2539" y="8660"/>
                      </a:cubicBezTo>
                      <a:cubicBezTo>
                        <a:pt x="2649" y="8581"/>
                        <a:pt x="2728" y="8456"/>
                        <a:pt x="2696" y="8299"/>
                      </a:cubicBezTo>
                      <a:cubicBezTo>
                        <a:pt x="2602" y="7672"/>
                        <a:pt x="2681" y="7045"/>
                        <a:pt x="2900" y="6450"/>
                      </a:cubicBezTo>
                      <a:cubicBezTo>
                        <a:pt x="2916" y="6387"/>
                        <a:pt x="2931" y="6340"/>
                        <a:pt x="2916" y="6293"/>
                      </a:cubicBezTo>
                      <a:cubicBezTo>
                        <a:pt x="2931" y="6215"/>
                        <a:pt x="2916" y="6121"/>
                        <a:pt x="2837" y="6042"/>
                      </a:cubicBezTo>
                      <a:cubicBezTo>
                        <a:pt x="2383" y="5541"/>
                        <a:pt x="1944" y="5039"/>
                        <a:pt x="1521" y="4522"/>
                      </a:cubicBezTo>
                      <a:cubicBezTo>
                        <a:pt x="1615" y="4334"/>
                        <a:pt x="1724" y="4161"/>
                        <a:pt x="1834" y="3973"/>
                      </a:cubicBezTo>
                      <a:cubicBezTo>
                        <a:pt x="2430" y="4146"/>
                        <a:pt x="3025" y="4334"/>
                        <a:pt x="3637" y="4506"/>
                      </a:cubicBezTo>
                      <a:cubicBezTo>
                        <a:pt x="3698" y="4575"/>
                        <a:pt x="3793" y="4618"/>
                        <a:pt x="3891" y="4618"/>
                      </a:cubicBezTo>
                      <a:cubicBezTo>
                        <a:pt x="3993" y="4618"/>
                        <a:pt x="4097" y="4571"/>
                        <a:pt x="4170" y="4459"/>
                      </a:cubicBezTo>
                      <a:cubicBezTo>
                        <a:pt x="4514" y="3926"/>
                        <a:pt x="5016" y="3534"/>
                        <a:pt x="5580" y="3236"/>
                      </a:cubicBezTo>
                      <a:cubicBezTo>
                        <a:pt x="5627" y="3205"/>
                        <a:pt x="5659" y="3189"/>
                        <a:pt x="5690" y="3158"/>
                      </a:cubicBezTo>
                      <a:cubicBezTo>
                        <a:pt x="5768" y="3111"/>
                        <a:pt x="5815" y="3017"/>
                        <a:pt x="5815" y="2892"/>
                      </a:cubicBezTo>
                      <a:cubicBezTo>
                        <a:pt x="5815" y="2218"/>
                        <a:pt x="5847" y="1559"/>
                        <a:pt x="5894" y="885"/>
                      </a:cubicBezTo>
                      <a:cubicBezTo>
                        <a:pt x="6098" y="807"/>
                        <a:pt x="6286" y="744"/>
                        <a:pt x="6489" y="697"/>
                      </a:cubicBezTo>
                      <a:close/>
                      <a:moveTo>
                        <a:pt x="6651" y="1"/>
                      </a:moveTo>
                      <a:cubicBezTo>
                        <a:pt x="6629" y="1"/>
                        <a:pt x="6607" y="3"/>
                        <a:pt x="6583" y="8"/>
                      </a:cubicBezTo>
                      <a:cubicBezTo>
                        <a:pt x="6223" y="86"/>
                        <a:pt x="5862" y="180"/>
                        <a:pt x="5518" y="321"/>
                      </a:cubicBezTo>
                      <a:cubicBezTo>
                        <a:pt x="5424" y="368"/>
                        <a:pt x="5345" y="431"/>
                        <a:pt x="5298" y="525"/>
                      </a:cubicBezTo>
                      <a:cubicBezTo>
                        <a:pt x="5298" y="525"/>
                        <a:pt x="5298" y="540"/>
                        <a:pt x="5298" y="540"/>
                      </a:cubicBezTo>
                      <a:cubicBezTo>
                        <a:pt x="5282" y="572"/>
                        <a:pt x="5267" y="619"/>
                        <a:pt x="5267" y="666"/>
                      </a:cubicBezTo>
                      <a:cubicBezTo>
                        <a:pt x="5204" y="1356"/>
                        <a:pt x="5173" y="2030"/>
                        <a:pt x="5173" y="2719"/>
                      </a:cubicBezTo>
                      <a:cubicBezTo>
                        <a:pt x="4640" y="3017"/>
                        <a:pt x="4170" y="3393"/>
                        <a:pt x="3809" y="3879"/>
                      </a:cubicBezTo>
                      <a:cubicBezTo>
                        <a:pt x="3166" y="3691"/>
                        <a:pt x="2524" y="3487"/>
                        <a:pt x="1881" y="3315"/>
                      </a:cubicBezTo>
                      <a:cubicBezTo>
                        <a:pt x="1881" y="3315"/>
                        <a:pt x="1865" y="3299"/>
                        <a:pt x="1865" y="3299"/>
                      </a:cubicBezTo>
                      <a:cubicBezTo>
                        <a:pt x="1813" y="3271"/>
                        <a:pt x="1761" y="3258"/>
                        <a:pt x="1711" y="3258"/>
                      </a:cubicBezTo>
                      <a:cubicBezTo>
                        <a:pt x="1595" y="3258"/>
                        <a:pt x="1488" y="3326"/>
                        <a:pt x="1411" y="3425"/>
                      </a:cubicBezTo>
                      <a:cubicBezTo>
                        <a:pt x="1207" y="3722"/>
                        <a:pt x="1019" y="4036"/>
                        <a:pt x="862" y="4381"/>
                      </a:cubicBezTo>
                      <a:cubicBezTo>
                        <a:pt x="815" y="4475"/>
                        <a:pt x="815" y="4569"/>
                        <a:pt x="847" y="4663"/>
                      </a:cubicBezTo>
                      <a:cubicBezTo>
                        <a:pt x="862" y="4710"/>
                        <a:pt x="878" y="4757"/>
                        <a:pt x="909" y="4804"/>
                      </a:cubicBezTo>
                      <a:cubicBezTo>
                        <a:pt x="1333" y="5337"/>
                        <a:pt x="1787" y="5854"/>
                        <a:pt x="2242" y="6356"/>
                      </a:cubicBezTo>
                      <a:cubicBezTo>
                        <a:pt x="2038" y="6983"/>
                        <a:pt x="1959" y="7610"/>
                        <a:pt x="2038" y="8252"/>
                      </a:cubicBezTo>
                      <a:cubicBezTo>
                        <a:pt x="1442" y="8660"/>
                        <a:pt x="831" y="9052"/>
                        <a:pt x="235" y="9443"/>
                      </a:cubicBezTo>
                      <a:cubicBezTo>
                        <a:pt x="94" y="9506"/>
                        <a:pt x="0" y="9647"/>
                        <a:pt x="47" y="9820"/>
                      </a:cubicBezTo>
                      <a:cubicBezTo>
                        <a:pt x="141" y="10212"/>
                        <a:pt x="267" y="10588"/>
                        <a:pt x="439" y="10948"/>
                      </a:cubicBezTo>
                      <a:cubicBezTo>
                        <a:pt x="470" y="11011"/>
                        <a:pt x="517" y="11058"/>
                        <a:pt x="596" y="11089"/>
                      </a:cubicBezTo>
                      <a:cubicBezTo>
                        <a:pt x="643" y="11105"/>
                        <a:pt x="690" y="11121"/>
                        <a:pt x="753" y="11121"/>
                      </a:cubicBezTo>
                      <a:cubicBezTo>
                        <a:pt x="1097" y="11136"/>
                        <a:pt x="1442" y="11144"/>
                        <a:pt x="1787" y="11144"/>
                      </a:cubicBezTo>
                      <a:cubicBezTo>
                        <a:pt x="2132" y="11144"/>
                        <a:pt x="2477" y="11136"/>
                        <a:pt x="2822" y="11121"/>
                      </a:cubicBezTo>
                      <a:cubicBezTo>
                        <a:pt x="3166" y="11701"/>
                        <a:pt x="3621" y="12186"/>
                        <a:pt x="4185" y="12547"/>
                      </a:cubicBezTo>
                      <a:cubicBezTo>
                        <a:pt x="4028" y="13190"/>
                        <a:pt x="3840" y="13832"/>
                        <a:pt x="3684" y="14491"/>
                      </a:cubicBezTo>
                      <a:cubicBezTo>
                        <a:pt x="3684" y="14491"/>
                        <a:pt x="3684" y="14491"/>
                        <a:pt x="3684" y="14506"/>
                      </a:cubicBezTo>
                      <a:cubicBezTo>
                        <a:pt x="3652" y="14632"/>
                        <a:pt x="3684" y="14773"/>
                        <a:pt x="3825" y="14882"/>
                      </a:cubicBezTo>
                      <a:cubicBezTo>
                        <a:pt x="4123" y="15086"/>
                        <a:pt x="4452" y="15259"/>
                        <a:pt x="4797" y="15400"/>
                      </a:cubicBezTo>
                      <a:cubicBezTo>
                        <a:pt x="4840" y="15426"/>
                        <a:pt x="4892" y="15437"/>
                        <a:pt x="4944" y="15437"/>
                      </a:cubicBezTo>
                      <a:cubicBezTo>
                        <a:pt x="4986" y="15437"/>
                        <a:pt x="5028" y="15429"/>
                        <a:pt x="5063" y="15415"/>
                      </a:cubicBezTo>
                      <a:cubicBezTo>
                        <a:pt x="5126" y="15415"/>
                        <a:pt x="5173" y="15384"/>
                        <a:pt x="5220" y="15353"/>
                      </a:cubicBezTo>
                      <a:cubicBezTo>
                        <a:pt x="5753" y="14914"/>
                        <a:pt x="6254" y="14444"/>
                        <a:pt x="6740" y="13958"/>
                      </a:cubicBezTo>
                      <a:cubicBezTo>
                        <a:pt x="7154" y="14081"/>
                        <a:pt x="7575" y="14148"/>
                        <a:pt x="8005" y="14148"/>
                      </a:cubicBezTo>
                      <a:cubicBezTo>
                        <a:pt x="8178" y="14148"/>
                        <a:pt x="8352" y="14137"/>
                        <a:pt x="8527" y="14114"/>
                      </a:cubicBezTo>
                      <a:cubicBezTo>
                        <a:pt x="8841" y="14710"/>
                        <a:pt x="9154" y="15290"/>
                        <a:pt x="9483" y="15870"/>
                      </a:cubicBezTo>
                      <a:cubicBezTo>
                        <a:pt x="9483" y="15886"/>
                        <a:pt x="9483" y="15886"/>
                        <a:pt x="9483" y="15886"/>
                      </a:cubicBezTo>
                      <a:cubicBezTo>
                        <a:pt x="9537" y="16047"/>
                        <a:pt x="9671" y="16127"/>
                        <a:pt x="9817" y="16127"/>
                      </a:cubicBezTo>
                      <a:cubicBezTo>
                        <a:pt x="9841" y="16127"/>
                        <a:pt x="9866" y="16125"/>
                        <a:pt x="9891" y="16121"/>
                      </a:cubicBezTo>
                      <a:cubicBezTo>
                        <a:pt x="10251" y="16058"/>
                        <a:pt x="10612" y="15964"/>
                        <a:pt x="10957" y="15839"/>
                      </a:cubicBezTo>
                      <a:cubicBezTo>
                        <a:pt x="11051" y="15807"/>
                        <a:pt x="11113" y="15745"/>
                        <a:pt x="11145" y="15666"/>
                      </a:cubicBezTo>
                      <a:cubicBezTo>
                        <a:pt x="11192" y="15619"/>
                        <a:pt x="11207" y="15572"/>
                        <a:pt x="11223" y="15509"/>
                      </a:cubicBezTo>
                      <a:cubicBezTo>
                        <a:pt x="11301" y="14820"/>
                        <a:pt x="11348" y="14146"/>
                        <a:pt x="11380" y="13456"/>
                      </a:cubicBezTo>
                      <a:cubicBezTo>
                        <a:pt x="11960" y="13174"/>
                        <a:pt x="12461" y="12766"/>
                        <a:pt x="12869" y="12265"/>
                      </a:cubicBezTo>
                      <a:cubicBezTo>
                        <a:pt x="13574" y="12406"/>
                        <a:pt x="14280" y="12563"/>
                        <a:pt x="14985" y="12704"/>
                      </a:cubicBezTo>
                      <a:cubicBezTo>
                        <a:pt x="15029" y="12718"/>
                        <a:pt x="15075" y="12727"/>
                        <a:pt x="15120" y="12727"/>
                      </a:cubicBezTo>
                      <a:cubicBezTo>
                        <a:pt x="15220" y="12727"/>
                        <a:pt x="15317" y="12686"/>
                        <a:pt x="15392" y="12578"/>
                      </a:cubicBezTo>
                      <a:cubicBezTo>
                        <a:pt x="15596" y="12233"/>
                        <a:pt x="15769" y="11873"/>
                        <a:pt x="15910" y="11512"/>
                      </a:cubicBezTo>
                      <a:cubicBezTo>
                        <a:pt x="15925" y="11434"/>
                        <a:pt x="15925" y="11356"/>
                        <a:pt x="15894" y="11293"/>
                      </a:cubicBezTo>
                      <a:cubicBezTo>
                        <a:pt x="15878" y="11246"/>
                        <a:pt x="15847" y="11199"/>
                        <a:pt x="15816" y="11152"/>
                      </a:cubicBezTo>
                      <a:cubicBezTo>
                        <a:pt x="15345" y="10650"/>
                        <a:pt x="14859" y="10164"/>
                        <a:pt x="14342" y="9694"/>
                      </a:cubicBezTo>
                      <a:cubicBezTo>
                        <a:pt x="14499" y="9067"/>
                        <a:pt x="14530" y="8456"/>
                        <a:pt x="14421" y="7829"/>
                      </a:cubicBezTo>
                      <a:cubicBezTo>
                        <a:pt x="15016" y="7469"/>
                        <a:pt x="15627" y="7124"/>
                        <a:pt x="16223" y="6747"/>
                      </a:cubicBezTo>
                      <a:lnTo>
                        <a:pt x="16239" y="6747"/>
                      </a:lnTo>
                      <a:cubicBezTo>
                        <a:pt x="16349" y="6669"/>
                        <a:pt x="16427" y="6544"/>
                        <a:pt x="16396" y="6387"/>
                      </a:cubicBezTo>
                      <a:cubicBezTo>
                        <a:pt x="16333" y="6026"/>
                        <a:pt x="16223" y="5666"/>
                        <a:pt x="16082" y="5321"/>
                      </a:cubicBezTo>
                      <a:cubicBezTo>
                        <a:pt x="16035" y="5227"/>
                        <a:pt x="15972" y="5149"/>
                        <a:pt x="15878" y="5102"/>
                      </a:cubicBezTo>
                      <a:cubicBezTo>
                        <a:pt x="15847" y="5086"/>
                        <a:pt x="15800" y="5070"/>
                        <a:pt x="15737" y="5070"/>
                      </a:cubicBezTo>
                      <a:cubicBezTo>
                        <a:pt x="15048" y="5008"/>
                        <a:pt x="14374" y="4976"/>
                        <a:pt x="13684" y="4976"/>
                      </a:cubicBezTo>
                      <a:cubicBezTo>
                        <a:pt x="13386" y="4443"/>
                        <a:pt x="13010" y="3989"/>
                        <a:pt x="12524" y="3613"/>
                      </a:cubicBezTo>
                      <a:cubicBezTo>
                        <a:pt x="12712" y="2970"/>
                        <a:pt x="12900" y="2327"/>
                        <a:pt x="13073" y="1685"/>
                      </a:cubicBezTo>
                      <a:lnTo>
                        <a:pt x="13088" y="1685"/>
                      </a:lnTo>
                      <a:cubicBezTo>
                        <a:pt x="13182" y="1512"/>
                        <a:pt x="13120" y="1340"/>
                        <a:pt x="12979" y="1230"/>
                      </a:cubicBezTo>
                      <a:cubicBezTo>
                        <a:pt x="12681" y="1011"/>
                        <a:pt x="12352" y="823"/>
                        <a:pt x="12022" y="666"/>
                      </a:cubicBezTo>
                      <a:cubicBezTo>
                        <a:pt x="11971" y="649"/>
                        <a:pt x="11914" y="636"/>
                        <a:pt x="11859" y="636"/>
                      </a:cubicBezTo>
                      <a:cubicBezTo>
                        <a:pt x="11813" y="636"/>
                        <a:pt x="11767" y="645"/>
                        <a:pt x="11725" y="666"/>
                      </a:cubicBezTo>
                      <a:cubicBezTo>
                        <a:pt x="11678" y="666"/>
                        <a:pt x="11631" y="697"/>
                        <a:pt x="11584" y="729"/>
                      </a:cubicBezTo>
                      <a:cubicBezTo>
                        <a:pt x="11051" y="1152"/>
                        <a:pt x="10533" y="1591"/>
                        <a:pt x="10032" y="2061"/>
                      </a:cubicBezTo>
                      <a:cubicBezTo>
                        <a:pt x="9575" y="1912"/>
                        <a:pt x="9112" y="1836"/>
                        <a:pt x="8641" y="1836"/>
                      </a:cubicBezTo>
                      <a:cubicBezTo>
                        <a:pt x="8417" y="1836"/>
                        <a:pt x="8191" y="1853"/>
                        <a:pt x="7963" y="1888"/>
                      </a:cubicBezTo>
                      <a:cubicBezTo>
                        <a:pt x="7618" y="1324"/>
                        <a:pt x="7289" y="760"/>
                        <a:pt x="6944" y="196"/>
                      </a:cubicBezTo>
                      <a:cubicBezTo>
                        <a:pt x="6944" y="180"/>
                        <a:pt x="6944" y="180"/>
                        <a:pt x="6944" y="180"/>
                      </a:cubicBezTo>
                      <a:cubicBezTo>
                        <a:pt x="6877" y="73"/>
                        <a:pt x="6777" y="1"/>
                        <a:pt x="6651"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6" name="Google Shape;1486;p27"/>
                <p:cNvSpPr/>
                <p:nvPr/>
              </p:nvSpPr>
              <p:spPr>
                <a:xfrm>
                  <a:off x="1610522" y="731473"/>
                  <a:ext cx="118892" cy="100998"/>
                </a:xfrm>
                <a:custGeom>
                  <a:rect b="b" l="l" r="r" t="t"/>
                  <a:pathLst>
                    <a:path extrusionOk="0" h="6536" w="7694">
                      <a:moveTo>
                        <a:pt x="3911" y="632"/>
                      </a:moveTo>
                      <a:cubicBezTo>
                        <a:pt x="4113" y="632"/>
                        <a:pt x="4324" y="653"/>
                        <a:pt x="4543" y="699"/>
                      </a:cubicBezTo>
                      <a:cubicBezTo>
                        <a:pt x="4575" y="715"/>
                        <a:pt x="4590" y="715"/>
                        <a:pt x="4622" y="715"/>
                      </a:cubicBezTo>
                      <a:cubicBezTo>
                        <a:pt x="5923" y="1044"/>
                        <a:pt x="6910" y="2345"/>
                        <a:pt x="6659" y="3709"/>
                      </a:cubicBezTo>
                      <a:cubicBezTo>
                        <a:pt x="6424" y="5030"/>
                        <a:pt x="5141" y="5882"/>
                        <a:pt x="3857" y="5882"/>
                      </a:cubicBezTo>
                      <a:cubicBezTo>
                        <a:pt x="3603" y="5882"/>
                        <a:pt x="3348" y="5848"/>
                        <a:pt x="3101" y="5778"/>
                      </a:cubicBezTo>
                      <a:cubicBezTo>
                        <a:pt x="0" y="4856"/>
                        <a:pt x="1090" y="632"/>
                        <a:pt x="3911" y="632"/>
                      </a:cubicBezTo>
                      <a:close/>
                      <a:moveTo>
                        <a:pt x="3944" y="0"/>
                      </a:moveTo>
                      <a:cubicBezTo>
                        <a:pt x="2477" y="0"/>
                        <a:pt x="1085" y="880"/>
                        <a:pt x="640" y="2361"/>
                      </a:cubicBezTo>
                      <a:cubicBezTo>
                        <a:pt x="107" y="4132"/>
                        <a:pt x="1189" y="5888"/>
                        <a:pt x="2929" y="6405"/>
                      </a:cubicBezTo>
                      <a:cubicBezTo>
                        <a:pt x="3234" y="6493"/>
                        <a:pt x="3548" y="6535"/>
                        <a:pt x="3860" y="6535"/>
                      </a:cubicBezTo>
                      <a:cubicBezTo>
                        <a:pt x="5380" y="6535"/>
                        <a:pt x="6878" y="5541"/>
                        <a:pt x="7255" y="4007"/>
                      </a:cubicBezTo>
                      <a:cubicBezTo>
                        <a:pt x="7694" y="2267"/>
                        <a:pt x="6471" y="496"/>
                        <a:pt x="4778" y="73"/>
                      </a:cubicBezTo>
                      <a:lnTo>
                        <a:pt x="4669" y="73"/>
                      </a:lnTo>
                      <a:cubicBezTo>
                        <a:pt x="4428" y="24"/>
                        <a:pt x="4185" y="0"/>
                        <a:pt x="3944"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87" name="Google Shape;1487;p27"/>
              <p:cNvSpPr/>
              <p:nvPr/>
            </p:nvSpPr>
            <p:spPr>
              <a:xfrm rot="-5400000">
                <a:off x="715100" y="702546"/>
                <a:ext cx="192827" cy="128187"/>
              </a:xfrm>
              <a:prstGeom prst="rect">
                <a:avLst/>
              </a:prstGeom>
            </p:spPr>
            <p:txBody>
              <a:bodyPr>
                <a:prstTxWarp prst="textPlain"/>
              </a:bodyPr>
              <a:lstStyle/>
              <a:p>
                <a:pPr lvl="0" algn="ctr"/>
                <a:r>
                  <a:rPr b="0" i="0">
                    <a:ln>
                      <a:noFill/>
                    </a:ln>
                    <a:solidFill>
                      <a:schemeClr val="lt2"/>
                    </a:solidFill>
                    <a:latin typeface="Gaegu;300"/>
                  </a:rPr>
                  <a:t>^</a:t>
                </a:r>
              </a:p>
            </p:txBody>
          </p:sp>
          <p:sp>
            <p:nvSpPr>
              <p:cNvPr id="1488" name="Google Shape;1488;p27"/>
              <p:cNvSpPr/>
              <p:nvPr/>
            </p:nvSpPr>
            <p:spPr>
              <a:xfrm flipH="1" rot="5400000">
                <a:off x="1011380" y="702546"/>
                <a:ext cx="192827" cy="128187"/>
              </a:xfrm>
              <a:prstGeom prst="rect">
                <a:avLst/>
              </a:prstGeom>
            </p:spPr>
            <p:txBody>
              <a:bodyPr>
                <a:prstTxWarp prst="textPlain"/>
              </a:bodyPr>
              <a:lstStyle/>
              <a:p>
                <a:pPr lvl="0" algn="ctr"/>
                <a:r>
                  <a:rPr b="0" i="0">
                    <a:ln>
                      <a:noFill/>
                    </a:ln>
                    <a:solidFill>
                      <a:schemeClr val="lt2"/>
                    </a:solidFill>
                    <a:latin typeface="Gaegu;300"/>
                  </a:rPr>
                  <a:t>^</a:t>
                </a:r>
              </a:p>
            </p:txBody>
          </p:sp>
        </p:grpSp>
      </p:grpSp>
      <p:sp>
        <p:nvSpPr>
          <p:cNvPr id="1489" name="Google Shape;1489;p27"/>
          <p:cNvSpPr txBox="1"/>
          <p:nvPr>
            <p:ph type="title"/>
          </p:nvPr>
        </p:nvSpPr>
        <p:spPr>
          <a:xfrm>
            <a:off x="720000" y="445025"/>
            <a:ext cx="77040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1490" name="Google Shape;1490;p27"/>
          <p:cNvGrpSpPr/>
          <p:nvPr/>
        </p:nvGrpSpPr>
        <p:grpSpPr>
          <a:xfrm rot="2700000">
            <a:off x="6062347" y="4226475"/>
            <a:ext cx="328112" cy="377951"/>
            <a:chOff x="3150425" y="3024575"/>
            <a:chExt cx="130350" cy="150150"/>
          </a:xfrm>
        </p:grpSpPr>
        <p:sp>
          <p:nvSpPr>
            <p:cNvPr id="1491" name="Google Shape;1491;p27"/>
            <p:cNvSpPr/>
            <p:nvPr/>
          </p:nvSpPr>
          <p:spPr>
            <a:xfrm>
              <a:off x="3259350" y="3087675"/>
              <a:ext cx="21425" cy="20150"/>
            </a:xfrm>
            <a:custGeom>
              <a:rect b="b" l="l" r="r" t="t"/>
              <a:pathLst>
                <a:path extrusionOk="0" h="806" w="857">
                  <a:moveTo>
                    <a:pt x="314" y="1"/>
                  </a:moveTo>
                  <a:cubicBezTo>
                    <a:pt x="301" y="1"/>
                    <a:pt x="290" y="2"/>
                    <a:pt x="279" y="4"/>
                  </a:cubicBezTo>
                  <a:cubicBezTo>
                    <a:pt x="100" y="4"/>
                    <a:pt x="1" y="223"/>
                    <a:pt x="61" y="422"/>
                  </a:cubicBezTo>
                  <a:cubicBezTo>
                    <a:pt x="100" y="522"/>
                    <a:pt x="180" y="641"/>
                    <a:pt x="279" y="701"/>
                  </a:cubicBezTo>
                  <a:cubicBezTo>
                    <a:pt x="362" y="767"/>
                    <a:pt x="499" y="805"/>
                    <a:pt x="600" y="805"/>
                  </a:cubicBezTo>
                  <a:cubicBezTo>
                    <a:pt x="621" y="805"/>
                    <a:pt x="640" y="804"/>
                    <a:pt x="657" y="800"/>
                  </a:cubicBezTo>
                  <a:cubicBezTo>
                    <a:pt x="797" y="761"/>
                    <a:pt x="856" y="581"/>
                    <a:pt x="797" y="402"/>
                  </a:cubicBezTo>
                  <a:cubicBezTo>
                    <a:pt x="757" y="283"/>
                    <a:pt x="677" y="164"/>
                    <a:pt x="598" y="124"/>
                  </a:cubicBezTo>
                  <a:cubicBezTo>
                    <a:pt x="511" y="55"/>
                    <a:pt x="395" y="1"/>
                    <a:pt x="31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2" name="Google Shape;1492;p27"/>
            <p:cNvSpPr/>
            <p:nvPr/>
          </p:nvSpPr>
          <p:spPr>
            <a:xfrm>
              <a:off x="3226525" y="3128500"/>
              <a:ext cx="22425" cy="29025"/>
            </a:xfrm>
            <a:custGeom>
              <a:rect b="b" l="l" r="r" t="t"/>
              <a:pathLst>
                <a:path extrusionOk="0" h="1161" w="897">
                  <a:moveTo>
                    <a:pt x="379" y="0"/>
                  </a:moveTo>
                  <a:cubicBezTo>
                    <a:pt x="366" y="0"/>
                    <a:pt x="352" y="1"/>
                    <a:pt x="339" y="3"/>
                  </a:cubicBezTo>
                  <a:cubicBezTo>
                    <a:pt x="180" y="23"/>
                    <a:pt x="40" y="182"/>
                    <a:pt x="21" y="381"/>
                  </a:cubicBezTo>
                  <a:cubicBezTo>
                    <a:pt x="1" y="540"/>
                    <a:pt x="60" y="779"/>
                    <a:pt x="160" y="898"/>
                  </a:cubicBezTo>
                  <a:cubicBezTo>
                    <a:pt x="269" y="1063"/>
                    <a:pt x="435" y="1161"/>
                    <a:pt x="580" y="1161"/>
                  </a:cubicBezTo>
                  <a:cubicBezTo>
                    <a:pt x="646" y="1161"/>
                    <a:pt x="707" y="1141"/>
                    <a:pt x="757" y="1097"/>
                  </a:cubicBezTo>
                  <a:cubicBezTo>
                    <a:pt x="797" y="1057"/>
                    <a:pt x="896" y="819"/>
                    <a:pt x="896" y="779"/>
                  </a:cubicBezTo>
                  <a:cubicBezTo>
                    <a:pt x="896" y="779"/>
                    <a:pt x="896" y="739"/>
                    <a:pt x="876" y="719"/>
                  </a:cubicBezTo>
                  <a:cubicBezTo>
                    <a:pt x="876" y="600"/>
                    <a:pt x="797" y="321"/>
                    <a:pt x="757" y="262"/>
                  </a:cubicBezTo>
                  <a:cubicBezTo>
                    <a:pt x="666" y="98"/>
                    <a:pt x="525" y="0"/>
                    <a:pt x="37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3" name="Google Shape;1493;p27"/>
            <p:cNvSpPr/>
            <p:nvPr/>
          </p:nvSpPr>
          <p:spPr>
            <a:xfrm>
              <a:off x="3237625" y="3024575"/>
              <a:ext cx="14800" cy="14075"/>
            </a:xfrm>
            <a:custGeom>
              <a:rect b="b" l="l" r="r" t="t"/>
              <a:pathLst>
                <a:path extrusionOk="0" h="563" w="592">
                  <a:moveTo>
                    <a:pt x="238" y="1"/>
                  </a:moveTo>
                  <a:cubicBezTo>
                    <a:pt x="66" y="1"/>
                    <a:pt x="0" y="235"/>
                    <a:pt x="154" y="439"/>
                  </a:cubicBezTo>
                  <a:cubicBezTo>
                    <a:pt x="205" y="508"/>
                    <a:pt x="332" y="563"/>
                    <a:pt x="404" y="563"/>
                  </a:cubicBezTo>
                  <a:cubicBezTo>
                    <a:pt x="415" y="563"/>
                    <a:pt x="424" y="561"/>
                    <a:pt x="432" y="559"/>
                  </a:cubicBezTo>
                  <a:cubicBezTo>
                    <a:pt x="552" y="519"/>
                    <a:pt x="591" y="400"/>
                    <a:pt x="552" y="260"/>
                  </a:cubicBezTo>
                  <a:cubicBezTo>
                    <a:pt x="512" y="141"/>
                    <a:pt x="432" y="61"/>
                    <a:pt x="333" y="22"/>
                  </a:cubicBezTo>
                  <a:cubicBezTo>
                    <a:pt x="299" y="7"/>
                    <a:pt x="267" y="1"/>
                    <a:pt x="23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4" name="Google Shape;1494;p27"/>
            <p:cNvSpPr/>
            <p:nvPr/>
          </p:nvSpPr>
          <p:spPr>
            <a:xfrm>
              <a:off x="3209125" y="3062300"/>
              <a:ext cx="22900" cy="22025"/>
            </a:xfrm>
            <a:custGeom>
              <a:rect b="b" l="l" r="r" t="t"/>
              <a:pathLst>
                <a:path extrusionOk="0" h="881" w="916">
                  <a:moveTo>
                    <a:pt x="363" y="1"/>
                  </a:moveTo>
                  <a:cubicBezTo>
                    <a:pt x="122" y="1"/>
                    <a:pt x="0" y="200"/>
                    <a:pt x="100" y="482"/>
                  </a:cubicBezTo>
                  <a:cubicBezTo>
                    <a:pt x="159" y="641"/>
                    <a:pt x="279" y="781"/>
                    <a:pt x="438" y="840"/>
                  </a:cubicBezTo>
                  <a:cubicBezTo>
                    <a:pt x="499" y="868"/>
                    <a:pt x="559" y="881"/>
                    <a:pt x="613" y="881"/>
                  </a:cubicBezTo>
                  <a:cubicBezTo>
                    <a:pt x="717" y="881"/>
                    <a:pt x="804" y="832"/>
                    <a:pt x="856" y="741"/>
                  </a:cubicBezTo>
                  <a:cubicBezTo>
                    <a:pt x="896" y="681"/>
                    <a:pt x="916" y="562"/>
                    <a:pt x="896" y="462"/>
                  </a:cubicBezTo>
                  <a:cubicBezTo>
                    <a:pt x="856" y="283"/>
                    <a:pt x="677" y="64"/>
                    <a:pt x="518" y="25"/>
                  </a:cubicBezTo>
                  <a:cubicBezTo>
                    <a:pt x="462" y="8"/>
                    <a:pt x="410" y="1"/>
                    <a:pt x="36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5" name="Google Shape;1495;p27"/>
            <p:cNvSpPr/>
            <p:nvPr/>
          </p:nvSpPr>
          <p:spPr>
            <a:xfrm>
              <a:off x="3205650" y="3094325"/>
              <a:ext cx="22350" cy="22600"/>
            </a:xfrm>
            <a:custGeom>
              <a:rect b="b" l="l" r="r" t="t"/>
              <a:pathLst>
                <a:path extrusionOk="0" h="904" w="894">
                  <a:moveTo>
                    <a:pt x="287" y="1"/>
                  </a:moveTo>
                  <a:cubicBezTo>
                    <a:pt x="225" y="1"/>
                    <a:pt x="166" y="22"/>
                    <a:pt x="119" y="57"/>
                  </a:cubicBezTo>
                  <a:cubicBezTo>
                    <a:pt x="80" y="97"/>
                    <a:pt x="60" y="116"/>
                    <a:pt x="40" y="216"/>
                  </a:cubicBezTo>
                  <a:cubicBezTo>
                    <a:pt x="0" y="495"/>
                    <a:pt x="159" y="753"/>
                    <a:pt x="398" y="873"/>
                  </a:cubicBezTo>
                  <a:cubicBezTo>
                    <a:pt x="451" y="894"/>
                    <a:pt x="502" y="904"/>
                    <a:pt x="549" y="904"/>
                  </a:cubicBezTo>
                  <a:cubicBezTo>
                    <a:pt x="764" y="904"/>
                    <a:pt x="894" y="696"/>
                    <a:pt x="796" y="435"/>
                  </a:cubicBezTo>
                  <a:cubicBezTo>
                    <a:pt x="736" y="256"/>
                    <a:pt x="597" y="116"/>
                    <a:pt x="418" y="37"/>
                  </a:cubicBezTo>
                  <a:cubicBezTo>
                    <a:pt x="376" y="12"/>
                    <a:pt x="331" y="1"/>
                    <a:pt x="287"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6" name="Google Shape;1496;p27"/>
            <p:cNvSpPr/>
            <p:nvPr/>
          </p:nvSpPr>
          <p:spPr>
            <a:xfrm>
              <a:off x="3182750" y="3155225"/>
              <a:ext cx="18425" cy="19500"/>
            </a:xfrm>
            <a:custGeom>
              <a:rect b="b" l="l" r="r" t="t"/>
              <a:pathLst>
                <a:path extrusionOk="0" h="780" w="737">
                  <a:moveTo>
                    <a:pt x="289" y="0"/>
                  </a:moveTo>
                  <a:cubicBezTo>
                    <a:pt x="190" y="0"/>
                    <a:pt x="107" y="40"/>
                    <a:pt x="80" y="108"/>
                  </a:cubicBezTo>
                  <a:cubicBezTo>
                    <a:pt x="80" y="128"/>
                    <a:pt x="61" y="187"/>
                    <a:pt x="41" y="227"/>
                  </a:cubicBezTo>
                  <a:cubicBezTo>
                    <a:pt x="1" y="347"/>
                    <a:pt x="61" y="546"/>
                    <a:pt x="180" y="665"/>
                  </a:cubicBezTo>
                  <a:cubicBezTo>
                    <a:pt x="264" y="740"/>
                    <a:pt x="345" y="780"/>
                    <a:pt x="420" y="780"/>
                  </a:cubicBezTo>
                  <a:cubicBezTo>
                    <a:pt x="505" y="780"/>
                    <a:pt x="584" y="730"/>
                    <a:pt x="657" y="625"/>
                  </a:cubicBezTo>
                  <a:cubicBezTo>
                    <a:pt x="717" y="526"/>
                    <a:pt x="737" y="466"/>
                    <a:pt x="717" y="366"/>
                  </a:cubicBezTo>
                  <a:cubicBezTo>
                    <a:pt x="697" y="227"/>
                    <a:pt x="578" y="88"/>
                    <a:pt x="439" y="28"/>
                  </a:cubicBezTo>
                  <a:cubicBezTo>
                    <a:pt x="388" y="9"/>
                    <a:pt x="337" y="0"/>
                    <a:pt x="28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7" name="Google Shape;1497;p27"/>
            <p:cNvSpPr/>
            <p:nvPr/>
          </p:nvSpPr>
          <p:spPr>
            <a:xfrm>
              <a:off x="3165350" y="3033050"/>
              <a:ext cx="26875" cy="29250"/>
            </a:xfrm>
            <a:custGeom>
              <a:rect b="b" l="l" r="r" t="t"/>
              <a:pathLst>
                <a:path extrusionOk="0" h="1170" w="1075">
                  <a:moveTo>
                    <a:pt x="359" y="1"/>
                  </a:moveTo>
                  <a:cubicBezTo>
                    <a:pt x="160" y="1"/>
                    <a:pt x="20" y="140"/>
                    <a:pt x="20" y="359"/>
                  </a:cubicBezTo>
                  <a:cubicBezTo>
                    <a:pt x="0" y="538"/>
                    <a:pt x="40" y="657"/>
                    <a:pt x="140" y="817"/>
                  </a:cubicBezTo>
                  <a:cubicBezTo>
                    <a:pt x="239" y="976"/>
                    <a:pt x="339" y="1055"/>
                    <a:pt x="478" y="1115"/>
                  </a:cubicBezTo>
                  <a:cubicBezTo>
                    <a:pt x="558" y="1152"/>
                    <a:pt x="633" y="1169"/>
                    <a:pt x="702" y="1169"/>
                  </a:cubicBezTo>
                  <a:cubicBezTo>
                    <a:pt x="820" y="1169"/>
                    <a:pt x="920" y="1116"/>
                    <a:pt x="995" y="1016"/>
                  </a:cubicBezTo>
                  <a:cubicBezTo>
                    <a:pt x="1035" y="956"/>
                    <a:pt x="1055" y="916"/>
                    <a:pt x="1055" y="817"/>
                  </a:cubicBezTo>
                  <a:cubicBezTo>
                    <a:pt x="1075" y="697"/>
                    <a:pt x="1075" y="657"/>
                    <a:pt x="1035" y="558"/>
                  </a:cubicBezTo>
                  <a:cubicBezTo>
                    <a:pt x="995" y="419"/>
                    <a:pt x="896" y="260"/>
                    <a:pt x="796" y="160"/>
                  </a:cubicBezTo>
                  <a:cubicBezTo>
                    <a:pt x="677" y="61"/>
                    <a:pt x="498" y="1"/>
                    <a:pt x="35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8" name="Google Shape;1498;p27"/>
            <p:cNvSpPr/>
            <p:nvPr/>
          </p:nvSpPr>
          <p:spPr>
            <a:xfrm>
              <a:off x="3150425" y="3082275"/>
              <a:ext cx="25900" cy="26450"/>
            </a:xfrm>
            <a:custGeom>
              <a:rect b="b" l="l" r="r" t="t"/>
              <a:pathLst>
                <a:path extrusionOk="0" h="1058" w="1036">
                  <a:moveTo>
                    <a:pt x="431" y="0"/>
                  </a:moveTo>
                  <a:cubicBezTo>
                    <a:pt x="420" y="0"/>
                    <a:pt x="409" y="1"/>
                    <a:pt x="398" y="2"/>
                  </a:cubicBezTo>
                  <a:cubicBezTo>
                    <a:pt x="319" y="2"/>
                    <a:pt x="160" y="81"/>
                    <a:pt x="100" y="181"/>
                  </a:cubicBezTo>
                  <a:cubicBezTo>
                    <a:pt x="1" y="300"/>
                    <a:pt x="20" y="519"/>
                    <a:pt x="120" y="718"/>
                  </a:cubicBezTo>
                  <a:cubicBezTo>
                    <a:pt x="233" y="906"/>
                    <a:pt x="451" y="1058"/>
                    <a:pt x="626" y="1058"/>
                  </a:cubicBezTo>
                  <a:cubicBezTo>
                    <a:pt x="637" y="1058"/>
                    <a:pt x="647" y="1057"/>
                    <a:pt x="657" y="1056"/>
                  </a:cubicBezTo>
                  <a:cubicBezTo>
                    <a:pt x="757" y="1036"/>
                    <a:pt x="796" y="1016"/>
                    <a:pt x="896" y="917"/>
                  </a:cubicBezTo>
                  <a:cubicBezTo>
                    <a:pt x="995" y="837"/>
                    <a:pt x="1015" y="778"/>
                    <a:pt x="1035" y="658"/>
                  </a:cubicBezTo>
                  <a:cubicBezTo>
                    <a:pt x="1035" y="579"/>
                    <a:pt x="1035" y="519"/>
                    <a:pt x="1015" y="459"/>
                  </a:cubicBezTo>
                  <a:cubicBezTo>
                    <a:pt x="920" y="212"/>
                    <a:pt x="679" y="0"/>
                    <a:pt x="43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99" name="Google Shape;1499;p27"/>
          <p:cNvSpPr txBox="1"/>
          <p:nvPr>
            <p:ph idx="1" type="subTitle"/>
          </p:nvPr>
        </p:nvSpPr>
        <p:spPr>
          <a:xfrm>
            <a:off x="1224900" y="3063163"/>
            <a:ext cx="2067300" cy="4698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400"/>
              <a:buFont typeface="Gaegu"/>
              <a:buNone/>
              <a:defRPr b="1" sz="2600">
                <a:solidFill>
                  <a:schemeClr val="accent3"/>
                </a:solidFill>
                <a:latin typeface="Gaegu"/>
                <a:ea typeface="Gaegu"/>
                <a:cs typeface="Gaegu"/>
                <a:sym typeface="Gaegu"/>
              </a:defRPr>
            </a:lvl1pPr>
            <a:lvl2pPr lvl="1" rtl="0" algn="ctr">
              <a:lnSpc>
                <a:spcPct val="100000"/>
              </a:lnSpc>
              <a:spcBef>
                <a:spcPts val="0"/>
              </a:spcBef>
              <a:spcAft>
                <a:spcPts val="0"/>
              </a:spcAft>
              <a:buSzPts val="2400"/>
              <a:buFont typeface="Gaegu"/>
              <a:buNone/>
              <a:defRPr b="1" sz="2400">
                <a:latin typeface="Gaegu"/>
                <a:ea typeface="Gaegu"/>
                <a:cs typeface="Gaegu"/>
                <a:sym typeface="Gaegu"/>
              </a:defRPr>
            </a:lvl2pPr>
            <a:lvl3pPr lvl="2" rtl="0" algn="ctr">
              <a:lnSpc>
                <a:spcPct val="100000"/>
              </a:lnSpc>
              <a:spcBef>
                <a:spcPts val="0"/>
              </a:spcBef>
              <a:spcAft>
                <a:spcPts val="0"/>
              </a:spcAft>
              <a:buSzPts val="2400"/>
              <a:buFont typeface="Gaegu"/>
              <a:buNone/>
              <a:defRPr b="1" sz="2400">
                <a:latin typeface="Gaegu"/>
                <a:ea typeface="Gaegu"/>
                <a:cs typeface="Gaegu"/>
                <a:sym typeface="Gaegu"/>
              </a:defRPr>
            </a:lvl3pPr>
            <a:lvl4pPr lvl="3" rtl="0" algn="ctr">
              <a:lnSpc>
                <a:spcPct val="100000"/>
              </a:lnSpc>
              <a:spcBef>
                <a:spcPts val="0"/>
              </a:spcBef>
              <a:spcAft>
                <a:spcPts val="0"/>
              </a:spcAft>
              <a:buSzPts val="2400"/>
              <a:buFont typeface="Gaegu"/>
              <a:buNone/>
              <a:defRPr b="1" sz="2400">
                <a:latin typeface="Gaegu"/>
                <a:ea typeface="Gaegu"/>
                <a:cs typeface="Gaegu"/>
                <a:sym typeface="Gaegu"/>
              </a:defRPr>
            </a:lvl4pPr>
            <a:lvl5pPr lvl="4" rtl="0" algn="ctr">
              <a:lnSpc>
                <a:spcPct val="100000"/>
              </a:lnSpc>
              <a:spcBef>
                <a:spcPts val="0"/>
              </a:spcBef>
              <a:spcAft>
                <a:spcPts val="0"/>
              </a:spcAft>
              <a:buSzPts val="2400"/>
              <a:buFont typeface="Gaegu"/>
              <a:buNone/>
              <a:defRPr b="1" sz="2400">
                <a:latin typeface="Gaegu"/>
                <a:ea typeface="Gaegu"/>
                <a:cs typeface="Gaegu"/>
                <a:sym typeface="Gaegu"/>
              </a:defRPr>
            </a:lvl5pPr>
            <a:lvl6pPr lvl="5" rtl="0" algn="ctr">
              <a:lnSpc>
                <a:spcPct val="100000"/>
              </a:lnSpc>
              <a:spcBef>
                <a:spcPts val="0"/>
              </a:spcBef>
              <a:spcAft>
                <a:spcPts val="0"/>
              </a:spcAft>
              <a:buSzPts val="2400"/>
              <a:buFont typeface="Gaegu"/>
              <a:buNone/>
              <a:defRPr b="1" sz="2400">
                <a:latin typeface="Gaegu"/>
                <a:ea typeface="Gaegu"/>
                <a:cs typeface="Gaegu"/>
                <a:sym typeface="Gaegu"/>
              </a:defRPr>
            </a:lvl6pPr>
            <a:lvl7pPr lvl="6" rtl="0" algn="ctr">
              <a:lnSpc>
                <a:spcPct val="100000"/>
              </a:lnSpc>
              <a:spcBef>
                <a:spcPts val="0"/>
              </a:spcBef>
              <a:spcAft>
                <a:spcPts val="0"/>
              </a:spcAft>
              <a:buSzPts val="2400"/>
              <a:buFont typeface="Gaegu"/>
              <a:buNone/>
              <a:defRPr b="1" sz="2400">
                <a:latin typeface="Gaegu"/>
                <a:ea typeface="Gaegu"/>
                <a:cs typeface="Gaegu"/>
                <a:sym typeface="Gaegu"/>
              </a:defRPr>
            </a:lvl7pPr>
            <a:lvl8pPr lvl="7" rtl="0" algn="ctr">
              <a:lnSpc>
                <a:spcPct val="100000"/>
              </a:lnSpc>
              <a:spcBef>
                <a:spcPts val="0"/>
              </a:spcBef>
              <a:spcAft>
                <a:spcPts val="0"/>
              </a:spcAft>
              <a:buSzPts val="2400"/>
              <a:buFont typeface="Gaegu"/>
              <a:buNone/>
              <a:defRPr b="1" sz="2400">
                <a:latin typeface="Gaegu"/>
                <a:ea typeface="Gaegu"/>
                <a:cs typeface="Gaegu"/>
                <a:sym typeface="Gaegu"/>
              </a:defRPr>
            </a:lvl8pPr>
            <a:lvl9pPr lvl="8" rtl="0" algn="ctr">
              <a:lnSpc>
                <a:spcPct val="100000"/>
              </a:lnSpc>
              <a:spcBef>
                <a:spcPts val="0"/>
              </a:spcBef>
              <a:spcAft>
                <a:spcPts val="0"/>
              </a:spcAft>
              <a:buSzPts val="2400"/>
              <a:buFont typeface="Gaegu"/>
              <a:buNone/>
              <a:defRPr b="1" sz="2400">
                <a:latin typeface="Gaegu"/>
                <a:ea typeface="Gaegu"/>
                <a:cs typeface="Gaegu"/>
                <a:sym typeface="Gaegu"/>
              </a:defRPr>
            </a:lvl9pPr>
          </a:lstStyle>
          <a:p/>
        </p:txBody>
      </p:sp>
      <p:sp>
        <p:nvSpPr>
          <p:cNvPr id="1500" name="Google Shape;1500;p27"/>
          <p:cNvSpPr txBox="1"/>
          <p:nvPr>
            <p:ph idx="2" type="subTitle"/>
          </p:nvPr>
        </p:nvSpPr>
        <p:spPr>
          <a:xfrm>
            <a:off x="1224900" y="3532963"/>
            <a:ext cx="2067300" cy="5727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18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501" name="Google Shape;1501;p27"/>
          <p:cNvSpPr txBox="1"/>
          <p:nvPr>
            <p:ph idx="3" type="subTitle"/>
          </p:nvPr>
        </p:nvSpPr>
        <p:spPr>
          <a:xfrm>
            <a:off x="5851800" y="3063163"/>
            <a:ext cx="2067300" cy="4698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400"/>
              <a:buFont typeface="Gaegu"/>
              <a:buNone/>
              <a:defRPr b="1" sz="2600">
                <a:solidFill>
                  <a:schemeClr val="accent3"/>
                </a:solidFill>
                <a:latin typeface="Gaegu"/>
                <a:ea typeface="Gaegu"/>
                <a:cs typeface="Gaegu"/>
                <a:sym typeface="Gaegu"/>
              </a:defRPr>
            </a:lvl1pPr>
            <a:lvl2pPr lvl="1" rtl="0" algn="ctr">
              <a:lnSpc>
                <a:spcPct val="100000"/>
              </a:lnSpc>
              <a:spcBef>
                <a:spcPts val="0"/>
              </a:spcBef>
              <a:spcAft>
                <a:spcPts val="0"/>
              </a:spcAft>
              <a:buSzPts val="2400"/>
              <a:buFont typeface="Gaegu"/>
              <a:buNone/>
              <a:defRPr b="1" sz="2400">
                <a:latin typeface="Gaegu"/>
                <a:ea typeface="Gaegu"/>
                <a:cs typeface="Gaegu"/>
                <a:sym typeface="Gaegu"/>
              </a:defRPr>
            </a:lvl2pPr>
            <a:lvl3pPr lvl="2" rtl="0" algn="ctr">
              <a:lnSpc>
                <a:spcPct val="100000"/>
              </a:lnSpc>
              <a:spcBef>
                <a:spcPts val="0"/>
              </a:spcBef>
              <a:spcAft>
                <a:spcPts val="0"/>
              </a:spcAft>
              <a:buSzPts val="2400"/>
              <a:buFont typeface="Gaegu"/>
              <a:buNone/>
              <a:defRPr b="1" sz="2400">
                <a:latin typeface="Gaegu"/>
                <a:ea typeface="Gaegu"/>
                <a:cs typeface="Gaegu"/>
                <a:sym typeface="Gaegu"/>
              </a:defRPr>
            </a:lvl3pPr>
            <a:lvl4pPr lvl="3" rtl="0" algn="ctr">
              <a:lnSpc>
                <a:spcPct val="100000"/>
              </a:lnSpc>
              <a:spcBef>
                <a:spcPts val="0"/>
              </a:spcBef>
              <a:spcAft>
                <a:spcPts val="0"/>
              </a:spcAft>
              <a:buSzPts val="2400"/>
              <a:buFont typeface="Gaegu"/>
              <a:buNone/>
              <a:defRPr b="1" sz="2400">
                <a:latin typeface="Gaegu"/>
                <a:ea typeface="Gaegu"/>
                <a:cs typeface="Gaegu"/>
                <a:sym typeface="Gaegu"/>
              </a:defRPr>
            </a:lvl4pPr>
            <a:lvl5pPr lvl="4" rtl="0" algn="ctr">
              <a:lnSpc>
                <a:spcPct val="100000"/>
              </a:lnSpc>
              <a:spcBef>
                <a:spcPts val="0"/>
              </a:spcBef>
              <a:spcAft>
                <a:spcPts val="0"/>
              </a:spcAft>
              <a:buSzPts val="2400"/>
              <a:buFont typeface="Gaegu"/>
              <a:buNone/>
              <a:defRPr b="1" sz="2400">
                <a:latin typeface="Gaegu"/>
                <a:ea typeface="Gaegu"/>
                <a:cs typeface="Gaegu"/>
                <a:sym typeface="Gaegu"/>
              </a:defRPr>
            </a:lvl5pPr>
            <a:lvl6pPr lvl="5" rtl="0" algn="ctr">
              <a:lnSpc>
                <a:spcPct val="100000"/>
              </a:lnSpc>
              <a:spcBef>
                <a:spcPts val="0"/>
              </a:spcBef>
              <a:spcAft>
                <a:spcPts val="0"/>
              </a:spcAft>
              <a:buSzPts val="2400"/>
              <a:buFont typeface="Gaegu"/>
              <a:buNone/>
              <a:defRPr b="1" sz="2400">
                <a:latin typeface="Gaegu"/>
                <a:ea typeface="Gaegu"/>
                <a:cs typeface="Gaegu"/>
                <a:sym typeface="Gaegu"/>
              </a:defRPr>
            </a:lvl6pPr>
            <a:lvl7pPr lvl="6" rtl="0" algn="ctr">
              <a:lnSpc>
                <a:spcPct val="100000"/>
              </a:lnSpc>
              <a:spcBef>
                <a:spcPts val="0"/>
              </a:spcBef>
              <a:spcAft>
                <a:spcPts val="0"/>
              </a:spcAft>
              <a:buSzPts val="2400"/>
              <a:buFont typeface="Gaegu"/>
              <a:buNone/>
              <a:defRPr b="1" sz="2400">
                <a:latin typeface="Gaegu"/>
                <a:ea typeface="Gaegu"/>
                <a:cs typeface="Gaegu"/>
                <a:sym typeface="Gaegu"/>
              </a:defRPr>
            </a:lvl7pPr>
            <a:lvl8pPr lvl="7" rtl="0" algn="ctr">
              <a:lnSpc>
                <a:spcPct val="100000"/>
              </a:lnSpc>
              <a:spcBef>
                <a:spcPts val="0"/>
              </a:spcBef>
              <a:spcAft>
                <a:spcPts val="0"/>
              </a:spcAft>
              <a:buSzPts val="2400"/>
              <a:buFont typeface="Gaegu"/>
              <a:buNone/>
              <a:defRPr b="1" sz="2400">
                <a:latin typeface="Gaegu"/>
                <a:ea typeface="Gaegu"/>
                <a:cs typeface="Gaegu"/>
                <a:sym typeface="Gaegu"/>
              </a:defRPr>
            </a:lvl8pPr>
            <a:lvl9pPr lvl="8" rtl="0" algn="ctr">
              <a:lnSpc>
                <a:spcPct val="100000"/>
              </a:lnSpc>
              <a:spcBef>
                <a:spcPts val="0"/>
              </a:spcBef>
              <a:spcAft>
                <a:spcPts val="0"/>
              </a:spcAft>
              <a:buSzPts val="2400"/>
              <a:buFont typeface="Gaegu"/>
              <a:buNone/>
              <a:defRPr b="1" sz="2400">
                <a:latin typeface="Gaegu"/>
                <a:ea typeface="Gaegu"/>
                <a:cs typeface="Gaegu"/>
                <a:sym typeface="Gaegu"/>
              </a:defRPr>
            </a:lvl9pPr>
          </a:lstStyle>
          <a:p/>
        </p:txBody>
      </p:sp>
      <p:sp>
        <p:nvSpPr>
          <p:cNvPr id="1502" name="Google Shape;1502;p27"/>
          <p:cNvSpPr txBox="1"/>
          <p:nvPr>
            <p:ph idx="4" type="subTitle"/>
          </p:nvPr>
        </p:nvSpPr>
        <p:spPr>
          <a:xfrm>
            <a:off x="5851800" y="3532963"/>
            <a:ext cx="2067300" cy="5727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18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503" name="Google Shape;1503;p27"/>
          <p:cNvSpPr txBox="1"/>
          <p:nvPr>
            <p:ph idx="5" type="subTitle"/>
          </p:nvPr>
        </p:nvSpPr>
        <p:spPr>
          <a:xfrm>
            <a:off x="1224900" y="1549050"/>
            <a:ext cx="2067300" cy="4698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400"/>
              <a:buFont typeface="Gaegu"/>
              <a:buNone/>
              <a:defRPr b="1" sz="2600">
                <a:solidFill>
                  <a:schemeClr val="accent3"/>
                </a:solidFill>
                <a:latin typeface="Gaegu"/>
                <a:ea typeface="Gaegu"/>
                <a:cs typeface="Gaegu"/>
                <a:sym typeface="Gaegu"/>
              </a:defRPr>
            </a:lvl1pPr>
            <a:lvl2pPr lvl="1" rtl="0" algn="ctr">
              <a:lnSpc>
                <a:spcPct val="100000"/>
              </a:lnSpc>
              <a:spcBef>
                <a:spcPts val="0"/>
              </a:spcBef>
              <a:spcAft>
                <a:spcPts val="0"/>
              </a:spcAft>
              <a:buSzPts val="2400"/>
              <a:buFont typeface="Gaegu"/>
              <a:buNone/>
              <a:defRPr b="1" sz="2400">
                <a:latin typeface="Gaegu"/>
                <a:ea typeface="Gaegu"/>
                <a:cs typeface="Gaegu"/>
                <a:sym typeface="Gaegu"/>
              </a:defRPr>
            </a:lvl2pPr>
            <a:lvl3pPr lvl="2" rtl="0" algn="ctr">
              <a:lnSpc>
                <a:spcPct val="100000"/>
              </a:lnSpc>
              <a:spcBef>
                <a:spcPts val="0"/>
              </a:spcBef>
              <a:spcAft>
                <a:spcPts val="0"/>
              </a:spcAft>
              <a:buSzPts val="2400"/>
              <a:buFont typeface="Gaegu"/>
              <a:buNone/>
              <a:defRPr b="1" sz="2400">
                <a:latin typeface="Gaegu"/>
                <a:ea typeface="Gaegu"/>
                <a:cs typeface="Gaegu"/>
                <a:sym typeface="Gaegu"/>
              </a:defRPr>
            </a:lvl3pPr>
            <a:lvl4pPr lvl="3" rtl="0" algn="ctr">
              <a:lnSpc>
                <a:spcPct val="100000"/>
              </a:lnSpc>
              <a:spcBef>
                <a:spcPts val="0"/>
              </a:spcBef>
              <a:spcAft>
                <a:spcPts val="0"/>
              </a:spcAft>
              <a:buSzPts val="2400"/>
              <a:buFont typeface="Gaegu"/>
              <a:buNone/>
              <a:defRPr b="1" sz="2400">
                <a:latin typeface="Gaegu"/>
                <a:ea typeface="Gaegu"/>
                <a:cs typeface="Gaegu"/>
                <a:sym typeface="Gaegu"/>
              </a:defRPr>
            </a:lvl4pPr>
            <a:lvl5pPr lvl="4" rtl="0" algn="ctr">
              <a:lnSpc>
                <a:spcPct val="100000"/>
              </a:lnSpc>
              <a:spcBef>
                <a:spcPts val="0"/>
              </a:spcBef>
              <a:spcAft>
                <a:spcPts val="0"/>
              </a:spcAft>
              <a:buSzPts val="2400"/>
              <a:buFont typeface="Gaegu"/>
              <a:buNone/>
              <a:defRPr b="1" sz="2400">
                <a:latin typeface="Gaegu"/>
                <a:ea typeface="Gaegu"/>
                <a:cs typeface="Gaegu"/>
                <a:sym typeface="Gaegu"/>
              </a:defRPr>
            </a:lvl5pPr>
            <a:lvl6pPr lvl="5" rtl="0" algn="ctr">
              <a:lnSpc>
                <a:spcPct val="100000"/>
              </a:lnSpc>
              <a:spcBef>
                <a:spcPts val="0"/>
              </a:spcBef>
              <a:spcAft>
                <a:spcPts val="0"/>
              </a:spcAft>
              <a:buSzPts val="2400"/>
              <a:buFont typeface="Gaegu"/>
              <a:buNone/>
              <a:defRPr b="1" sz="2400">
                <a:latin typeface="Gaegu"/>
                <a:ea typeface="Gaegu"/>
                <a:cs typeface="Gaegu"/>
                <a:sym typeface="Gaegu"/>
              </a:defRPr>
            </a:lvl6pPr>
            <a:lvl7pPr lvl="6" rtl="0" algn="ctr">
              <a:lnSpc>
                <a:spcPct val="100000"/>
              </a:lnSpc>
              <a:spcBef>
                <a:spcPts val="0"/>
              </a:spcBef>
              <a:spcAft>
                <a:spcPts val="0"/>
              </a:spcAft>
              <a:buSzPts val="2400"/>
              <a:buFont typeface="Gaegu"/>
              <a:buNone/>
              <a:defRPr b="1" sz="2400">
                <a:latin typeface="Gaegu"/>
                <a:ea typeface="Gaegu"/>
                <a:cs typeface="Gaegu"/>
                <a:sym typeface="Gaegu"/>
              </a:defRPr>
            </a:lvl7pPr>
            <a:lvl8pPr lvl="7" rtl="0" algn="ctr">
              <a:lnSpc>
                <a:spcPct val="100000"/>
              </a:lnSpc>
              <a:spcBef>
                <a:spcPts val="0"/>
              </a:spcBef>
              <a:spcAft>
                <a:spcPts val="0"/>
              </a:spcAft>
              <a:buSzPts val="2400"/>
              <a:buFont typeface="Gaegu"/>
              <a:buNone/>
              <a:defRPr b="1" sz="2400">
                <a:latin typeface="Gaegu"/>
                <a:ea typeface="Gaegu"/>
                <a:cs typeface="Gaegu"/>
                <a:sym typeface="Gaegu"/>
              </a:defRPr>
            </a:lvl8pPr>
            <a:lvl9pPr lvl="8" rtl="0" algn="ctr">
              <a:lnSpc>
                <a:spcPct val="100000"/>
              </a:lnSpc>
              <a:spcBef>
                <a:spcPts val="0"/>
              </a:spcBef>
              <a:spcAft>
                <a:spcPts val="0"/>
              </a:spcAft>
              <a:buSzPts val="2400"/>
              <a:buFont typeface="Gaegu"/>
              <a:buNone/>
              <a:defRPr b="1" sz="2400">
                <a:latin typeface="Gaegu"/>
                <a:ea typeface="Gaegu"/>
                <a:cs typeface="Gaegu"/>
                <a:sym typeface="Gaegu"/>
              </a:defRPr>
            </a:lvl9pPr>
          </a:lstStyle>
          <a:p/>
        </p:txBody>
      </p:sp>
      <p:sp>
        <p:nvSpPr>
          <p:cNvPr id="1504" name="Google Shape;1504;p27"/>
          <p:cNvSpPr txBox="1"/>
          <p:nvPr>
            <p:ph idx="6" type="subTitle"/>
          </p:nvPr>
        </p:nvSpPr>
        <p:spPr>
          <a:xfrm>
            <a:off x="1224900" y="2018850"/>
            <a:ext cx="2067300" cy="5727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18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505" name="Google Shape;1505;p27"/>
          <p:cNvSpPr txBox="1"/>
          <p:nvPr>
            <p:ph idx="7" type="subTitle"/>
          </p:nvPr>
        </p:nvSpPr>
        <p:spPr>
          <a:xfrm>
            <a:off x="5851800" y="1549050"/>
            <a:ext cx="2067300" cy="4698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400"/>
              <a:buFont typeface="Gaegu"/>
              <a:buNone/>
              <a:defRPr b="1" sz="2600">
                <a:solidFill>
                  <a:schemeClr val="accent3"/>
                </a:solidFill>
                <a:latin typeface="Gaegu"/>
                <a:ea typeface="Gaegu"/>
                <a:cs typeface="Gaegu"/>
                <a:sym typeface="Gaegu"/>
              </a:defRPr>
            </a:lvl1pPr>
            <a:lvl2pPr lvl="1" rtl="0" algn="ctr">
              <a:lnSpc>
                <a:spcPct val="100000"/>
              </a:lnSpc>
              <a:spcBef>
                <a:spcPts val="0"/>
              </a:spcBef>
              <a:spcAft>
                <a:spcPts val="0"/>
              </a:spcAft>
              <a:buSzPts val="2400"/>
              <a:buFont typeface="Gaegu"/>
              <a:buNone/>
              <a:defRPr b="1" sz="2400">
                <a:latin typeface="Gaegu"/>
                <a:ea typeface="Gaegu"/>
                <a:cs typeface="Gaegu"/>
                <a:sym typeface="Gaegu"/>
              </a:defRPr>
            </a:lvl2pPr>
            <a:lvl3pPr lvl="2" rtl="0" algn="ctr">
              <a:lnSpc>
                <a:spcPct val="100000"/>
              </a:lnSpc>
              <a:spcBef>
                <a:spcPts val="0"/>
              </a:spcBef>
              <a:spcAft>
                <a:spcPts val="0"/>
              </a:spcAft>
              <a:buSzPts val="2400"/>
              <a:buFont typeface="Gaegu"/>
              <a:buNone/>
              <a:defRPr b="1" sz="2400">
                <a:latin typeface="Gaegu"/>
                <a:ea typeface="Gaegu"/>
                <a:cs typeface="Gaegu"/>
                <a:sym typeface="Gaegu"/>
              </a:defRPr>
            </a:lvl3pPr>
            <a:lvl4pPr lvl="3" rtl="0" algn="ctr">
              <a:lnSpc>
                <a:spcPct val="100000"/>
              </a:lnSpc>
              <a:spcBef>
                <a:spcPts val="0"/>
              </a:spcBef>
              <a:spcAft>
                <a:spcPts val="0"/>
              </a:spcAft>
              <a:buSzPts val="2400"/>
              <a:buFont typeface="Gaegu"/>
              <a:buNone/>
              <a:defRPr b="1" sz="2400">
                <a:latin typeface="Gaegu"/>
                <a:ea typeface="Gaegu"/>
                <a:cs typeface="Gaegu"/>
                <a:sym typeface="Gaegu"/>
              </a:defRPr>
            </a:lvl4pPr>
            <a:lvl5pPr lvl="4" rtl="0" algn="ctr">
              <a:lnSpc>
                <a:spcPct val="100000"/>
              </a:lnSpc>
              <a:spcBef>
                <a:spcPts val="0"/>
              </a:spcBef>
              <a:spcAft>
                <a:spcPts val="0"/>
              </a:spcAft>
              <a:buSzPts val="2400"/>
              <a:buFont typeface="Gaegu"/>
              <a:buNone/>
              <a:defRPr b="1" sz="2400">
                <a:latin typeface="Gaegu"/>
                <a:ea typeface="Gaegu"/>
                <a:cs typeface="Gaegu"/>
                <a:sym typeface="Gaegu"/>
              </a:defRPr>
            </a:lvl5pPr>
            <a:lvl6pPr lvl="5" rtl="0" algn="ctr">
              <a:lnSpc>
                <a:spcPct val="100000"/>
              </a:lnSpc>
              <a:spcBef>
                <a:spcPts val="0"/>
              </a:spcBef>
              <a:spcAft>
                <a:spcPts val="0"/>
              </a:spcAft>
              <a:buSzPts val="2400"/>
              <a:buFont typeface="Gaegu"/>
              <a:buNone/>
              <a:defRPr b="1" sz="2400">
                <a:latin typeface="Gaegu"/>
                <a:ea typeface="Gaegu"/>
                <a:cs typeface="Gaegu"/>
                <a:sym typeface="Gaegu"/>
              </a:defRPr>
            </a:lvl6pPr>
            <a:lvl7pPr lvl="6" rtl="0" algn="ctr">
              <a:lnSpc>
                <a:spcPct val="100000"/>
              </a:lnSpc>
              <a:spcBef>
                <a:spcPts val="0"/>
              </a:spcBef>
              <a:spcAft>
                <a:spcPts val="0"/>
              </a:spcAft>
              <a:buSzPts val="2400"/>
              <a:buFont typeface="Gaegu"/>
              <a:buNone/>
              <a:defRPr b="1" sz="2400">
                <a:latin typeface="Gaegu"/>
                <a:ea typeface="Gaegu"/>
                <a:cs typeface="Gaegu"/>
                <a:sym typeface="Gaegu"/>
              </a:defRPr>
            </a:lvl7pPr>
            <a:lvl8pPr lvl="7" rtl="0" algn="ctr">
              <a:lnSpc>
                <a:spcPct val="100000"/>
              </a:lnSpc>
              <a:spcBef>
                <a:spcPts val="0"/>
              </a:spcBef>
              <a:spcAft>
                <a:spcPts val="0"/>
              </a:spcAft>
              <a:buSzPts val="2400"/>
              <a:buFont typeface="Gaegu"/>
              <a:buNone/>
              <a:defRPr b="1" sz="2400">
                <a:latin typeface="Gaegu"/>
                <a:ea typeface="Gaegu"/>
                <a:cs typeface="Gaegu"/>
                <a:sym typeface="Gaegu"/>
              </a:defRPr>
            </a:lvl8pPr>
            <a:lvl9pPr lvl="8" rtl="0" algn="ctr">
              <a:lnSpc>
                <a:spcPct val="100000"/>
              </a:lnSpc>
              <a:spcBef>
                <a:spcPts val="0"/>
              </a:spcBef>
              <a:spcAft>
                <a:spcPts val="0"/>
              </a:spcAft>
              <a:buSzPts val="2400"/>
              <a:buFont typeface="Gaegu"/>
              <a:buNone/>
              <a:defRPr b="1" sz="2400">
                <a:latin typeface="Gaegu"/>
                <a:ea typeface="Gaegu"/>
                <a:cs typeface="Gaegu"/>
                <a:sym typeface="Gaegu"/>
              </a:defRPr>
            </a:lvl9pPr>
          </a:lstStyle>
          <a:p/>
        </p:txBody>
      </p:sp>
      <p:sp>
        <p:nvSpPr>
          <p:cNvPr id="1506" name="Google Shape;1506;p27"/>
          <p:cNvSpPr txBox="1"/>
          <p:nvPr>
            <p:ph idx="8" type="subTitle"/>
          </p:nvPr>
        </p:nvSpPr>
        <p:spPr>
          <a:xfrm>
            <a:off x="5851800" y="2018850"/>
            <a:ext cx="2067300" cy="5727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18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1">
  <p:cSld name="CUSTOM_8_1">
    <p:spTree>
      <p:nvGrpSpPr>
        <p:cNvPr id="1507" name="Shape 1507"/>
        <p:cNvGrpSpPr/>
        <p:nvPr/>
      </p:nvGrpSpPr>
      <p:grpSpPr>
        <a:xfrm>
          <a:off x="0" y="0"/>
          <a:ext cx="0" cy="0"/>
          <a:chOff x="0" y="0"/>
          <a:chExt cx="0" cy="0"/>
        </a:xfrm>
      </p:grpSpPr>
      <p:grpSp>
        <p:nvGrpSpPr>
          <p:cNvPr id="1508" name="Google Shape;1508;p28"/>
          <p:cNvGrpSpPr/>
          <p:nvPr/>
        </p:nvGrpSpPr>
        <p:grpSpPr>
          <a:xfrm>
            <a:off x="-23004" y="-1"/>
            <a:ext cx="9177565" cy="5143390"/>
            <a:chOff x="-23004" y="-1"/>
            <a:chExt cx="9177565" cy="5143390"/>
          </a:xfrm>
        </p:grpSpPr>
        <p:sp>
          <p:nvSpPr>
            <p:cNvPr id="1509" name="Google Shape;1509;p28"/>
            <p:cNvSpPr/>
            <p:nvPr/>
          </p:nvSpPr>
          <p:spPr>
            <a:xfrm>
              <a:off x="-22991"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0" name="Google Shape;1510;p28"/>
            <p:cNvSpPr/>
            <p:nvPr/>
          </p:nvSpPr>
          <p:spPr>
            <a:xfrm>
              <a:off x="32459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1" name="Google Shape;1511;p28"/>
            <p:cNvSpPr/>
            <p:nvPr/>
          </p:nvSpPr>
          <p:spPr>
            <a:xfrm>
              <a:off x="650686"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2" name="Google Shape;1512;p28"/>
            <p:cNvSpPr/>
            <p:nvPr/>
          </p:nvSpPr>
          <p:spPr>
            <a:xfrm>
              <a:off x="998608"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3" name="Google Shape;1513;p28"/>
            <p:cNvSpPr/>
            <p:nvPr/>
          </p:nvSpPr>
          <p:spPr>
            <a:xfrm>
              <a:off x="1346531"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4" name="Google Shape;1514;p28"/>
            <p:cNvSpPr/>
            <p:nvPr/>
          </p:nvSpPr>
          <p:spPr>
            <a:xfrm>
              <a:off x="1672285"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5" name="Google Shape;1515;p28"/>
            <p:cNvSpPr/>
            <p:nvPr/>
          </p:nvSpPr>
          <p:spPr>
            <a:xfrm>
              <a:off x="2020208"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6" name="Google Shape;1516;p28"/>
            <p:cNvSpPr/>
            <p:nvPr/>
          </p:nvSpPr>
          <p:spPr>
            <a:xfrm>
              <a:off x="2368130"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7" name="Google Shape;1517;p28"/>
            <p:cNvSpPr/>
            <p:nvPr/>
          </p:nvSpPr>
          <p:spPr>
            <a:xfrm>
              <a:off x="2694152"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8" name="Google Shape;1518;p28"/>
            <p:cNvSpPr/>
            <p:nvPr/>
          </p:nvSpPr>
          <p:spPr>
            <a:xfrm>
              <a:off x="3041740"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9" name="Google Shape;1519;p28"/>
            <p:cNvSpPr/>
            <p:nvPr/>
          </p:nvSpPr>
          <p:spPr>
            <a:xfrm>
              <a:off x="3389662"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0" name="Google Shape;1520;p28"/>
            <p:cNvSpPr/>
            <p:nvPr/>
          </p:nvSpPr>
          <p:spPr>
            <a:xfrm>
              <a:off x="3715752"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1" name="Google Shape;1521;p28"/>
            <p:cNvSpPr/>
            <p:nvPr/>
          </p:nvSpPr>
          <p:spPr>
            <a:xfrm>
              <a:off x="4063339"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2" name="Google Shape;1522;p28"/>
            <p:cNvSpPr/>
            <p:nvPr/>
          </p:nvSpPr>
          <p:spPr>
            <a:xfrm>
              <a:off x="4411262"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3" name="Google Shape;1523;p28"/>
            <p:cNvSpPr/>
            <p:nvPr/>
          </p:nvSpPr>
          <p:spPr>
            <a:xfrm>
              <a:off x="-23004" y="176275"/>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4" name="Google Shape;1524;p28"/>
            <p:cNvSpPr/>
            <p:nvPr/>
          </p:nvSpPr>
          <p:spPr>
            <a:xfrm>
              <a:off x="-23004" y="523862"/>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5" name="Google Shape;1525;p28"/>
            <p:cNvSpPr/>
            <p:nvPr/>
          </p:nvSpPr>
          <p:spPr>
            <a:xfrm>
              <a:off x="-23004" y="849884"/>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6" name="Google Shape;1526;p28"/>
            <p:cNvSpPr/>
            <p:nvPr/>
          </p:nvSpPr>
          <p:spPr>
            <a:xfrm>
              <a:off x="-23004" y="1197806"/>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7" name="Google Shape;1527;p28"/>
            <p:cNvSpPr/>
            <p:nvPr/>
          </p:nvSpPr>
          <p:spPr>
            <a:xfrm>
              <a:off x="-23004" y="1554501"/>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8" name="Google Shape;1528;p28"/>
            <p:cNvSpPr/>
            <p:nvPr/>
          </p:nvSpPr>
          <p:spPr>
            <a:xfrm>
              <a:off x="-23004" y="1880590"/>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9" name="Google Shape;1529;p28"/>
            <p:cNvSpPr/>
            <p:nvPr/>
          </p:nvSpPr>
          <p:spPr>
            <a:xfrm>
              <a:off x="-23004" y="2228511"/>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0" name="Google Shape;1530;p28"/>
            <p:cNvSpPr/>
            <p:nvPr/>
          </p:nvSpPr>
          <p:spPr>
            <a:xfrm>
              <a:off x="-23004" y="2576366"/>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1" name="Google Shape;1531;p28"/>
            <p:cNvSpPr/>
            <p:nvPr/>
          </p:nvSpPr>
          <p:spPr>
            <a:xfrm>
              <a:off x="-23004" y="2902455"/>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2" name="Google Shape;1532;p28"/>
            <p:cNvSpPr/>
            <p:nvPr/>
          </p:nvSpPr>
          <p:spPr>
            <a:xfrm>
              <a:off x="-23004" y="3250042"/>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3" name="Google Shape;1533;p28"/>
            <p:cNvSpPr/>
            <p:nvPr/>
          </p:nvSpPr>
          <p:spPr>
            <a:xfrm>
              <a:off x="-23004" y="3597964"/>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4" name="Google Shape;1534;p28"/>
            <p:cNvSpPr/>
            <p:nvPr/>
          </p:nvSpPr>
          <p:spPr>
            <a:xfrm>
              <a:off x="-23004" y="3924052"/>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5" name="Google Shape;1535;p28"/>
            <p:cNvSpPr/>
            <p:nvPr/>
          </p:nvSpPr>
          <p:spPr>
            <a:xfrm>
              <a:off x="-23004" y="4271639"/>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6" name="Google Shape;1536;p28"/>
            <p:cNvSpPr/>
            <p:nvPr/>
          </p:nvSpPr>
          <p:spPr>
            <a:xfrm>
              <a:off x="-23004" y="4619561"/>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7" name="Google Shape;1537;p28"/>
            <p:cNvSpPr/>
            <p:nvPr/>
          </p:nvSpPr>
          <p:spPr>
            <a:xfrm>
              <a:off x="-23004" y="4945583"/>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8" name="Google Shape;1538;p28"/>
            <p:cNvSpPr/>
            <p:nvPr/>
          </p:nvSpPr>
          <p:spPr>
            <a:xfrm>
              <a:off x="473259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9" name="Google Shape;1539;p28"/>
            <p:cNvSpPr/>
            <p:nvPr/>
          </p:nvSpPr>
          <p:spPr>
            <a:xfrm>
              <a:off x="505868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0" name="Google Shape;1540;p28"/>
            <p:cNvSpPr/>
            <p:nvPr/>
          </p:nvSpPr>
          <p:spPr>
            <a:xfrm>
              <a:off x="5406608"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1" name="Google Shape;1541;p28"/>
            <p:cNvSpPr/>
            <p:nvPr/>
          </p:nvSpPr>
          <p:spPr>
            <a:xfrm>
              <a:off x="575419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2" name="Google Shape;1542;p28"/>
            <p:cNvSpPr/>
            <p:nvPr/>
          </p:nvSpPr>
          <p:spPr>
            <a:xfrm>
              <a:off x="6080285"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3" name="Google Shape;1543;p28"/>
            <p:cNvSpPr/>
            <p:nvPr/>
          </p:nvSpPr>
          <p:spPr>
            <a:xfrm>
              <a:off x="6428207"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4" name="Google Shape;1544;p28"/>
            <p:cNvSpPr/>
            <p:nvPr/>
          </p:nvSpPr>
          <p:spPr>
            <a:xfrm>
              <a:off x="6775795"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5" name="Google Shape;1545;p28"/>
            <p:cNvSpPr/>
            <p:nvPr/>
          </p:nvSpPr>
          <p:spPr>
            <a:xfrm>
              <a:off x="7101884"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6" name="Google Shape;1546;p28"/>
            <p:cNvSpPr/>
            <p:nvPr/>
          </p:nvSpPr>
          <p:spPr>
            <a:xfrm>
              <a:off x="7449807"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7" name="Google Shape;1547;p28"/>
            <p:cNvSpPr/>
            <p:nvPr/>
          </p:nvSpPr>
          <p:spPr>
            <a:xfrm>
              <a:off x="7797394"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8" name="Google Shape;1548;p28"/>
            <p:cNvSpPr/>
            <p:nvPr/>
          </p:nvSpPr>
          <p:spPr>
            <a:xfrm>
              <a:off x="8123417"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9" name="Google Shape;1549;p28"/>
            <p:cNvSpPr/>
            <p:nvPr/>
          </p:nvSpPr>
          <p:spPr>
            <a:xfrm>
              <a:off x="8471339"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0" name="Google Shape;1550;p28"/>
            <p:cNvSpPr/>
            <p:nvPr/>
          </p:nvSpPr>
          <p:spPr>
            <a:xfrm>
              <a:off x="8828370"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1" name="Google Shape;1551;p28"/>
            <p:cNvSpPr/>
            <p:nvPr/>
          </p:nvSpPr>
          <p:spPr>
            <a:xfrm>
              <a:off x="9154459"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2" name="Google Shape;1552;p28"/>
            <p:cNvSpPr/>
            <p:nvPr/>
          </p:nvSpPr>
          <p:spPr>
            <a:xfrm>
              <a:off x="4732600" y="176275"/>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3" name="Google Shape;1553;p28"/>
            <p:cNvSpPr/>
            <p:nvPr/>
          </p:nvSpPr>
          <p:spPr>
            <a:xfrm>
              <a:off x="4732600" y="523862"/>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4" name="Google Shape;1554;p28"/>
            <p:cNvSpPr/>
            <p:nvPr/>
          </p:nvSpPr>
          <p:spPr>
            <a:xfrm>
              <a:off x="4732600" y="849884"/>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5" name="Google Shape;1555;p28"/>
            <p:cNvSpPr/>
            <p:nvPr/>
          </p:nvSpPr>
          <p:spPr>
            <a:xfrm>
              <a:off x="4732600" y="1197806"/>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6" name="Google Shape;1556;p28"/>
            <p:cNvSpPr/>
            <p:nvPr/>
          </p:nvSpPr>
          <p:spPr>
            <a:xfrm>
              <a:off x="4732600" y="1554501"/>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7" name="Google Shape;1557;p28"/>
            <p:cNvSpPr/>
            <p:nvPr/>
          </p:nvSpPr>
          <p:spPr>
            <a:xfrm>
              <a:off x="4732600" y="1880590"/>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8" name="Google Shape;1558;p28"/>
            <p:cNvSpPr/>
            <p:nvPr/>
          </p:nvSpPr>
          <p:spPr>
            <a:xfrm>
              <a:off x="4732600" y="2228511"/>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9" name="Google Shape;1559;p28"/>
            <p:cNvSpPr/>
            <p:nvPr/>
          </p:nvSpPr>
          <p:spPr>
            <a:xfrm>
              <a:off x="4732600" y="2576366"/>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0" name="Google Shape;1560;p28"/>
            <p:cNvSpPr/>
            <p:nvPr/>
          </p:nvSpPr>
          <p:spPr>
            <a:xfrm>
              <a:off x="4732600" y="2902455"/>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1" name="Google Shape;1561;p28"/>
            <p:cNvSpPr/>
            <p:nvPr/>
          </p:nvSpPr>
          <p:spPr>
            <a:xfrm>
              <a:off x="4732600" y="3250042"/>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2" name="Google Shape;1562;p28"/>
            <p:cNvSpPr/>
            <p:nvPr/>
          </p:nvSpPr>
          <p:spPr>
            <a:xfrm>
              <a:off x="4732600" y="3597964"/>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3" name="Google Shape;1563;p28"/>
            <p:cNvSpPr/>
            <p:nvPr/>
          </p:nvSpPr>
          <p:spPr>
            <a:xfrm>
              <a:off x="4732600" y="3924052"/>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4" name="Google Shape;1564;p28"/>
            <p:cNvSpPr/>
            <p:nvPr/>
          </p:nvSpPr>
          <p:spPr>
            <a:xfrm>
              <a:off x="4732600" y="4271639"/>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5" name="Google Shape;1565;p28"/>
            <p:cNvSpPr/>
            <p:nvPr/>
          </p:nvSpPr>
          <p:spPr>
            <a:xfrm>
              <a:off x="4732600" y="4619561"/>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6" name="Google Shape;1566;p28"/>
            <p:cNvSpPr/>
            <p:nvPr/>
          </p:nvSpPr>
          <p:spPr>
            <a:xfrm>
              <a:off x="4732600" y="4945583"/>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67" name="Google Shape;1567;p28"/>
          <p:cNvSpPr/>
          <p:nvPr/>
        </p:nvSpPr>
        <p:spPr>
          <a:xfrm>
            <a:off x="600600" y="1014000"/>
            <a:ext cx="7942800" cy="37485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8" name="Google Shape;1568;p28"/>
          <p:cNvSpPr/>
          <p:nvPr/>
        </p:nvSpPr>
        <p:spPr>
          <a:xfrm>
            <a:off x="592725" y="540001"/>
            <a:ext cx="1545690" cy="1209132"/>
          </a:xfrm>
          <a:custGeom>
            <a:rect b="b" l="l" r="r" t="t"/>
            <a:pathLst>
              <a:path extrusionOk="0" h="72187" w="92280">
                <a:moveTo>
                  <a:pt x="73965" y="0"/>
                </a:moveTo>
                <a:cubicBezTo>
                  <a:pt x="71241" y="0"/>
                  <a:pt x="68528" y="633"/>
                  <a:pt x="66136" y="1964"/>
                </a:cubicBezTo>
                <a:cubicBezTo>
                  <a:pt x="62952" y="3754"/>
                  <a:pt x="60306" y="6580"/>
                  <a:pt x="56824" y="7674"/>
                </a:cubicBezTo>
                <a:cubicBezTo>
                  <a:pt x="55680" y="8036"/>
                  <a:pt x="54508" y="8192"/>
                  <a:pt x="53328" y="8192"/>
                </a:cubicBezTo>
                <a:cubicBezTo>
                  <a:pt x="50488" y="8192"/>
                  <a:pt x="47603" y="7286"/>
                  <a:pt x="44946" y="6162"/>
                </a:cubicBezTo>
                <a:cubicBezTo>
                  <a:pt x="41206" y="4570"/>
                  <a:pt x="37585" y="2501"/>
                  <a:pt x="33566" y="1844"/>
                </a:cubicBezTo>
                <a:cubicBezTo>
                  <a:pt x="32573" y="1682"/>
                  <a:pt x="31585" y="1606"/>
                  <a:pt x="30604" y="1606"/>
                </a:cubicBezTo>
                <a:cubicBezTo>
                  <a:pt x="25317" y="1606"/>
                  <a:pt x="20260" y="3836"/>
                  <a:pt x="15997" y="6958"/>
                </a:cubicBezTo>
                <a:cubicBezTo>
                  <a:pt x="11540" y="10221"/>
                  <a:pt x="8138" y="14856"/>
                  <a:pt x="5711" y="19910"/>
                </a:cubicBezTo>
                <a:cubicBezTo>
                  <a:pt x="4636" y="22119"/>
                  <a:pt x="3761" y="24426"/>
                  <a:pt x="3065" y="26734"/>
                </a:cubicBezTo>
                <a:cubicBezTo>
                  <a:pt x="1194" y="32962"/>
                  <a:pt x="1" y="40503"/>
                  <a:pt x="1950" y="46830"/>
                </a:cubicBezTo>
                <a:cubicBezTo>
                  <a:pt x="3025" y="50292"/>
                  <a:pt x="5154" y="53316"/>
                  <a:pt x="7462" y="56101"/>
                </a:cubicBezTo>
                <a:cubicBezTo>
                  <a:pt x="13430" y="63403"/>
                  <a:pt x="21150" y="69790"/>
                  <a:pt x="30382" y="71700"/>
                </a:cubicBezTo>
                <a:cubicBezTo>
                  <a:pt x="31973" y="72026"/>
                  <a:pt x="33611" y="72186"/>
                  <a:pt x="35253" y="72186"/>
                </a:cubicBezTo>
                <a:cubicBezTo>
                  <a:pt x="43141" y="72186"/>
                  <a:pt x="51141" y="68475"/>
                  <a:pt x="54616" y="61493"/>
                </a:cubicBezTo>
                <a:cubicBezTo>
                  <a:pt x="56128" y="58449"/>
                  <a:pt x="56725" y="55027"/>
                  <a:pt x="57899" y="51843"/>
                </a:cubicBezTo>
                <a:cubicBezTo>
                  <a:pt x="59948" y="46312"/>
                  <a:pt x="63828" y="41478"/>
                  <a:pt x="68802" y="38274"/>
                </a:cubicBezTo>
                <a:cubicBezTo>
                  <a:pt x="74532" y="34593"/>
                  <a:pt x="81675" y="32982"/>
                  <a:pt x="86370" y="28048"/>
                </a:cubicBezTo>
                <a:cubicBezTo>
                  <a:pt x="91802" y="22317"/>
                  <a:pt x="92279" y="12568"/>
                  <a:pt x="87445" y="6321"/>
                </a:cubicBezTo>
                <a:cubicBezTo>
                  <a:pt x="84285" y="2251"/>
                  <a:pt x="79103" y="0"/>
                  <a:pt x="7396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9" name="Google Shape;1569;p28"/>
          <p:cNvSpPr/>
          <p:nvPr/>
        </p:nvSpPr>
        <p:spPr>
          <a:xfrm>
            <a:off x="7495601" y="600824"/>
            <a:ext cx="1027702" cy="1052035"/>
          </a:xfrm>
          <a:custGeom>
            <a:rect b="b" l="l" r="r" t="t"/>
            <a:pathLst>
              <a:path extrusionOk="0" h="27497" w="26861">
                <a:moveTo>
                  <a:pt x="26781" y="15479"/>
                </a:moveTo>
                <a:cubicBezTo>
                  <a:pt x="26721" y="14823"/>
                  <a:pt x="26701" y="14186"/>
                  <a:pt x="26582" y="13629"/>
                </a:cubicBezTo>
                <a:cubicBezTo>
                  <a:pt x="26542" y="13430"/>
                  <a:pt x="26443" y="13251"/>
                  <a:pt x="26403" y="13052"/>
                </a:cubicBezTo>
                <a:cubicBezTo>
                  <a:pt x="26224" y="12236"/>
                  <a:pt x="26164" y="11401"/>
                  <a:pt x="25945" y="10605"/>
                </a:cubicBezTo>
                <a:cubicBezTo>
                  <a:pt x="25866" y="10346"/>
                  <a:pt x="25726" y="10088"/>
                  <a:pt x="25647" y="9829"/>
                </a:cubicBezTo>
                <a:cubicBezTo>
                  <a:pt x="25567" y="9570"/>
                  <a:pt x="25567" y="9292"/>
                  <a:pt x="25488" y="9013"/>
                </a:cubicBezTo>
                <a:cubicBezTo>
                  <a:pt x="25408" y="8735"/>
                  <a:pt x="25289" y="8476"/>
                  <a:pt x="25189" y="8217"/>
                </a:cubicBezTo>
                <a:cubicBezTo>
                  <a:pt x="25070" y="7819"/>
                  <a:pt x="24851" y="7422"/>
                  <a:pt x="24712" y="7183"/>
                </a:cubicBezTo>
                <a:cubicBezTo>
                  <a:pt x="24592" y="6964"/>
                  <a:pt x="24553" y="6765"/>
                  <a:pt x="24473" y="6606"/>
                </a:cubicBezTo>
                <a:cubicBezTo>
                  <a:pt x="24334" y="6248"/>
                  <a:pt x="24095" y="5929"/>
                  <a:pt x="23896" y="5611"/>
                </a:cubicBezTo>
                <a:cubicBezTo>
                  <a:pt x="23836" y="5511"/>
                  <a:pt x="23856" y="5372"/>
                  <a:pt x="23797" y="5293"/>
                </a:cubicBezTo>
                <a:cubicBezTo>
                  <a:pt x="23737" y="5193"/>
                  <a:pt x="23598" y="5133"/>
                  <a:pt x="23538" y="5034"/>
                </a:cubicBezTo>
                <a:cubicBezTo>
                  <a:pt x="23538" y="5034"/>
                  <a:pt x="23538" y="4934"/>
                  <a:pt x="23498" y="4895"/>
                </a:cubicBezTo>
                <a:cubicBezTo>
                  <a:pt x="23319" y="4636"/>
                  <a:pt x="23160" y="4338"/>
                  <a:pt x="22961" y="4119"/>
                </a:cubicBezTo>
                <a:cubicBezTo>
                  <a:pt x="22881" y="4019"/>
                  <a:pt x="22782" y="3940"/>
                  <a:pt x="22702" y="3840"/>
                </a:cubicBezTo>
                <a:cubicBezTo>
                  <a:pt x="22603" y="3721"/>
                  <a:pt x="22523" y="3582"/>
                  <a:pt x="22503" y="3562"/>
                </a:cubicBezTo>
                <a:cubicBezTo>
                  <a:pt x="22424" y="3442"/>
                  <a:pt x="22284" y="3422"/>
                  <a:pt x="22185" y="3323"/>
                </a:cubicBezTo>
                <a:cubicBezTo>
                  <a:pt x="22145" y="3263"/>
                  <a:pt x="22165" y="3204"/>
                  <a:pt x="22145" y="3164"/>
                </a:cubicBezTo>
                <a:cubicBezTo>
                  <a:pt x="22105" y="3124"/>
                  <a:pt x="22006" y="3104"/>
                  <a:pt x="21966" y="3044"/>
                </a:cubicBezTo>
                <a:cubicBezTo>
                  <a:pt x="21707" y="2746"/>
                  <a:pt x="21409" y="2388"/>
                  <a:pt x="21051" y="2129"/>
                </a:cubicBezTo>
                <a:cubicBezTo>
                  <a:pt x="20951" y="2069"/>
                  <a:pt x="20832" y="2050"/>
                  <a:pt x="20752" y="1990"/>
                </a:cubicBezTo>
                <a:cubicBezTo>
                  <a:pt x="20633" y="1910"/>
                  <a:pt x="20553" y="1811"/>
                  <a:pt x="20454" y="1731"/>
                </a:cubicBezTo>
                <a:cubicBezTo>
                  <a:pt x="20255" y="1592"/>
                  <a:pt x="20056" y="1492"/>
                  <a:pt x="19837" y="1373"/>
                </a:cubicBezTo>
                <a:cubicBezTo>
                  <a:pt x="19419" y="1134"/>
                  <a:pt x="19002" y="955"/>
                  <a:pt x="18584" y="756"/>
                </a:cubicBezTo>
                <a:cubicBezTo>
                  <a:pt x="17768" y="398"/>
                  <a:pt x="16912" y="140"/>
                  <a:pt x="16077" y="40"/>
                </a:cubicBezTo>
                <a:cubicBezTo>
                  <a:pt x="15321" y="40"/>
                  <a:pt x="14604" y="0"/>
                  <a:pt x="13928" y="40"/>
                </a:cubicBezTo>
                <a:cubicBezTo>
                  <a:pt x="13829" y="40"/>
                  <a:pt x="13749" y="0"/>
                  <a:pt x="13649" y="20"/>
                </a:cubicBezTo>
                <a:cubicBezTo>
                  <a:pt x="13590" y="20"/>
                  <a:pt x="13510" y="80"/>
                  <a:pt x="13451" y="100"/>
                </a:cubicBezTo>
                <a:cubicBezTo>
                  <a:pt x="13271" y="120"/>
                  <a:pt x="13072" y="100"/>
                  <a:pt x="12913" y="120"/>
                </a:cubicBezTo>
                <a:cubicBezTo>
                  <a:pt x="12754" y="159"/>
                  <a:pt x="12595" y="219"/>
                  <a:pt x="12436" y="279"/>
                </a:cubicBezTo>
                <a:cubicBezTo>
                  <a:pt x="12356" y="299"/>
                  <a:pt x="12277" y="299"/>
                  <a:pt x="12197" y="319"/>
                </a:cubicBezTo>
                <a:cubicBezTo>
                  <a:pt x="12197" y="319"/>
                  <a:pt x="12157" y="418"/>
                  <a:pt x="12137" y="418"/>
                </a:cubicBezTo>
                <a:cubicBezTo>
                  <a:pt x="12098" y="458"/>
                  <a:pt x="12018" y="398"/>
                  <a:pt x="11978" y="418"/>
                </a:cubicBezTo>
                <a:cubicBezTo>
                  <a:pt x="11401" y="617"/>
                  <a:pt x="10765" y="756"/>
                  <a:pt x="10168" y="876"/>
                </a:cubicBezTo>
                <a:cubicBezTo>
                  <a:pt x="9790" y="955"/>
                  <a:pt x="9451" y="1055"/>
                  <a:pt x="9113" y="1174"/>
                </a:cubicBezTo>
                <a:cubicBezTo>
                  <a:pt x="6944" y="1393"/>
                  <a:pt x="5034" y="2030"/>
                  <a:pt x="3284" y="3960"/>
                </a:cubicBezTo>
                <a:cubicBezTo>
                  <a:pt x="3204" y="4039"/>
                  <a:pt x="3124" y="4139"/>
                  <a:pt x="3065" y="4238"/>
                </a:cubicBezTo>
                <a:cubicBezTo>
                  <a:pt x="3045" y="4218"/>
                  <a:pt x="3025" y="4198"/>
                  <a:pt x="3025" y="4198"/>
                </a:cubicBezTo>
                <a:cubicBezTo>
                  <a:pt x="2925" y="4079"/>
                  <a:pt x="2826" y="4159"/>
                  <a:pt x="2746" y="4178"/>
                </a:cubicBezTo>
                <a:cubicBezTo>
                  <a:pt x="2707" y="4198"/>
                  <a:pt x="2647" y="4238"/>
                  <a:pt x="2607" y="4278"/>
                </a:cubicBezTo>
                <a:cubicBezTo>
                  <a:pt x="2408" y="4417"/>
                  <a:pt x="2209" y="4636"/>
                  <a:pt x="2070" y="4895"/>
                </a:cubicBezTo>
                <a:cubicBezTo>
                  <a:pt x="2010" y="5034"/>
                  <a:pt x="2010" y="5153"/>
                  <a:pt x="1950" y="5293"/>
                </a:cubicBezTo>
                <a:cubicBezTo>
                  <a:pt x="1692" y="5790"/>
                  <a:pt x="1294" y="6287"/>
                  <a:pt x="1135" y="6765"/>
                </a:cubicBezTo>
                <a:cubicBezTo>
                  <a:pt x="1095" y="6964"/>
                  <a:pt x="1214" y="7262"/>
                  <a:pt x="956" y="7322"/>
                </a:cubicBezTo>
                <a:cubicBezTo>
                  <a:pt x="1055" y="7501"/>
                  <a:pt x="916" y="7800"/>
                  <a:pt x="816" y="8018"/>
                </a:cubicBezTo>
                <a:cubicBezTo>
                  <a:pt x="737" y="8138"/>
                  <a:pt x="677" y="8217"/>
                  <a:pt x="598" y="8277"/>
                </a:cubicBezTo>
                <a:cubicBezTo>
                  <a:pt x="538" y="9033"/>
                  <a:pt x="239" y="9789"/>
                  <a:pt x="160" y="10545"/>
                </a:cubicBezTo>
                <a:cubicBezTo>
                  <a:pt x="80" y="11301"/>
                  <a:pt x="1" y="12018"/>
                  <a:pt x="1" y="12674"/>
                </a:cubicBezTo>
                <a:cubicBezTo>
                  <a:pt x="21" y="13768"/>
                  <a:pt x="40" y="14743"/>
                  <a:pt x="200" y="15798"/>
                </a:cubicBezTo>
                <a:cubicBezTo>
                  <a:pt x="239" y="15957"/>
                  <a:pt x="319" y="16136"/>
                  <a:pt x="359" y="16315"/>
                </a:cubicBezTo>
                <a:cubicBezTo>
                  <a:pt x="418" y="16494"/>
                  <a:pt x="458" y="16673"/>
                  <a:pt x="518" y="16872"/>
                </a:cubicBezTo>
                <a:cubicBezTo>
                  <a:pt x="478" y="16912"/>
                  <a:pt x="498" y="16912"/>
                  <a:pt x="538" y="16932"/>
                </a:cubicBezTo>
                <a:cubicBezTo>
                  <a:pt x="598" y="17151"/>
                  <a:pt x="677" y="17370"/>
                  <a:pt x="757" y="17569"/>
                </a:cubicBezTo>
                <a:cubicBezTo>
                  <a:pt x="757" y="17608"/>
                  <a:pt x="757" y="17648"/>
                  <a:pt x="737" y="17688"/>
                </a:cubicBezTo>
                <a:cubicBezTo>
                  <a:pt x="777" y="17728"/>
                  <a:pt x="816" y="17768"/>
                  <a:pt x="836" y="17807"/>
                </a:cubicBezTo>
                <a:cubicBezTo>
                  <a:pt x="916" y="17986"/>
                  <a:pt x="1015" y="18185"/>
                  <a:pt x="1095" y="18364"/>
                </a:cubicBezTo>
                <a:cubicBezTo>
                  <a:pt x="1095" y="18364"/>
                  <a:pt x="1095" y="18384"/>
                  <a:pt x="1135" y="18424"/>
                </a:cubicBezTo>
                <a:cubicBezTo>
                  <a:pt x="1175" y="18504"/>
                  <a:pt x="1214" y="18583"/>
                  <a:pt x="1254" y="18683"/>
                </a:cubicBezTo>
                <a:cubicBezTo>
                  <a:pt x="1254" y="18742"/>
                  <a:pt x="1294" y="18802"/>
                  <a:pt x="1354" y="18842"/>
                </a:cubicBezTo>
                <a:cubicBezTo>
                  <a:pt x="1473" y="19041"/>
                  <a:pt x="1592" y="19220"/>
                  <a:pt x="1732" y="19419"/>
                </a:cubicBezTo>
                <a:cubicBezTo>
                  <a:pt x="3264" y="21588"/>
                  <a:pt x="5850" y="22841"/>
                  <a:pt x="8476" y="23299"/>
                </a:cubicBezTo>
                <a:cubicBezTo>
                  <a:pt x="10327" y="23637"/>
                  <a:pt x="12197" y="23617"/>
                  <a:pt x="14087" y="23518"/>
                </a:cubicBezTo>
                <a:cubicBezTo>
                  <a:pt x="13988" y="23537"/>
                  <a:pt x="13888" y="23557"/>
                  <a:pt x="13789" y="23577"/>
                </a:cubicBezTo>
                <a:cubicBezTo>
                  <a:pt x="13709" y="23597"/>
                  <a:pt x="13530" y="23617"/>
                  <a:pt x="13451" y="23657"/>
                </a:cubicBezTo>
                <a:cubicBezTo>
                  <a:pt x="13431" y="23657"/>
                  <a:pt x="13411" y="23756"/>
                  <a:pt x="13391" y="23756"/>
                </a:cubicBezTo>
                <a:cubicBezTo>
                  <a:pt x="13331" y="23776"/>
                  <a:pt x="13252" y="23717"/>
                  <a:pt x="13172" y="23717"/>
                </a:cubicBezTo>
                <a:cubicBezTo>
                  <a:pt x="12913" y="23717"/>
                  <a:pt x="12734" y="23736"/>
                  <a:pt x="12535" y="23736"/>
                </a:cubicBezTo>
                <a:cubicBezTo>
                  <a:pt x="12376" y="23736"/>
                  <a:pt x="12217" y="23796"/>
                  <a:pt x="12078" y="23677"/>
                </a:cubicBezTo>
                <a:cubicBezTo>
                  <a:pt x="11899" y="23717"/>
                  <a:pt x="11640" y="23796"/>
                  <a:pt x="11381" y="23836"/>
                </a:cubicBezTo>
                <a:cubicBezTo>
                  <a:pt x="11302" y="23856"/>
                  <a:pt x="11123" y="23876"/>
                  <a:pt x="11123" y="23876"/>
                </a:cubicBezTo>
                <a:cubicBezTo>
                  <a:pt x="11083" y="23876"/>
                  <a:pt x="11083" y="23836"/>
                  <a:pt x="11063" y="23836"/>
                </a:cubicBezTo>
                <a:cubicBezTo>
                  <a:pt x="10944" y="23856"/>
                  <a:pt x="10824" y="23915"/>
                  <a:pt x="10705" y="23915"/>
                </a:cubicBezTo>
                <a:cubicBezTo>
                  <a:pt x="10148" y="23955"/>
                  <a:pt x="9272" y="23537"/>
                  <a:pt x="9093" y="24194"/>
                </a:cubicBezTo>
                <a:cubicBezTo>
                  <a:pt x="9014" y="24492"/>
                  <a:pt x="9073" y="24711"/>
                  <a:pt x="9193" y="24851"/>
                </a:cubicBezTo>
                <a:cubicBezTo>
                  <a:pt x="9213" y="24890"/>
                  <a:pt x="9332" y="24871"/>
                  <a:pt x="9412" y="24930"/>
                </a:cubicBezTo>
                <a:cubicBezTo>
                  <a:pt x="9491" y="24970"/>
                  <a:pt x="9571" y="25010"/>
                  <a:pt x="9611" y="25109"/>
                </a:cubicBezTo>
                <a:cubicBezTo>
                  <a:pt x="10148" y="25109"/>
                  <a:pt x="10745" y="24990"/>
                  <a:pt x="11322" y="24950"/>
                </a:cubicBezTo>
                <a:cubicBezTo>
                  <a:pt x="11381" y="24930"/>
                  <a:pt x="11461" y="24890"/>
                  <a:pt x="11521" y="24890"/>
                </a:cubicBezTo>
                <a:cubicBezTo>
                  <a:pt x="11580" y="24890"/>
                  <a:pt x="11640" y="24950"/>
                  <a:pt x="11720" y="24950"/>
                </a:cubicBezTo>
                <a:cubicBezTo>
                  <a:pt x="11859" y="24930"/>
                  <a:pt x="12018" y="24851"/>
                  <a:pt x="12157" y="24851"/>
                </a:cubicBezTo>
                <a:cubicBezTo>
                  <a:pt x="12197" y="24831"/>
                  <a:pt x="12297" y="24890"/>
                  <a:pt x="12356" y="24890"/>
                </a:cubicBezTo>
                <a:cubicBezTo>
                  <a:pt x="12436" y="24890"/>
                  <a:pt x="12495" y="24851"/>
                  <a:pt x="12575" y="24831"/>
                </a:cubicBezTo>
                <a:cubicBezTo>
                  <a:pt x="12655" y="24831"/>
                  <a:pt x="12714" y="24890"/>
                  <a:pt x="12774" y="24890"/>
                </a:cubicBezTo>
                <a:cubicBezTo>
                  <a:pt x="13013" y="24871"/>
                  <a:pt x="13192" y="24751"/>
                  <a:pt x="13371" y="24910"/>
                </a:cubicBezTo>
                <a:cubicBezTo>
                  <a:pt x="13590" y="24811"/>
                  <a:pt x="13829" y="24771"/>
                  <a:pt x="14027" y="24731"/>
                </a:cubicBezTo>
                <a:cubicBezTo>
                  <a:pt x="14127" y="24691"/>
                  <a:pt x="14127" y="24731"/>
                  <a:pt x="14226" y="24711"/>
                </a:cubicBezTo>
                <a:cubicBezTo>
                  <a:pt x="14525" y="24652"/>
                  <a:pt x="14843" y="24532"/>
                  <a:pt x="15142" y="24492"/>
                </a:cubicBezTo>
                <a:cubicBezTo>
                  <a:pt x="15261" y="24473"/>
                  <a:pt x="15380" y="24532"/>
                  <a:pt x="15500" y="24512"/>
                </a:cubicBezTo>
                <a:cubicBezTo>
                  <a:pt x="15599" y="24512"/>
                  <a:pt x="15679" y="24413"/>
                  <a:pt x="15778" y="24393"/>
                </a:cubicBezTo>
                <a:cubicBezTo>
                  <a:pt x="16534" y="24154"/>
                  <a:pt x="17310" y="24274"/>
                  <a:pt x="18126" y="24055"/>
                </a:cubicBezTo>
                <a:cubicBezTo>
                  <a:pt x="18285" y="24015"/>
                  <a:pt x="18444" y="23935"/>
                  <a:pt x="18604" y="23876"/>
                </a:cubicBezTo>
                <a:cubicBezTo>
                  <a:pt x="18604" y="23876"/>
                  <a:pt x="18663" y="23935"/>
                  <a:pt x="18703" y="23915"/>
                </a:cubicBezTo>
                <a:cubicBezTo>
                  <a:pt x="18822" y="23896"/>
                  <a:pt x="19002" y="23836"/>
                  <a:pt x="19141" y="23796"/>
                </a:cubicBezTo>
                <a:cubicBezTo>
                  <a:pt x="20215" y="23458"/>
                  <a:pt x="21230" y="22960"/>
                  <a:pt x="22066" y="22264"/>
                </a:cubicBezTo>
                <a:cubicBezTo>
                  <a:pt x="22125" y="22204"/>
                  <a:pt x="22185" y="22165"/>
                  <a:pt x="22245" y="22105"/>
                </a:cubicBezTo>
                <a:cubicBezTo>
                  <a:pt x="22563" y="21806"/>
                  <a:pt x="22861" y="21448"/>
                  <a:pt x="23100" y="21170"/>
                </a:cubicBezTo>
                <a:cubicBezTo>
                  <a:pt x="23319" y="20931"/>
                  <a:pt x="23558" y="20414"/>
                  <a:pt x="23797" y="20175"/>
                </a:cubicBezTo>
                <a:cubicBezTo>
                  <a:pt x="23816" y="20155"/>
                  <a:pt x="23777" y="20115"/>
                  <a:pt x="23777" y="20076"/>
                </a:cubicBezTo>
                <a:cubicBezTo>
                  <a:pt x="24015" y="19598"/>
                  <a:pt x="24155" y="19041"/>
                  <a:pt x="24254" y="18782"/>
                </a:cubicBezTo>
                <a:cubicBezTo>
                  <a:pt x="24413" y="18364"/>
                  <a:pt x="24433" y="17867"/>
                  <a:pt x="24533" y="17390"/>
                </a:cubicBezTo>
                <a:cubicBezTo>
                  <a:pt x="24612" y="16872"/>
                  <a:pt x="24771" y="16375"/>
                  <a:pt x="24732" y="15798"/>
                </a:cubicBezTo>
                <a:cubicBezTo>
                  <a:pt x="24712" y="15559"/>
                  <a:pt x="24712" y="15440"/>
                  <a:pt x="24712" y="15320"/>
                </a:cubicBezTo>
                <a:cubicBezTo>
                  <a:pt x="24712" y="15082"/>
                  <a:pt x="24632" y="14843"/>
                  <a:pt x="24612" y="14604"/>
                </a:cubicBezTo>
                <a:cubicBezTo>
                  <a:pt x="24592" y="14505"/>
                  <a:pt x="24652" y="14425"/>
                  <a:pt x="24632" y="14326"/>
                </a:cubicBezTo>
                <a:cubicBezTo>
                  <a:pt x="24573" y="13589"/>
                  <a:pt x="24493" y="12833"/>
                  <a:pt x="24354" y="12097"/>
                </a:cubicBezTo>
                <a:cubicBezTo>
                  <a:pt x="24194" y="11361"/>
                  <a:pt x="24015" y="10665"/>
                  <a:pt x="23797" y="9988"/>
                </a:cubicBezTo>
                <a:cubicBezTo>
                  <a:pt x="23757" y="9909"/>
                  <a:pt x="23816" y="9809"/>
                  <a:pt x="23777" y="9749"/>
                </a:cubicBezTo>
                <a:cubicBezTo>
                  <a:pt x="23757" y="9670"/>
                  <a:pt x="23657" y="9630"/>
                  <a:pt x="23617" y="9550"/>
                </a:cubicBezTo>
                <a:cubicBezTo>
                  <a:pt x="23598" y="9511"/>
                  <a:pt x="23657" y="9471"/>
                  <a:pt x="23637" y="9431"/>
                </a:cubicBezTo>
                <a:cubicBezTo>
                  <a:pt x="23617" y="9312"/>
                  <a:pt x="23419" y="8954"/>
                  <a:pt x="23379" y="8914"/>
                </a:cubicBezTo>
                <a:cubicBezTo>
                  <a:pt x="23339" y="8874"/>
                  <a:pt x="23419" y="8854"/>
                  <a:pt x="23399" y="8834"/>
                </a:cubicBezTo>
                <a:cubicBezTo>
                  <a:pt x="23379" y="8774"/>
                  <a:pt x="23339" y="8774"/>
                  <a:pt x="23319" y="8755"/>
                </a:cubicBezTo>
                <a:cubicBezTo>
                  <a:pt x="23299" y="8695"/>
                  <a:pt x="23359" y="8655"/>
                  <a:pt x="23319" y="8615"/>
                </a:cubicBezTo>
                <a:cubicBezTo>
                  <a:pt x="23279" y="8456"/>
                  <a:pt x="23140" y="8337"/>
                  <a:pt x="23080" y="8197"/>
                </a:cubicBezTo>
                <a:cubicBezTo>
                  <a:pt x="23060" y="8158"/>
                  <a:pt x="23100" y="8118"/>
                  <a:pt x="23100" y="8098"/>
                </a:cubicBezTo>
                <a:cubicBezTo>
                  <a:pt x="23080" y="8058"/>
                  <a:pt x="23021" y="8058"/>
                  <a:pt x="23001" y="8018"/>
                </a:cubicBezTo>
                <a:cubicBezTo>
                  <a:pt x="22941" y="7879"/>
                  <a:pt x="22842" y="7740"/>
                  <a:pt x="22782" y="7581"/>
                </a:cubicBezTo>
                <a:cubicBezTo>
                  <a:pt x="22742" y="7501"/>
                  <a:pt x="22762" y="7402"/>
                  <a:pt x="22722" y="7322"/>
                </a:cubicBezTo>
                <a:cubicBezTo>
                  <a:pt x="22643" y="7163"/>
                  <a:pt x="22503" y="7043"/>
                  <a:pt x="22404" y="6884"/>
                </a:cubicBezTo>
                <a:cubicBezTo>
                  <a:pt x="22245" y="6626"/>
                  <a:pt x="22066" y="6307"/>
                  <a:pt x="21887" y="5969"/>
                </a:cubicBezTo>
                <a:cubicBezTo>
                  <a:pt x="21767" y="5790"/>
                  <a:pt x="21727" y="5591"/>
                  <a:pt x="21648" y="5472"/>
                </a:cubicBezTo>
                <a:cubicBezTo>
                  <a:pt x="21608" y="5412"/>
                  <a:pt x="21469" y="5392"/>
                  <a:pt x="21429" y="5332"/>
                </a:cubicBezTo>
                <a:cubicBezTo>
                  <a:pt x="21389" y="5273"/>
                  <a:pt x="21369" y="5153"/>
                  <a:pt x="21329" y="5094"/>
                </a:cubicBezTo>
                <a:cubicBezTo>
                  <a:pt x="21310" y="5054"/>
                  <a:pt x="21250" y="5094"/>
                  <a:pt x="21230" y="5034"/>
                </a:cubicBezTo>
                <a:cubicBezTo>
                  <a:pt x="21230" y="5014"/>
                  <a:pt x="21270" y="4915"/>
                  <a:pt x="21270" y="4895"/>
                </a:cubicBezTo>
                <a:cubicBezTo>
                  <a:pt x="21210" y="4815"/>
                  <a:pt x="21111" y="4775"/>
                  <a:pt x="21071" y="4716"/>
                </a:cubicBezTo>
                <a:cubicBezTo>
                  <a:pt x="20852" y="4457"/>
                  <a:pt x="20534" y="4298"/>
                  <a:pt x="20295" y="4079"/>
                </a:cubicBezTo>
                <a:cubicBezTo>
                  <a:pt x="20156" y="3960"/>
                  <a:pt x="20036" y="3840"/>
                  <a:pt x="19897" y="3721"/>
                </a:cubicBezTo>
                <a:cubicBezTo>
                  <a:pt x="19857" y="3701"/>
                  <a:pt x="19797" y="3701"/>
                  <a:pt x="19797" y="3701"/>
                </a:cubicBezTo>
                <a:cubicBezTo>
                  <a:pt x="19738" y="3661"/>
                  <a:pt x="19758" y="3601"/>
                  <a:pt x="19738" y="3582"/>
                </a:cubicBezTo>
                <a:cubicBezTo>
                  <a:pt x="19698" y="3542"/>
                  <a:pt x="19579" y="3422"/>
                  <a:pt x="19579" y="3422"/>
                </a:cubicBezTo>
                <a:cubicBezTo>
                  <a:pt x="19081" y="3005"/>
                  <a:pt x="18564" y="2666"/>
                  <a:pt x="18106" y="2189"/>
                </a:cubicBezTo>
                <a:cubicBezTo>
                  <a:pt x="18345" y="2209"/>
                  <a:pt x="18524" y="2328"/>
                  <a:pt x="18723" y="2447"/>
                </a:cubicBezTo>
                <a:cubicBezTo>
                  <a:pt x="19141" y="2706"/>
                  <a:pt x="19559" y="2925"/>
                  <a:pt x="19937" y="3184"/>
                </a:cubicBezTo>
                <a:cubicBezTo>
                  <a:pt x="20016" y="3243"/>
                  <a:pt x="20116" y="3323"/>
                  <a:pt x="20215" y="3383"/>
                </a:cubicBezTo>
                <a:cubicBezTo>
                  <a:pt x="20315" y="3422"/>
                  <a:pt x="20454" y="3422"/>
                  <a:pt x="20534" y="3482"/>
                </a:cubicBezTo>
                <a:cubicBezTo>
                  <a:pt x="20573" y="3522"/>
                  <a:pt x="20633" y="3562"/>
                  <a:pt x="20693" y="3601"/>
                </a:cubicBezTo>
                <a:cubicBezTo>
                  <a:pt x="20733" y="3641"/>
                  <a:pt x="20792" y="3681"/>
                  <a:pt x="20792" y="3681"/>
                </a:cubicBezTo>
                <a:cubicBezTo>
                  <a:pt x="20792" y="3701"/>
                  <a:pt x="20772" y="3761"/>
                  <a:pt x="20812" y="3800"/>
                </a:cubicBezTo>
                <a:cubicBezTo>
                  <a:pt x="20852" y="3820"/>
                  <a:pt x="20971" y="3820"/>
                  <a:pt x="21011" y="3860"/>
                </a:cubicBezTo>
                <a:cubicBezTo>
                  <a:pt x="21031" y="3880"/>
                  <a:pt x="20991" y="3920"/>
                  <a:pt x="21011" y="3940"/>
                </a:cubicBezTo>
                <a:cubicBezTo>
                  <a:pt x="21031" y="3979"/>
                  <a:pt x="21071" y="3960"/>
                  <a:pt x="21111" y="3999"/>
                </a:cubicBezTo>
                <a:cubicBezTo>
                  <a:pt x="21310" y="4198"/>
                  <a:pt x="21389" y="4497"/>
                  <a:pt x="21668" y="4656"/>
                </a:cubicBezTo>
                <a:cubicBezTo>
                  <a:pt x="21707" y="5133"/>
                  <a:pt x="22105" y="5492"/>
                  <a:pt x="22404" y="5949"/>
                </a:cubicBezTo>
                <a:cubicBezTo>
                  <a:pt x="22503" y="6069"/>
                  <a:pt x="22603" y="6208"/>
                  <a:pt x="22682" y="6347"/>
                </a:cubicBezTo>
                <a:cubicBezTo>
                  <a:pt x="22702" y="6407"/>
                  <a:pt x="22643" y="6486"/>
                  <a:pt x="22662" y="6546"/>
                </a:cubicBezTo>
                <a:cubicBezTo>
                  <a:pt x="22682" y="6606"/>
                  <a:pt x="22782" y="6665"/>
                  <a:pt x="22802" y="6725"/>
                </a:cubicBezTo>
                <a:cubicBezTo>
                  <a:pt x="22921" y="6984"/>
                  <a:pt x="23060" y="7223"/>
                  <a:pt x="23200" y="7481"/>
                </a:cubicBezTo>
                <a:cubicBezTo>
                  <a:pt x="23419" y="7939"/>
                  <a:pt x="23498" y="8317"/>
                  <a:pt x="23677" y="8655"/>
                </a:cubicBezTo>
                <a:cubicBezTo>
                  <a:pt x="23856" y="9013"/>
                  <a:pt x="24035" y="9332"/>
                  <a:pt x="24155" y="9670"/>
                </a:cubicBezTo>
                <a:cubicBezTo>
                  <a:pt x="24155" y="9729"/>
                  <a:pt x="24115" y="9809"/>
                  <a:pt x="24135" y="9849"/>
                </a:cubicBezTo>
                <a:cubicBezTo>
                  <a:pt x="24155" y="9928"/>
                  <a:pt x="24214" y="9948"/>
                  <a:pt x="24234" y="10008"/>
                </a:cubicBezTo>
                <a:cubicBezTo>
                  <a:pt x="24274" y="10127"/>
                  <a:pt x="24234" y="10267"/>
                  <a:pt x="24274" y="10366"/>
                </a:cubicBezTo>
                <a:cubicBezTo>
                  <a:pt x="24274" y="10426"/>
                  <a:pt x="24374" y="10426"/>
                  <a:pt x="24393" y="10486"/>
                </a:cubicBezTo>
                <a:cubicBezTo>
                  <a:pt x="24433" y="10525"/>
                  <a:pt x="24374" y="10605"/>
                  <a:pt x="24393" y="10645"/>
                </a:cubicBezTo>
                <a:cubicBezTo>
                  <a:pt x="24393" y="10704"/>
                  <a:pt x="24413" y="10724"/>
                  <a:pt x="24413" y="10784"/>
                </a:cubicBezTo>
                <a:cubicBezTo>
                  <a:pt x="24433" y="11102"/>
                  <a:pt x="24672" y="11202"/>
                  <a:pt x="24752" y="11421"/>
                </a:cubicBezTo>
                <a:cubicBezTo>
                  <a:pt x="24831" y="11659"/>
                  <a:pt x="24851" y="11898"/>
                  <a:pt x="24891" y="12157"/>
                </a:cubicBezTo>
                <a:cubicBezTo>
                  <a:pt x="24931" y="12475"/>
                  <a:pt x="25030" y="12853"/>
                  <a:pt x="24970" y="13072"/>
                </a:cubicBezTo>
                <a:cubicBezTo>
                  <a:pt x="24871" y="13410"/>
                  <a:pt x="25070" y="13729"/>
                  <a:pt x="25130" y="14047"/>
                </a:cubicBezTo>
                <a:cubicBezTo>
                  <a:pt x="25189" y="14266"/>
                  <a:pt x="25150" y="14524"/>
                  <a:pt x="25150" y="14664"/>
                </a:cubicBezTo>
                <a:cubicBezTo>
                  <a:pt x="25150" y="14723"/>
                  <a:pt x="25209" y="14783"/>
                  <a:pt x="25209" y="14863"/>
                </a:cubicBezTo>
                <a:cubicBezTo>
                  <a:pt x="25209" y="14982"/>
                  <a:pt x="25229" y="15101"/>
                  <a:pt x="25229" y="15221"/>
                </a:cubicBezTo>
                <a:cubicBezTo>
                  <a:pt x="25249" y="15360"/>
                  <a:pt x="25309" y="15499"/>
                  <a:pt x="25249" y="15639"/>
                </a:cubicBezTo>
                <a:cubicBezTo>
                  <a:pt x="25269" y="15778"/>
                  <a:pt x="25408" y="15838"/>
                  <a:pt x="25428" y="15977"/>
                </a:cubicBezTo>
                <a:cubicBezTo>
                  <a:pt x="25309" y="16136"/>
                  <a:pt x="25468" y="16335"/>
                  <a:pt x="25468" y="16474"/>
                </a:cubicBezTo>
                <a:cubicBezTo>
                  <a:pt x="25468" y="16534"/>
                  <a:pt x="25408" y="16594"/>
                  <a:pt x="25408" y="16653"/>
                </a:cubicBezTo>
                <a:cubicBezTo>
                  <a:pt x="25428" y="16852"/>
                  <a:pt x="25488" y="17071"/>
                  <a:pt x="25488" y="17230"/>
                </a:cubicBezTo>
                <a:cubicBezTo>
                  <a:pt x="25488" y="17270"/>
                  <a:pt x="25428" y="17350"/>
                  <a:pt x="25428" y="17390"/>
                </a:cubicBezTo>
                <a:cubicBezTo>
                  <a:pt x="25408" y="17668"/>
                  <a:pt x="25428" y="17947"/>
                  <a:pt x="25388" y="18245"/>
                </a:cubicBezTo>
                <a:cubicBezTo>
                  <a:pt x="25368" y="18524"/>
                  <a:pt x="25329" y="18862"/>
                  <a:pt x="25249" y="19160"/>
                </a:cubicBezTo>
                <a:cubicBezTo>
                  <a:pt x="25150" y="19598"/>
                  <a:pt x="24970" y="19996"/>
                  <a:pt x="24851" y="20394"/>
                </a:cubicBezTo>
                <a:cubicBezTo>
                  <a:pt x="24851" y="20394"/>
                  <a:pt x="24771" y="20414"/>
                  <a:pt x="24752" y="20473"/>
                </a:cubicBezTo>
                <a:cubicBezTo>
                  <a:pt x="24712" y="20613"/>
                  <a:pt x="24712" y="20812"/>
                  <a:pt x="24652" y="20931"/>
                </a:cubicBezTo>
                <a:cubicBezTo>
                  <a:pt x="24592" y="21110"/>
                  <a:pt x="24433" y="21229"/>
                  <a:pt x="24453" y="21428"/>
                </a:cubicBezTo>
                <a:cubicBezTo>
                  <a:pt x="24354" y="21627"/>
                  <a:pt x="24155" y="21747"/>
                  <a:pt x="24075" y="21906"/>
                </a:cubicBezTo>
                <a:cubicBezTo>
                  <a:pt x="24035" y="21966"/>
                  <a:pt x="24055" y="22045"/>
                  <a:pt x="23996" y="22105"/>
                </a:cubicBezTo>
                <a:cubicBezTo>
                  <a:pt x="23916" y="22165"/>
                  <a:pt x="23836" y="22165"/>
                  <a:pt x="23757" y="22224"/>
                </a:cubicBezTo>
                <a:cubicBezTo>
                  <a:pt x="23578" y="22324"/>
                  <a:pt x="23518" y="22463"/>
                  <a:pt x="23419" y="22582"/>
                </a:cubicBezTo>
                <a:cubicBezTo>
                  <a:pt x="23339" y="22722"/>
                  <a:pt x="23200" y="22881"/>
                  <a:pt x="23040" y="23000"/>
                </a:cubicBezTo>
                <a:cubicBezTo>
                  <a:pt x="22643" y="23319"/>
                  <a:pt x="22105" y="23557"/>
                  <a:pt x="21747" y="23756"/>
                </a:cubicBezTo>
                <a:cubicBezTo>
                  <a:pt x="21688" y="23816"/>
                  <a:pt x="21648" y="23816"/>
                  <a:pt x="21568" y="23856"/>
                </a:cubicBezTo>
                <a:cubicBezTo>
                  <a:pt x="21409" y="23935"/>
                  <a:pt x="21270" y="24055"/>
                  <a:pt x="21130" y="24114"/>
                </a:cubicBezTo>
                <a:cubicBezTo>
                  <a:pt x="20772" y="24254"/>
                  <a:pt x="20414" y="24274"/>
                  <a:pt x="20096" y="24373"/>
                </a:cubicBezTo>
                <a:cubicBezTo>
                  <a:pt x="19897" y="24433"/>
                  <a:pt x="19718" y="24572"/>
                  <a:pt x="19519" y="24612"/>
                </a:cubicBezTo>
                <a:cubicBezTo>
                  <a:pt x="19280" y="24691"/>
                  <a:pt x="19021" y="24691"/>
                  <a:pt x="18803" y="24711"/>
                </a:cubicBezTo>
                <a:cubicBezTo>
                  <a:pt x="18743" y="24771"/>
                  <a:pt x="18624" y="24791"/>
                  <a:pt x="18584" y="24910"/>
                </a:cubicBezTo>
                <a:cubicBezTo>
                  <a:pt x="18504" y="24930"/>
                  <a:pt x="18484" y="24811"/>
                  <a:pt x="18405" y="24831"/>
                </a:cubicBezTo>
                <a:cubicBezTo>
                  <a:pt x="18405" y="24831"/>
                  <a:pt x="18345" y="24930"/>
                  <a:pt x="18345" y="24930"/>
                </a:cubicBezTo>
                <a:cubicBezTo>
                  <a:pt x="18305" y="24950"/>
                  <a:pt x="18246" y="24950"/>
                  <a:pt x="18206" y="24950"/>
                </a:cubicBezTo>
                <a:cubicBezTo>
                  <a:pt x="18007" y="24990"/>
                  <a:pt x="17768" y="24930"/>
                  <a:pt x="17629" y="25030"/>
                </a:cubicBezTo>
                <a:cubicBezTo>
                  <a:pt x="16912" y="25408"/>
                  <a:pt x="16077" y="25308"/>
                  <a:pt x="15420" y="25646"/>
                </a:cubicBezTo>
                <a:cubicBezTo>
                  <a:pt x="15042" y="25706"/>
                  <a:pt x="14425" y="25786"/>
                  <a:pt x="14067" y="26044"/>
                </a:cubicBezTo>
                <a:cubicBezTo>
                  <a:pt x="13709" y="25945"/>
                  <a:pt x="13351" y="26124"/>
                  <a:pt x="12993" y="26204"/>
                </a:cubicBezTo>
                <a:cubicBezTo>
                  <a:pt x="12774" y="26243"/>
                  <a:pt x="12555" y="26223"/>
                  <a:pt x="12336" y="26263"/>
                </a:cubicBezTo>
                <a:cubicBezTo>
                  <a:pt x="12297" y="26263"/>
                  <a:pt x="12177" y="26363"/>
                  <a:pt x="12157" y="26363"/>
                </a:cubicBezTo>
                <a:cubicBezTo>
                  <a:pt x="12137" y="26363"/>
                  <a:pt x="12137" y="26303"/>
                  <a:pt x="12098" y="26323"/>
                </a:cubicBezTo>
                <a:cubicBezTo>
                  <a:pt x="11978" y="26343"/>
                  <a:pt x="11899" y="26403"/>
                  <a:pt x="11779" y="26422"/>
                </a:cubicBezTo>
                <a:cubicBezTo>
                  <a:pt x="11620" y="26442"/>
                  <a:pt x="11441" y="26422"/>
                  <a:pt x="11282" y="26422"/>
                </a:cubicBezTo>
                <a:cubicBezTo>
                  <a:pt x="11083" y="26403"/>
                  <a:pt x="10904" y="26343"/>
                  <a:pt x="10725" y="26343"/>
                </a:cubicBezTo>
                <a:cubicBezTo>
                  <a:pt x="10347" y="26363"/>
                  <a:pt x="9949" y="26661"/>
                  <a:pt x="9571" y="26482"/>
                </a:cubicBezTo>
                <a:cubicBezTo>
                  <a:pt x="9412" y="26582"/>
                  <a:pt x="9292" y="26522"/>
                  <a:pt x="9173" y="26442"/>
                </a:cubicBezTo>
                <a:cubicBezTo>
                  <a:pt x="8874" y="26582"/>
                  <a:pt x="8576" y="26522"/>
                  <a:pt x="8297" y="26522"/>
                </a:cubicBezTo>
                <a:cubicBezTo>
                  <a:pt x="8118" y="26522"/>
                  <a:pt x="7979" y="26562"/>
                  <a:pt x="7820" y="26562"/>
                </a:cubicBezTo>
                <a:cubicBezTo>
                  <a:pt x="7661" y="26542"/>
                  <a:pt x="7621" y="26462"/>
                  <a:pt x="7502" y="26502"/>
                </a:cubicBezTo>
                <a:cubicBezTo>
                  <a:pt x="7362" y="26542"/>
                  <a:pt x="6885" y="26403"/>
                  <a:pt x="6765" y="26383"/>
                </a:cubicBezTo>
                <a:cubicBezTo>
                  <a:pt x="6686" y="26383"/>
                  <a:pt x="6626" y="26403"/>
                  <a:pt x="6586" y="26383"/>
                </a:cubicBezTo>
                <a:cubicBezTo>
                  <a:pt x="6566" y="26383"/>
                  <a:pt x="6566" y="26323"/>
                  <a:pt x="6566" y="26323"/>
                </a:cubicBezTo>
                <a:cubicBezTo>
                  <a:pt x="6328" y="26303"/>
                  <a:pt x="5890" y="26243"/>
                  <a:pt x="5790" y="26263"/>
                </a:cubicBezTo>
                <a:cubicBezTo>
                  <a:pt x="5651" y="26323"/>
                  <a:pt x="5512" y="26184"/>
                  <a:pt x="5412" y="26144"/>
                </a:cubicBezTo>
                <a:cubicBezTo>
                  <a:pt x="4935" y="25965"/>
                  <a:pt x="4636" y="25925"/>
                  <a:pt x="4219" y="25925"/>
                </a:cubicBezTo>
                <a:cubicBezTo>
                  <a:pt x="4119" y="25885"/>
                  <a:pt x="4079" y="25845"/>
                  <a:pt x="4040" y="25786"/>
                </a:cubicBezTo>
                <a:cubicBezTo>
                  <a:pt x="3980" y="25686"/>
                  <a:pt x="3841" y="25925"/>
                  <a:pt x="3861" y="25766"/>
                </a:cubicBezTo>
                <a:cubicBezTo>
                  <a:pt x="3662" y="25746"/>
                  <a:pt x="3642" y="25666"/>
                  <a:pt x="3443" y="25567"/>
                </a:cubicBezTo>
                <a:cubicBezTo>
                  <a:pt x="3343" y="25746"/>
                  <a:pt x="3204" y="25487"/>
                  <a:pt x="3204" y="25487"/>
                </a:cubicBezTo>
                <a:cubicBezTo>
                  <a:pt x="3144" y="25447"/>
                  <a:pt x="3085" y="25507"/>
                  <a:pt x="3065" y="25487"/>
                </a:cubicBezTo>
                <a:cubicBezTo>
                  <a:pt x="2905" y="25388"/>
                  <a:pt x="2806" y="25209"/>
                  <a:pt x="2647" y="25129"/>
                </a:cubicBezTo>
                <a:cubicBezTo>
                  <a:pt x="2527" y="25089"/>
                  <a:pt x="2408" y="25109"/>
                  <a:pt x="2269" y="25089"/>
                </a:cubicBezTo>
                <a:cubicBezTo>
                  <a:pt x="1931" y="25030"/>
                  <a:pt x="1493" y="24791"/>
                  <a:pt x="1075" y="24552"/>
                </a:cubicBezTo>
                <a:cubicBezTo>
                  <a:pt x="916" y="24691"/>
                  <a:pt x="1155" y="24751"/>
                  <a:pt x="1214" y="24831"/>
                </a:cubicBezTo>
                <a:cubicBezTo>
                  <a:pt x="1354" y="25010"/>
                  <a:pt x="1473" y="25109"/>
                  <a:pt x="1592" y="25169"/>
                </a:cubicBezTo>
                <a:cubicBezTo>
                  <a:pt x="1672" y="25189"/>
                  <a:pt x="1692" y="25288"/>
                  <a:pt x="1712" y="25308"/>
                </a:cubicBezTo>
                <a:cubicBezTo>
                  <a:pt x="2030" y="25567"/>
                  <a:pt x="2508" y="25865"/>
                  <a:pt x="2806" y="25945"/>
                </a:cubicBezTo>
                <a:cubicBezTo>
                  <a:pt x="3284" y="26104"/>
                  <a:pt x="3681" y="26343"/>
                  <a:pt x="4139" y="26522"/>
                </a:cubicBezTo>
                <a:cubicBezTo>
                  <a:pt x="4378" y="26601"/>
                  <a:pt x="4676" y="26701"/>
                  <a:pt x="4855" y="26721"/>
                </a:cubicBezTo>
                <a:cubicBezTo>
                  <a:pt x="4935" y="26741"/>
                  <a:pt x="4955" y="26820"/>
                  <a:pt x="4995" y="26840"/>
                </a:cubicBezTo>
                <a:cubicBezTo>
                  <a:pt x="5174" y="26900"/>
                  <a:pt x="5412" y="26940"/>
                  <a:pt x="5611" y="26980"/>
                </a:cubicBezTo>
                <a:cubicBezTo>
                  <a:pt x="5850" y="27039"/>
                  <a:pt x="6089" y="27099"/>
                  <a:pt x="6228" y="27119"/>
                </a:cubicBezTo>
                <a:cubicBezTo>
                  <a:pt x="6268" y="27119"/>
                  <a:pt x="6268" y="27178"/>
                  <a:pt x="6268" y="27178"/>
                </a:cubicBezTo>
                <a:cubicBezTo>
                  <a:pt x="6507" y="27258"/>
                  <a:pt x="6606" y="27159"/>
                  <a:pt x="6765" y="27198"/>
                </a:cubicBezTo>
                <a:cubicBezTo>
                  <a:pt x="6765" y="27198"/>
                  <a:pt x="6825" y="27258"/>
                  <a:pt x="6885" y="27278"/>
                </a:cubicBezTo>
                <a:cubicBezTo>
                  <a:pt x="6964" y="27298"/>
                  <a:pt x="7024" y="27258"/>
                  <a:pt x="7064" y="27258"/>
                </a:cubicBezTo>
                <a:cubicBezTo>
                  <a:pt x="7322" y="27298"/>
                  <a:pt x="7581" y="27397"/>
                  <a:pt x="7820" y="27417"/>
                </a:cubicBezTo>
                <a:cubicBezTo>
                  <a:pt x="8019" y="27417"/>
                  <a:pt x="8258" y="27338"/>
                  <a:pt x="8437" y="27358"/>
                </a:cubicBezTo>
                <a:cubicBezTo>
                  <a:pt x="8556" y="27358"/>
                  <a:pt x="8596" y="27417"/>
                  <a:pt x="8636" y="27437"/>
                </a:cubicBezTo>
                <a:cubicBezTo>
                  <a:pt x="8656" y="27437"/>
                  <a:pt x="8675" y="27377"/>
                  <a:pt x="8675" y="27377"/>
                </a:cubicBezTo>
                <a:cubicBezTo>
                  <a:pt x="9034" y="27417"/>
                  <a:pt x="9451" y="27457"/>
                  <a:pt x="9670" y="27497"/>
                </a:cubicBezTo>
                <a:cubicBezTo>
                  <a:pt x="9730" y="27497"/>
                  <a:pt x="9750" y="27457"/>
                  <a:pt x="9790" y="27457"/>
                </a:cubicBezTo>
                <a:cubicBezTo>
                  <a:pt x="10008" y="27417"/>
                  <a:pt x="10148" y="27437"/>
                  <a:pt x="10367" y="27437"/>
                </a:cubicBezTo>
                <a:cubicBezTo>
                  <a:pt x="10585" y="27437"/>
                  <a:pt x="10904" y="27377"/>
                  <a:pt x="11162" y="27358"/>
                </a:cubicBezTo>
                <a:cubicBezTo>
                  <a:pt x="11222" y="27358"/>
                  <a:pt x="11302" y="27377"/>
                  <a:pt x="11381" y="27377"/>
                </a:cubicBezTo>
                <a:cubicBezTo>
                  <a:pt x="12018" y="27318"/>
                  <a:pt x="12973" y="27318"/>
                  <a:pt x="13649" y="27178"/>
                </a:cubicBezTo>
                <a:cubicBezTo>
                  <a:pt x="14346" y="27039"/>
                  <a:pt x="14983" y="26860"/>
                  <a:pt x="15599" y="26741"/>
                </a:cubicBezTo>
                <a:cubicBezTo>
                  <a:pt x="15957" y="26661"/>
                  <a:pt x="16256" y="26562"/>
                  <a:pt x="16554" y="26502"/>
                </a:cubicBezTo>
                <a:cubicBezTo>
                  <a:pt x="16952" y="26422"/>
                  <a:pt x="17390" y="26442"/>
                  <a:pt x="17828" y="26323"/>
                </a:cubicBezTo>
                <a:cubicBezTo>
                  <a:pt x="17967" y="26283"/>
                  <a:pt x="18106" y="26223"/>
                  <a:pt x="18246" y="26164"/>
                </a:cubicBezTo>
                <a:cubicBezTo>
                  <a:pt x="18763" y="26005"/>
                  <a:pt x="19101" y="25905"/>
                  <a:pt x="19539" y="25806"/>
                </a:cubicBezTo>
                <a:lnTo>
                  <a:pt x="20116" y="25666"/>
                </a:lnTo>
                <a:cubicBezTo>
                  <a:pt x="20315" y="25607"/>
                  <a:pt x="20534" y="25547"/>
                  <a:pt x="20733" y="25487"/>
                </a:cubicBezTo>
                <a:cubicBezTo>
                  <a:pt x="21130" y="25348"/>
                  <a:pt x="21528" y="25209"/>
                  <a:pt x="21906" y="25030"/>
                </a:cubicBezTo>
                <a:cubicBezTo>
                  <a:pt x="22583" y="24751"/>
                  <a:pt x="23220" y="24333"/>
                  <a:pt x="23797" y="23856"/>
                </a:cubicBezTo>
                <a:cubicBezTo>
                  <a:pt x="24433" y="23279"/>
                  <a:pt x="25010" y="22602"/>
                  <a:pt x="25468" y="21866"/>
                </a:cubicBezTo>
                <a:cubicBezTo>
                  <a:pt x="26105" y="20891"/>
                  <a:pt x="26542" y="19697"/>
                  <a:pt x="26662" y="18563"/>
                </a:cubicBezTo>
                <a:cubicBezTo>
                  <a:pt x="26761" y="17608"/>
                  <a:pt x="26861" y="16474"/>
                  <a:pt x="26781" y="15479"/>
                </a:cubicBezTo>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0" name="Google Shape;1570;p28"/>
          <p:cNvSpPr/>
          <p:nvPr/>
        </p:nvSpPr>
        <p:spPr>
          <a:xfrm rot="-1027525">
            <a:off x="446127" y="759675"/>
            <a:ext cx="873168" cy="1079220"/>
          </a:xfrm>
          <a:custGeom>
            <a:rect b="b" l="l" r="r" t="t"/>
            <a:pathLst>
              <a:path extrusionOk="0" h="33222" w="26881">
                <a:moveTo>
                  <a:pt x="9335" y="18405"/>
                </a:moveTo>
                <a:cubicBezTo>
                  <a:pt x="9327" y="18416"/>
                  <a:pt x="9319" y="18428"/>
                  <a:pt x="9312" y="18439"/>
                </a:cubicBezTo>
                <a:cubicBezTo>
                  <a:pt x="9319" y="18429"/>
                  <a:pt x="9327" y="18417"/>
                  <a:pt x="9335" y="18405"/>
                </a:cubicBezTo>
                <a:close/>
                <a:moveTo>
                  <a:pt x="8914" y="18817"/>
                </a:moveTo>
                <a:lnTo>
                  <a:pt x="8914" y="18817"/>
                </a:lnTo>
                <a:cubicBezTo>
                  <a:pt x="8904" y="18836"/>
                  <a:pt x="8895" y="18854"/>
                  <a:pt x="8887" y="18871"/>
                </a:cubicBezTo>
                <a:lnTo>
                  <a:pt x="8887" y="18871"/>
                </a:lnTo>
                <a:lnTo>
                  <a:pt x="8914" y="18817"/>
                </a:lnTo>
                <a:close/>
                <a:moveTo>
                  <a:pt x="7761" y="25656"/>
                </a:moveTo>
                <a:lnTo>
                  <a:pt x="7760" y="25661"/>
                </a:lnTo>
                <a:cubicBezTo>
                  <a:pt x="7760" y="25660"/>
                  <a:pt x="7761" y="25658"/>
                  <a:pt x="7761" y="25656"/>
                </a:cubicBezTo>
                <a:close/>
                <a:moveTo>
                  <a:pt x="7641" y="25801"/>
                </a:moveTo>
                <a:lnTo>
                  <a:pt x="7641" y="25801"/>
                </a:lnTo>
                <a:cubicBezTo>
                  <a:pt x="7633" y="25805"/>
                  <a:pt x="7626" y="25810"/>
                  <a:pt x="7619" y="25814"/>
                </a:cubicBezTo>
                <a:lnTo>
                  <a:pt x="7619" y="25814"/>
                </a:lnTo>
                <a:cubicBezTo>
                  <a:pt x="7626" y="25811"/>
                  <a:pt x="7633" y="25807"/>
                  <a:pt x="7641" y="25801"/>
                </a:cubicBezTo>
                <a:close/>
                <a:moveTo>
                  <a:pt x="2945" y="27653"/>
                </a:moveTo>
                <a:cubicBezTo>
                  <a:pt x="2938" y="27674"/>
                  <a:pt x="2932" y="27694"/>
                  <a:pt x="2925" y="27711"/>
                </a:cubicBezTo>
                <a:cubicBezTo>
                  <a:pt x="2934" y="27689"/>
                  <a:pt x="2941" y="27670"/>
                  <a:pt x="2945" y="27653"/>
                </a:cubicBezTo>
                <a:close/>
                <a:moveTo>
                  <a:pt x="3400" y="31173"/>
                </a:moveTo>
                <a:cubicBezTo>
                  <a:pt x="3395" y="31179"/>
                  <a:pt x="3389" y="31186"/>
                  <a:pt x="3383" y="31192"/>
                </a:cubicBezTo>
                <a:cubicBezTo>
                  <a:pt x="3389" y="31186"/>
                  <a:pt x="3395" y="31180"/>
                  <a:pt x="3400" y="31173"/>
                </a:cubicBezTo>
                <a:close/>
                <a:moveTo>
                  <a:pt x="2686" y="31829"/>
                </a:moveTo>
                <a:cubicBezTo>
                  <a:pt x="2666" y="31909"/>
                  <a:pt x="2587" y="31988"/>
                  <a:pt x="2468" y="32068"/>
                </a:cubicBezTo>
                <a:cubicBezTo>
                  <a:pt x="2507" y="31968"/>
                  <a:pt x="2587" y="31889"/>
                  <a:pt x="2686" y="31829"/>
                </a:cubicBezTo>
                <a:close/>
                <a:moveTo>
                  <a:pt x="2249" y="31929"/>
                </a:moveTo>
                <a:cubicBezTo>
                  <a:pt x="2288" y="31968"/>
                  <a:pt x="2308" y="32048"/>
                  <a:pt x="2288" y="32147"/>
                </a:cubicBezTo>
                <a:cubicBezTo>
                  <a:pt x="2229" y="32187"/>
                  <a:pt x="2149" y="32227"/>
                  <a:pt x="2090" y="32247"/>
                </a:cubicBezTo>
                <a:cubicBezTo>
                  <a:pt x="2090" y="32207"/>
                  <a:pt x="2090" y="32187"/>
                  <a:pt x="2090" y="32147"/>
                </a:cubicBezTo>
                <a:cubicBezTo>
                  <a:pt x="2149" y="32088"/>
                  <a:pt x="2189" y="32008"/>
                  <a:pt x="2249" y="31929"/>
                </a:cubicBezTo>
                <a:close/>
                <a:moveTo>
                  <a:pt x="25318" y="0"/>
                </a:moveTo>
                <a:cubicBezTo>
                  <a:pt x="25303" y="0"/>
                  <a:pt x="25289" y="5"/>
                  <a:pt x="25269" y="15"/>
                </a:cubicBezTo>
                <a:cubicBezTo>
                  <a:pt x="25265" y="11"/>
                  <a:pt x="25261" y="10"/>
                  <a:pt x="25257" y="10"/>
                </a:cubicBezTo>
                <a:cubicBezTo>
                  <a:pt x="25241" y="10"/>
                  <a:pt x="25225" y="39"/>
                  <a:pt x="25209" y="55"/>
                </a:cubicBezTo>
                <a:lnTo>
                  <a:pt x="25149" y="115"/>
                </a:lnTo>
                <a:cubicBezTo>
                  <a:pt x="25070" y="214"/>
                  <a:pt x="24990" y="333"/>
                  <a:pt x="24911" y="473"/>
                </a:cubicBezTo>
                <a:cubicBezTo>
                  <a:pt x="24897" y="478"/>
                  <a:pt x="24887" y="481"/>
                  <a:pt x="24880" y="481"/>
                </a:cubicBezTo>
                <a:cubicBezTo>
                  <a:pt x="24814" y="481"/>
                  <a:pt x="25002" y="254"/>
                  <a:pt x="24930" y="254"/>
                </a:cubicBezTo>
                <a:cubicBezTo>
                  <a:pt x="24791" y="532"/>
                  <a:pt x="24632" y="711"/>
                  <a:pt x="24274" y="1010"/>
                </a:cubicBezTo>
                <a:lnTo>
                  <a:pt x="24294" y="930"/>
                </a:lnTo>
                <a:lnTo>
                  <a:pt x="24294" y="930"/>
                </a:lnTo>
                <a:cubicBezTo>
                  <a:pt x="24035" y="1209"/>
                  <a:pt x="23936" y="1308"/>
                  <a:pt x="23796" y="1448"/>
                </a:cubicBezTo>
                <a:cubicBezTo>
                  <a:pt x="23657" y="1587"/>
                  <a:pt x="23518" y="1706"/>
                  <a:pt x="23379" y="1806"/>
                </a:cubicBezTo>
                <a:cubicBezTo>
                  <a:pt x="23100" y="2044"/>
                  <a:pt x="22821" y="2283"/>
                  <a:pt x="22423" y="2641"/>
                </a:cubicBezTo>
                <a:lnTo>
                  <a:pt x="22563" y="2681"/>
                </a:lnTo>
                <a:cubicBezTo>
                  <a:pt x="22404" y="2840"/>
                  <a:pt x="22344" y="2840"/>
                  <a:pt x="22244" y="2900"/>
                </a:cubicBezTo>
                <a:cubicBezTo>
                  <a:pt x="22237" y="2956"/>
                  <a:pt x="22247" y="2978"/>
                  <a:pt x="22268" y="2978"/>
                </a:cubicBezTo>
                <a:cubicBezTo>
                  <a:pt x="22344" y="2978"/>
                  <a:pt x="22566" y="2682"/>
                  <a:pt x="22650" y="2682"/>
                </a:cubicBezTo>
                <a:cubicBezTo>
                  <a:pt x="22673" y="2682"/>
                  <a:pt x="22686" y="2705"/>
                  <a:pt x="22682" y="2761"/>
                </a:cubicBezTo>
                <a:cubicBezTo>
                  <a:pt x="22291" y="2800"/>
                  <a:pt x="21593" y="3896"/>
                  <a:pt x="21248" y="3896"/>
                </a:cubicBezTo>
                <a:cubicBezTo>
                  <a:pt x="21241" y="3896"/>
                  <a:pt x="21236" y="3896"/>
                  <a:pt x="21230" y="3895"/>
                </a:cubicBezTo>
                <a:lnTo>
                  <a:pt x="21230" y="3895"/>
                </a:lnTo>
                <a:cubicBezTo>
                  <a:pt x="20991" y="4153"/>
                  <a:pt x="21389" y="3915"/>
                  <a:pt x="21150" y="4173"/>
                </a:cubicBezTo>
                <a:lnTo>
                  <a:pt x="21031" y="4193"/>
                </a:lnTo>
                <a:lnTo>
                  <a:pt x="21051" y="4333"/>
                </a:lnTo>
                <a:cubicBezTo>
                  <a:pt x="20922" y="4447"/>
                  <a:pt x="20814" y="4489"/>
                  <a:pt x="20741" y="4489"/>
                </a:cubicBezTo>
                <a:cubicBezTo>
                  <a:pt x="20712" y="4489"/>
                  <a:pt x="20689" y="4483"/>
                  <a:pt x="20673" y="4472"/>
                </a:cubicBezTo>
                <a:cubicBezTo>
                  <a:pt x="20712" y="4432"/>
                  <a:pt x="20772" y="4333"/>
                  <a:pt x="20812" y="4293"/>
                </a:cubicBezTo>
                <a:lnTo>
                  <a:pt x="20812" y="4293"/>
                </a:lnTo>
                <a:cubicBezTo>
                  <a:pt x="20553" y="4432"/>
                  <a:pt x="20295" y="4870"/>
                  <a:pt x="20195" y="4989"/>
                </a:cubicBezTo>
                <a:lnTo>
                  <a:pt x="20434" y="4790"/>
                </a:lnTo>
                <a:lnTo>
                  <a:pt x="20434" y="4790"/>
                </a:lnTo>
                <a:cubicBezTo>
                  <a:pt x="20135" y="5168"/>
                  <a:pt x="19777" y="5566"/>
                  <a:pt x="19419" y="5964"/>
                </a:cubicBezTo>
                <a:cubicBezTo>
                  <a:pt x="19081" y="6362"/>
                  <a:pt x="18743" y="6780"/>
                  <a:pt x="18504" y="7178"/>
                </a:cubicBezTo>
                <a:lnTo>
                  <a:pt x="18584" y="7178"/>
                </a:lnTo>
                <a:cubicBezTo>
                  <a:pt x="18205" y="7775"/>
                  <a:pt x="18166" y="7556"/>
                  <a:pt x="17708" y="8192"/>
                </a:cubicBezTo>
                <a:lnTo>
                  <a:pt x="17708" y="8153"/>
                </a:lnTo>
                <a:cubicBezTo>
                  <a:pt x="17648" y="8312"/>
                  <a:pt x="17549" y="8491"/>
                  <a:pt x="17410" y="8650"/>
                </a:cubicBezTo>
                <a:cubicBezTo>
                  <a:pt x="17422" y="8607"/>
                  <a:pt x="17414" y="8592"/>
                  <a:pt x="17394" y="8592"/>
                </a:cubicBezTo>
                <a:cubicBezTo>
                  <a:pt x="17345" y="8592"/>
                  <a:pt x="17221" y="8689"/>
                  <a:pt x="17174" y="8689"/>
                </a:cubicBezTo>
                <a:cubicBezTo>
                  <a:pt x="17152" y="8689"/>
                  <a:pt x="17146" y="8669"/>
                  <a:pt x="17171" y="8610"/>
                </a:cubicBezTo>
                <a:lnTo>
                  <a:pt x="17171" y="8610"/>
                </a:lnTo>
                <a:cubicBezTo>
                  <a:pt x="16773" y="9267"/>
                  <a:pt x="16992" y="8968"/>
                  <a:pt x="16833" y="9486"/>
                </a:cubicBezTo>
                <a:lnTo>
                  <a:pt x="16693" y="9525"/>
                </a:lnTo>
                <a:cubicBezTo>
                  <a:pt x="16634" y="9705"/>
                  <a:pt x="16673" y="9744"/>
                  <a:pt x="16435" y="10063"/>
                </a:cubicBezTo>
                <a:cubicBezTo>
                  <a:pt x="16479" y="9968"/>
                  <a:pt x="16467" y="9943"/>
                  <a:pt x="16435" y="9943"/>
                </a:cubicBezTo>
                <a:cubicBezTo>
                  <a:pt x="16401" y="9943"/>
                  <a:pt x="16346" y="9970"/>
                  <a:pt x="16311" y="9970"/>
                </a:cubicBezTo>
                <a:cubicBezTo>
                  <a:pt x="16274" y="9970"/>
                  <a:pt x="16260" y="9941"/>
                  <a:pt x="16315" y="9824"/>
                </a:cubicBezTo>
                <a:lnTo>
                  <a:pt x="16315" y="9824"/>
                </a:lnTo>
                <a:cubicBezTo>
                  <a:pt x="15619" y="10321"/>
                  <a:pt x="15718" y="10898"/>
                  <a:pt x="15221" y="10998"/>
                </a:cubicBezTo>
                <a:cubicBezTo>
                  <a:pt x="15217" y="11091"/>
                  <a:pt x="15239" y="11128"/>
                  <a:pt x="15275" y="11128"/>
                </a:cubicBezTo>
                <a:cubicBezTo>
                  <a:pt x="15398" y="11128"/>
                  <a:pt x="15690" y="10710"/>
                  <a:pt x="15709" y="10710"/>
                </a:cubicBezTo>
                <a:cubicBezTo>
                  <a:pt x="15712" y="10710"/>
                  <a:pt x="15709" y="10719"/>
                  <a:pt x="15699" y="10739"/>
                </a:cubicBezTo>
                <a:cubicBezTo>
                  <a:pt x="15713" y="10733"/>
                  <a:pt x="15725" y="10730"/>
                  <a:pt x="15735" y="10730"/>
                </a:cubicBezTo>
                <a:cubicBezTo>
                  <a:pt x="15842" y="10730"/>
                  <a:pt x="15644" y="11112"/>
                  <a:pt x="15480" y="11276"/>
                </a:cubicBezTo>
                <a:cubicBezTo>
                  <a:pt x="15321" y="11475"/>
                  <a:pt x="14942" y="11416"/>
                  <a:pt x="14525" y="11933"/>
                </a:cubicBezTo>
                <a:cubicBezTo>
                  <a:pt x="14564" y="11873"/>
                  <a:pt x="14564" y="11873"/>
                  <a:pt x="14604" y="11814"/>
                </a:cubicBezTo>
                <a:lnTo>
                  <a:pt x="14604" y="11814"/>
                </a:lnTo>
                <a:cubicBezTo>
                  <a:pt x="14385" y="11973"/>
                  <a:pt x="14365" y="12251"/>
                  <a:pt x="14087" y="12410"/>
                </a:cubicBezTo>
                <a:cubicBezTo>
                  <a:pt x="14107" y="12649"/>
                  <a:pt x="13848" y="12709"/>
                  <a:pt x="13968" y="12888"/>
                </a:cubicBezTo>
                <a:lnTo>
                  <a:pt x="14306" y="12391"/>
                </a:lnTo>
                <a:lnTo>
                  <a:pt x="14306" y="12391"/>
                </a:lnTo>
                <a:cubicBezTo>
                  <a:pt x="14147" y="12689"/>
                  <a:pt x="14127" y="13087"/>
                  <a:pt x="13689" y="13465"/>
                </a:cubicBezTo>
                <a:cubicBezTo>
                  <a:pt x="13689" y="13405"/>
                  <a:pt x="13749" y="13226"/>
                  <a:pt x="13789" y="13127"/>
                </a:cubicBezTo>
                <a:lnTo>
                  <a:pt x="13789" y="13127"/>
                </a:lnTo>
                <a:cubicBezTo>
                  <a:pt x="13649" y="13206"/>
                  <a:pt x="13629" y="13405"/>
                  <a:pt x="13470" y="13485"/>
                </a:cubicBezTo>
                <a:cubicBezTo>
                  <a:pt x="13351" y="13326"/>
                  <a:pt x="13888" y="12888"/>
                  <a:pt x="13987" y="12490"/>
                </a:cubicBezTo>
                <a:lnTo>
                  <a:pt x="13987" y="12490"/>
                </a:lnTo>
                <a:cubicBezTo>
                  <a:pt x="13846" y="12569"/>
                  <a:pt x="13741" y="12935"/>
                  <a:pt x="13674" y="12935"/>
                </a:cubicBezTo>
                <a:cubicBezTo>
                  <a:pt x="13657" y="12935"/>
                  <a:pt x="13642" y="12910"/>
                  <a:pt x="13629" y="12848"/>
                </a:cubicBezTo>
                <a:lnTo>
                  <a:pt x="13629" y="12848"/>
                </a:lnTo>
                <a:cubicBezTo>
                  <a:pt x="13689" y="13246"/>
                  <a:pt x="13192" y="13346"/>
                  <a:pt x="13092" y="13823"/>
                </a:cubicBezTo>
                <a:lnTo>
                  <a:pt x="13013" y="13724"/>
                </a:lnTo>
                <a:cubicBezTo>
                  <a:pt x="12993" y="13803"/>
                  <a:pt x="12933" y="13942"/>
                  <a:pt x="12853" y="14042"/>
                </a:cubicBezTo>
                <a:lnTo>
                  <a:pt x="12873" y="13763"/>
                </a:lnTo>
                <a:lnTo>
                  <a:pt x="12873" y="13763"/>
                </a:lnTo>
                <a:cubicBezTo>
                  <a:pt x="12754" y="14141"/>
                  <a:pt x="12356" y="14241"/>
                  <a:pt x="12197" y="14559"/>
                </a:cubicBezTo>
                <a:cubicBezTo>
                  <a:pt x="12360" y="14344"/>
                  <a:pt x="12432" y="14284"/>
                  <a:pt x="12472" y="14284"/>
                </a:cubicBezTo>
                <a:cubicBezTo>
                  <a:pt x="12521" y="14284"/>
                  <a:pt x="12519" y="14379"/>
                  <a:pt x="12584" y="14379"/>
                </a:cubicBezTo>
                <a:cubicBezTo>
                  <a:pt x="12605" y="14379"/>
                  <a:pt x="12634" y="14368"/>
                  <a:pt x="12674" y="14340"/>
                </a:cubicBezTo>
                <a:lnTo>
                  <a:pt x="12674" y="14340"/>
                </a:lnTo>
                <a:cubicBezTo>
                  <a:pt x="12256" y="15136"/>
                  <a:pt x="12097" y="14559"/>
                  <a:pt x="11560" y="15335"/>
                </a:cubicBezTo>
                <a:cubicBezTo>
                  <a:pt x="11629" y="15252"/>
                  <a:pt x="11766" y="15140"/>
                  <a:pt x="11816" y="15140"/>
                </a:cubicBezTo>
                <a:cubicBezTo>
                  <a:pt x="11838" y="15140"/>
                  <a:pt x="11843" y="15161"/>
                  <a:pt x="11819" y="15216"/>
                </a:cubicBezTo>
                <a:cubicBezTo>
                  <a:pt x="11699" y="15355"/>
                  <a:pt x="11500" y="15534"/>
                  <a:pt x="11381" y="15574"/>
                </a:cubicBezTo>
                <a:cubicBezTo>
                  <a:pt x="11241" y="15780"/>
                  <a:pt x="11227" y="15833"/>
                  <a:pt x="11259" y="15833"/>
                </a:cubicBezTo>
                <a:cubicBezTo>
                  <a:pt x="11293" y="15833"/>
                  <a:pt x="11384" y="15769"/>
                  <a:pt x="11428" y="15769"/>
                </a:cubicBezTo>
                <a:cubicBezTo>
                  <a:pt x="11453" y="15769"/>
                  <a:pt x="11463" y="15789"/>
                  <a:pt x="11441" y="15852"/>
                </a:cubicBezTo>
                <a:cubicBezTo>
                  <a:pt x="11182" y="15932"/>
                  <a:pt x="11282" y="16151"/>
                  <a:pt x="11142" y="16410"/>
                </a:cubicBezTo>
                <a:lnTo>
                  <a:pt x="11043" y="16330"/>
                </a:lnTo>
                <a:lnTo>
                  <a:pt x="11043" y="16330"/>
                </a:lnTo>
                <a:cubicBezTo>
                  <a:pt x="10526" y="16887"/>
                  <a:pt x="11142" y="16648"/>
                  <a:pt x="10645" y="17146"/>
                </a:cubicBezTo>
                <a:lnTo>
                  <a:pt x="10685" y="16807"/>
                </a:lnTo>
                <a:lnTo>
                  <a:pt x="10685" y="16807"/>
                </a:lnTo>
                <a:lnTo>
                  <a:pt x="10506" y="17106"/>
                </a:lnTo>
                <a:lnTo>
                  <a:pt x="10426" y="16967"/>
                </a:lnTo>
                <a:cubicBezTo>
                  <a:pt x="10287" y="17345"/>
                  <a:pt x="10187" y="17424"/>
                  <a:pt x="9929" y="17703"/>
                </a:cubicBezTo>
                <a:cubicBezTo>
                  <a:pt x="9934" y="17702"/>
                  <a:pt x="9939" y="17701"/>
                  <a:pt x="9945" y="17701"/>
                </a:cubicBezTo>
                <a:cubicBezTo>
                  <a:pt x="10051" y="17701"/>
                  <a:pt x="10079" y="17894"/>
                  <a:pt x="9889" y="18141"/>
                </a:cubicBezTo>
                <a:cubicBezTo>
                  <a:pt x="9848" y="18169"/>
                  <a:pt x="9823" y="18179"/>
                  <a:pt x="9807" y="18179"/>
                </a:cubicBezTo>
                <a:cubicBezTo>
                  <a:pt x="9778" y="18179"/>
                  <a:pt x="9778" y="18150"/>
                  <a:pt x="9766" y="18150"/>
                </a:cubicBezTo>
                <a:cubicBezTo>
                  <a:pt x="9751" y="18150"/>
                  <a:pt x="9721" y="18189"/>
                  <a:pt x="9610" y="18359"/>
                </a:cubicBezTo>
                <a:cubicBezTo>
                  <a:pt x="9610" y="18240"/>
                  <a:pt x="9590" y="18081"/>
                  <a:pt x="9809" y="17981"/>
                </a:cubicBezTo>
                <a:cubicBezTo>
                  <a:pt x="9789" y="17942"/>
                  <a:pt x="9809" y="17842"/>
                  <a:pt x="9789" y="17802"/>
                </a:cubicBezTo>
                <a:cubicBezTo>
                  <a:pt x="9587" y="17931"/>
                  <a:pt x="9435" y="18248"/>
                  <a:pt x="9335" y="18405"/>
                </a:cubicBezTo>
                <a:lnTo>
                  <a:pt x="9335" y="18405"/>
                </a:lnTo>
                <a:cubicBezTo>
                  <a:pt x="9367" y="18358"/>
                  <a:pt x="9399" y="18316"/>
                  <a:pt x="9431" y="18300"/>
                </a:cubicBezTo>
                <a:lnTo>
                  <a:pt x="9431" y="18300"/>
                </a:lnTo>
                <a:lnTo>
                  <a:pt x="9173" y="18956"/>
                </a:lnTo>
                <a:cubicBezTo>
                  <a:pt x="9151" y="18969"/>
                  <a:pt x="9136" y="18974"/>
                  <a:pt x="9124" y="18974"/>
                </a:cubicBezTo>
                <a:cubicBezTo>
                  <a:pt x="9082" y="18974"/>
                  <a:pt x="9097" y="18900"/>
                  <a:pt x="9113" y="18837"/>
                </a:cubicBezTo>
                <a:lnTo>
                  <a:pt x="9113" y="18837"/>
                </a:lnTo>
                <a:cubicBezTo>
                  <a:pt x="9033" y="18956"/>
                  <a:pt x="9033" y="19076"/>
                  <a:pt x="8914" y="19235"/>
                </a:cubicBezTo>
                <a:cubicBezTo>
                  <a:pt x="8877" y="19143"/>
                  <a:pt x="8789" y="19085"/>
                  <a:pt x="8887" y="18871"/>
                </a:cubicBezTo>
                <a:lnTo>
                  <a:pt x="8887" y="18871"/>
                </a:lnTo>
                <a:lnTo>
                  <a:pt x="8615" y="19414"/>
                </a:lnTo>
                <a:cubicBezTo>
                  <a:pt x="8567" y="19430"/>
                  <a:pt x="8397" y="19554"/>
                  <a:pt x="8349" y="19554"/>
                </a:cubicBezTo>
                <a:cubicBezTo>
                  <a:pt x="8338" y="19554"/>
                  <a:pt x="8333" y="19548"/>
                  <a:pt x="8337" y="19533"/>
                </a:cubicBezTo>
                <a:lnTo>
                  <a:pt x="8337" y="19533"/>
                </a:lnTo>
                <a:cubicBezTo>
                  <a:pt x="8078" y="19792"/>
                  <a:pt x="7979" y="20369"/>
                  <a:pt x="7621" y="20707"/>
                </a:cubicBezTo>
                <a:cubicBezTo>
                  <a:pt x="7621" y="20747"/>
                  <a:pt x="7601" y="20787"/>
                  <a:pt x="7561" y="20886"/>
                </a:cubicBezTo>
                <a:cubicBezTo>
                  <a:pt x="7282" y="21244"/>
                  <a:pt x="6944" y="21483"/>
                  <a:pt x="6745" y="22020"/>
                </a:cubicBezTo>
                <a:lnTo>
                  <a:pt x="6427" y="22160"/>
                </a:lnTo>
                <a:cubicBezTo>
                  <a:pt x="6363" y="22264"/>
                  <a:pt x="6372" y="22291"/>
                  <a:pt x="6408" y="22291"/>
                </a:cubicBezTo>
                <a:cubicBezTo>
                  <a:pt x="6446" y="22291"/>
                  <a:pt x="6512" y="22263"/>
                  <a:pt x="6558" y="22263"/>
                </a:cubicBezTo>
                <a:cubicBezTo>
                  <a:pt x="6620" y="22263"/>
                  <a:pt x="6644" y="22314"/>
                  <a:pt x="6506" y="22557"/>
                </a:cubicBezTo>
                <a:cubicBezTo>
                  <a:pt x="6413" y="22729"/>
                  <a:pt x="6356" y="22775"/>
                  <a:pt x="6313" y="22775"/>
                </a:cubicBezTo>
                <a:cubicBezTo>
                  <a:pt x="6263" y="22775"/>
                  <a:pt x="6231" y="22712"/>
                  <a:pt x="6183" y="22712"/>
                </a:cubicBezTo>
                <a:cubicBezTo>
                  <a:pt x="6167" y="22712"/>
                  <a:pt x="6149" y="22719"/>
                  <a:pt x="6128" y="22737"/>
                </a:cubicBezTo>
                <a:cubicBezTo>
                  <a:pt x="6069" y="22995"/>
                  <a:pt x="5969" y="23453"/>
                  <a:pt x="5591" y="23731"/>
                </a:cubicBezTo>
                <a:cubicBezTo>
                  <a:pt x="5651" y="23592"/>
                  <a:pt x="5731" y="23513"/>
                  <a:pt x="5810" y="23393"/>
                </a:cubicBezTo>
                <a:lnTo>
                  <a:pt x="5810" y="23393"/>
                </a:lnTo>
                <a:lnTo>
                  <a:pt x="5512" y="23612"/>
                </a:lnTo>
                <a:cubicBezTo>
                  <a:pt x="5587" y="23278"/>
                  <a:pt x="5744" y="23072"/>
                  <a:pt x="5673" y="23072"/>
                </a:cubicBezTo>
                <a:cubicBezTo>
                  <a:pt x="5651" y="23072"/>
                  <a:pt x="5607" y="23092"/>
                  <a:pt x="5532" y="23134"/>
                </a:cubicBezTo>
                <a:cubicBezTo>
                  <a:pt x="5810" y="23393"/>
                  <a:pt x="4795" y="24269"/>
                  <a:pt x="5054" y="24507"/>
                </a:cubicBezTo>
                <a:lnTo>
                  <a:pt x="4875" y="24666"/>
                </a:lnTo>
                <a:cubicBezTo>
                  <a:pt x="4915" y="24607"/>
                  <a:pt x="4895" y="24587"/>
                  <a:pt x="4935" y="24527"/>
                </a:cubicBezTo>
                <a:lnTo>
                  <a:pt x="4935" y="24527"/>
                </a:lnTo>
                <a:cubicBezTo>
                  <a:pt x="4537" y="24806"/>
                  <a:pt x="4955" y="24945"/>
                  <a:pt x="4596" y="25403"/>
                </a:cubicBezTo>
                <a:cubicBezTo>
                  <a:pt x="4504" y="25495"/>
                  <a:pt x="4421" y="25569"/>
                  <a:pt x="4387" y="25569"/>
                </a:cubicBezTo>
                <a:cubicBezTo>
                  <a:pt x="4369" y="25569"/>
                  <a:pt x="4364" y="25549"/>
                  <a:pt x="4378" y="25502"/>
                </a:cubicBezTo>
                <a:lnTo>
                  <a:pt x="4378" y="25502"/>
                </a:lnTo>
                <a:lnTo>
                  <a:pt x="4199" y="25920"/>
                </a:lnTo>
                <a:cubicBezTo>
                  <a:pt x="4172" y="25955"/>
                  <a:pt x="4150" y="25971"/>
                  <a:pt x="4137" y="25971"/>
                </a:cubicBezTo>
                <a:cubicBezTo>
                  <a:pt x="4119" y="25971"/>
                  <a:pt x="4116" y="25945"/>
                  <a:pt x="4139" y="25900"/>
                </a:cubicBezTo>
                <a:lnTo>
                  <a:pt x="4139" y="25900"/>
                </a:lnTo>
                <a:lnTo>
                  <a:pt x="3820" y="26437"/>
                </a:lnTo>
                <a:lnTo>
                  <a:pt x="3801" y="26417"/>
                </a:lnTo>
                <a:cubicBezTo>
                  <a:pt x="3801" y="26537"/>
                  <a:pt x="3741" y="26756"/>
                  <a:pt x="3721" y="26875"/>
                </a:cubicBezTo>
                <a:cubicBezTo>
                  <a:pt x="3693" y="26895"/>
                  <a:pt x="3677" y="26903"/>
                  <a:pt x="3669" y="26903"/>
                </a:cubicBezTo>
                <a:cubicBezTo>
                  <a:pt x="3639" y="26903"/>
                  <a:pt x="3718" y="26794"/>
                  <a:pt x="3688" y="26794"/>
                </a:cubicBezTo>
                <a:cubicBezTo>
                  <a:pt x="3686" y="26794"/>
                  <a:pt x="3684" y="26794"/>
                  <a:pt x="3681" y="26795"/>
                </a:cubicBezTo>
                <a:lnTo>
                  <a:pt x="3522" y="27154"/>
                </a:lnTo>
                <a:cubicBezTo>
                  <a:pt x="3508" y="27159"/>
                  <a:pt x="3496" y="27161"/>
                  <a:pt x="3486" y="27161"/>
                </a:cubicBezTo>
                <a:cubicBezTo>
                  <a:pt x="3381" y="27161"/>
                  <a:pt x="3476" y="26897"/>
                  <a:pt x="3622" y="26716"/>
                </a:cubicBezTo>
                <a:lnTo>
                  <a:pt x="3622" y="26716"/>
                </a:lnTo>
                <a:cubicBezTo>
                  <a:pt x="3124" y="26795"/>
                  <a:pt x="3522" y="27014"/>
                  <a:pt x="2925" y="27532"/>
                </a:cubicBezTo>
                <a:lnTo>
                  <a:pt x="3084" y="27213"/>
                </a:lnTo>
                <a:lnTo>
                  <a:pt x="3084" y="27213"/>
                </a:lnTo>
                <a:cubicBezTo>
                  <a:pt x="2786" y="27273"/>
                  <a:pt x="2706" y="27551"/>
                  <a:pt x="2368" y="27810"/>
                </a:cubicBezTo>
                <a:cubicBezTo>
                  <a:pt x="2438" y="27782"/>
                  <a:pt x="2763" y="27558"/>
                  <a:pt x="2895" y="27558"/>
                </a:cubicBezTo>
                <a:cubicBezTo>
                  <a:pt x="2940" y="27558"/>
                  <a:pt x="2963" y="27584"/>
                  <a:pt x="2945" y="27653"/>
                </a:cubicBezTo>
                <a:lnTo>
                  <a:pt x="2945" y="27653"/>
                </a:lnTo>
                <a:cubicBezTo>
                  <a:pt x="2980" y="27544"/>
                  <a:pt x="3024" y="27389"/>
                  <a:pt x="3124" y="27372"/>
                </a:cubicBezTo>
                <a:lnTo>
                  <a:pt x="3124" y="27372"/>
                </a:lnTo>
                <a:cubicBezTo>
                  <a:pt x="3164" y="27551"/>
                  <a:pt x="3064" y="27591"/>
                  <a:pt x="2925" y="27711"/>
                </a:cubicBezTo>
                <a:cubicBezTo>
                  <a:pt x="2846" y="27790"/>
                  <a:pt x="2746" y="27910"/>
                  <a:pt x="2686" y="28128"/>
                </a:cubicBezTo>
                <a:cubicBezTo>
                  <a:pt x="2672" y="28121"/>
                  <a:pt x="2658" y="28118"/>
                  <a:pt x="2644" y="28118"/>
                </a:cubicBezTo>
                <a:cubicBezTo>
                  <a:pt x="2547" y="28118"/>
                  <a:pt x="2470" y="28294"/>
                  <a:pt x="2348" y="28487"/>
                </a:cubicBezTo>
                <a:lnTo>
                  <a:pt x="2209" y="28387"/>
                </a:lnTo>
                <a:cubicBezTo>
                  <a:pt x="2090" y="28646"/>
                  <a:pt x="2169" y="28686"/>
                  <a:pt x="2149" y="28865"/>
                </a:cubicBezTo>
                <a:cubicBezTo>
                  <a:pt x="1977" y="29089"/>
                  <a:pt x="1849" y="29104"/>
                  <a:pt x="1728" y="29104"/>
                </a:cubicBezTo>
                <a:cubicBezTo>
                  <a:pt x="1709" y="29104"/>
                  <a:pt x="1690" y="29103"/>
                  <a:pt x="1672" y="29103"/>
                </a:cubicBezTo>
                <a:cubicBezTo>
                  <a:pt x="1581" y="29230"/>
                  <a:pt x="1580" y="29263"/>
                  <a:pt x="1614" y="29263"/>
                </a:cubicBezTo>
                <a:cubicBezTo>
                  <a:pt x="1652" y="29263"/>
                  <a:pt x="1733" y="29222"/>
                  <a:pt x="1781" y="29222"/>
                </a:cubicBezTo>
                <a:cubicBezTo>
                  <a:pt x="1832" y="29222"/>
                  <a:pt x="1846" y="29269"/>
                  <a:pt x="1731" y="29461"/>
                </a:cubicBezTo>
                <a:cubicBezTo>
                  <a:pt x="1433" y="29780"/>
                  <a:pt x="1333" y="30078"/>
                  <a:pt x="1134" y="30556"/>
                </a:cubicBezTo>
                <a:cubicBezTo>
                  <a:pt x="1077" y="30613"/>
                  <a:pt x="1046" y="30634"/>
                  <a:pt x="1029" y="30634"/>
                </a:cubicBezTo>
                <a:cubicBezTo>
                  <a:pt x="987" y="30634"/>
                  <a:pt x="1034" y="30508"/>
                  <a:pt x="996" y="30508"/>
                </a:cubicBezTo>
                <a:cubicBezTo>
                  <a:pt x="991" y="30508"/>
                  <a:pt x="984" y="30511"/>
                  <a:pt x="975" y="30516"/>
                </a:cubicBezTo>
                <a:lnTo>
                  <a:pt x="936" y="30814"/>
                </a:lnTo>
                <a:cubicBezTo>
                  <a:pt x="920" y="30838"/>
                  <a:pt x="907" y="30846"/>
                  <a:pt x="898" y="30846"/>
                </a:cubicBezTo>
                <a:cubicBezTo>
                  <a:pt x="883" y="30846"/>
                  <a:pt x="876" y="30827"/>
                  <a:pt x="876" y="30814"/>
                </a:cubicBezTo>
                <a:lnTo>
                  <a:pt x="876" y="30814"/>
                </a:lnTo>
                <a:cubicBezTo>
                  <a:pt x="796" y="31033"/>
                  <a:pt x="995" y="30914"/>
                  <a:pt x="836" y="31232"/>
                </a:cubicBezTo>
                <a:cubicBezTo>
                  <a:pt x="936" y="31411"/>
                  <a:pt x="219" y="31690"/>
                  <a:pt x="160" y="32187"/>
                </a:cubicBezTo>
                <a:lnTo>
                  <a:pt x="140" y="32187"/>
                </a:lnTo>
                <a:lnTo>
                  <a:pt x="359" y="32844"/>
                </a:lnTo>
                <a:cubicBezTo>
                  <a:pt x="398" y="32884"/>
                  <a:pt x="359" y="32904"/>
                  <a:pt x="339" y="32923"/>
                </a:cubicBezTo>
                <a:lnTo>
                  <a:pt x="319" y="32923"/>
                </a:lnTo>
                <a:lnTo>
                  <a:pt x="80" y="32147"/>
                </a:lnTo>
                <a:cubicBezTo>
                  <a:pt x="60" y="32108"/>
                  <a:pt x="60" y="32068"/>
                  <a:pt x="20" y="32068"/>
                </a:cubicBezTo>
                <a:cubicBezTo>
                  <a:pt x="20" y="32088"/>
                  <a:pt x="0" y="32108"/>
                  <a:pt x="20" y="32108"/>
                </a:cubicBezTo>
                <a:lnTo>
                  <a:pt x="319" y="32983"/>
                </a:lnTo>
                <a:cubicBezTo>
                  <a:pt x="836" y="33043"/>
                  <a:pt x="936" y="33102"/>
                  <a:pt x="1493" y="33102"/>
                </a:cubicBezTo>
                <a:lnTo>
                  <a:pt x="1711" y="33222"/>
                </a:lnTo>
                <a:lnTo>
                  <a:pt x="1950" y="33023"/>
                </a:lnTo>
                <a:lnTo>
                  <a:pt x="1950" y="33023"/>
                </a:lnTo>
                <a:cubicBezTo>
                  <a:pt x="1905" y="33057"/>
                  <a:pt x="1873" y="33071"/>
                  <a:pt x="1851" y="33071"/>
                </a:cubicBezTo>
                <a:cubicBezTo>
                  <a:pt x="1794" y="33071"/>
                  <a:pt x="1802" y="32978"/>
                  <a:pt x="1831" y="32864"/>
                </a:cubicBezTo>
                <a:cubicBezTo>
                  <a:pt x="1871" y="32685"/>
                  <a:pt x="1970" y="32466"/>
                  <a:pt x="2030" y="32287"/>
                </a:cubicBezTo>
                <a:cubicBezTo>
                  <a:pt x="2010" y="32287"/>
                  <a:pt x="1990" y="32287"/>
                  <a:pt x="1970" y="32307"/>
                </a:cubicBezTo>
                <a:cubicBezTo>
                  <a:pt x="1990" y="32267"/>
                  <a:pt x="2030" y="32227"/>
                  <a:pt x="2050" y="32207"/>
                </a:cubicBezTo>
                <a:lnTo>
                  <a:pt x="2050" y="32207"/>
                </a:lnTo>
                <a:cubicBezTo>
                  <a:pt x="2030" y="32227"/>
                  <a:pt x="2030" y="32247"/>
                  <a:pt x="2030" y="32287"/>
                </a:cubicBezTo>
                <a:cubicBezTo>
                  <a:pt x="2050" y="32267"/>
                  <a:pt x="2070" y="32267"/>
                  <a:pt x="2090" y="32247"/>
                </a:cubicBezTo>
                <a:lnTo>
                  <a:pt x="2090" y="32247"/>
                </a:lnTo>
                <a:cubicBezTo>
                  <a:pt x="2090" y="32426"/>
                  <a:pt x="2050" y="32645"/>
                  <a:pt x="2149" y="32685"/>
                </a:cubicBezTo>
                <a:cubicBezTo>
                  <a:pt x="2169" y="32645"/>
                  <a:pt x="2209" y="32545"/>
                  <a:pt x="2269" y="32466"/>
                </a:cubicBezTo>
                <a:lnTo>
                  <a:pt x="2269" y="32466"/>
                </a:lnTo>
                <a:cubicBezTo>
                  <a:pt x="2249" y="32525"/>
                  <a:pt x="2249" y="32565"/>
                  <a:pt x="2288" y="32565"/>
                </a:cubicBezTo>
                <a:cubicBezTo>
                  <a:pt x="2308" y="32545"/>
                  <a:pt x="2328" y="32446"/>
                  <a:pt x="2348" y="32366"/>
                </a:cubicBezTo>
                <a:lnTo>
                  <a:pt x="2567" y="32366"/>
                </a:lnTo>
                <a:lnTo>
                  <a:pt x="2527" y="32307"/>
                </a:lnTo>
                <a:lnTo>
                  <a:pt x="3064" y="31809"/>
                </a:lnTo>
                <a:cubicBezTo>
                  <a:pt x="3224" y="31272"/>
                  <a:pt x="3283" y="30755"/>
                  <a:pt x="3721" y="30058"/>
                </a:cubicBezTo>
                <a:lnTo>
                  <a:pt x="3721" y="30058"/>
                </a:lnTo>
                <a:cubicBezTo>
                  <a:pt x="3701" y="30297"/>
                  <a:pt x="3880" y="30237"/>
                  <a:pt x="4000" y="30337"/>
                </a:cubicBezTo>
                <a:cubicBezTo>
                  <a:pt x="3727" y="30415"/>
                  <a:pt x="3664" y="30874"/>
                  <a:pt x="3400" y="31173"/>
                </a:cubicBezTo>
                <a:lnTo>
                  <a:pt x="3400" y="31173"/>
                </a:lnTo>
                <a:cubicBezTo>
                  <a:pt x="3450" y="31120"/>
                  <a:pt x="3485" y="31101"/>
                  <a:pt x="3509" y="31101"/>
                </a:cubicBezTo>
                <a:cubicBezTo>
                  <a:pt x="3545" y="31101"/>
                  <a:pt x="3553" y="31147"/>
                  <a:pt x="3542" y="31192"/>
                </a:cubicBezTo>
                <a:lnTo>
                  <a:pt x="3880" y="30496"/>
                </a:lnTo>
                <a:cubicBezTo>
                  <a:pt x="3899" y="30511"/>
                  <a:pt x="3917" y="30518"/>
                  <a:pt x="3935" y="30518"/>
                </a:cubicBezTo>
                <a:cubicBezTo>
                  <a:pt x="4013" y="30518"/>
                  <a:pt x="4093" y="30394"/>
                  <a:pt x="4238" y="30297"/>
                </a:cubicBezTo>
                <a:cubicBezTo>
                  <a:pt x="3920" y="30257"/>
                  <a:pt x="4437" y="29740"/>
                  <a:pt x="4557" y="29461"/>
                </a:cubicBezTo>
                <a:lnTo>
                  <a:pt x="4557" y="29461"/>
                </a:lnTo>
                <a:cubicBezTo>
                  <a:pt x="4636" y="29501"/>
                  <a:pt x="4676" y="29601"/>
                  <a:pt x="4417" y="29899"/>
                </a:cubicBezTo>
                <a:cubicBezTo>
                  <a:pt x="4835" y="29680"/>
                  <a:pt x="4497" y="29282"/>
                  <a:pt x="4875" y="29064"/>
                </a:cubicBezTo>
                <a:lnTo>
                  <a:pt x="4875" y="29064"/>
                </a:lnTo>
                <a:cubicBezTo>
                  <a:pt x="4835" y="29123"/>
                  <a:pt x="4795" y="29163"/>
                  <a:pt x="4795" y="29223"/>
                </a:cubicBezTo>
                <a:cubicBezTo>
                  <a:pt x="4863" y="29037"/>
                  <a:pt x="5132" y="28735"/>
                  <a:pt x="5211" y="28735"/>
                </a:cubicBezTo>
                <a:cubicBezTo>
                  <a:pt x="5225" y="28735"/>
                  <a:pt x="5233" y="28744"/>
                  <a:pt x="5233" y="28765"/>
                </a:cubicBezTo>
                <a:lnTo>
                  <a:pt x="5173" y="28845"/>
                </a:lnTo>
                <a:cubicBezTo>
                  <a:pt x="5571" y="28387"/>
                  <a:pt x="6308" y="27372"/>
                  <a:pt x="6188" y="27173"/>
                </a:cubicBezTo>
                <a:lnTo>
                  <a:pt x="6188" y="27173"/>
                </a:lnTo>
                <a:cubicBezTo>
                  <a:pt x="6208" y="27193"/>
                  <a:pt x="6347" y="27392"/>
                  <a:pt x="6367" y="27452"/>
                </a:cubicBezTo>
                <a:lnTo>
                  <a:pt x="6407" y="26537"/>
                </a:lnTo>
                <a:cubicBezTo>
                  <a:pt x="6487" y="26457"/>
                  <a:pt x="6546" y="26358"/>
                  <a:pt x="6626" y="26278"/>
                </a:cubicBezTo>
                <a:cubicBezTo>
                  <a:pt x="6825" y="26378"/>
                  <a:pt x="7044" y="26457"/>
                  <a:pt x="6885" y="26795"/>
                </a:cubicBezTo>
                <a:cubicBezTo>
                  <a:pt x="7004" y="26696"/>
                  <a:pt x="7143" y="26577"/>
                  <a:pt x="7282" y="26278"/>
                </a:cubicBezTo>
                <a:lnTo>
                  <a:pt x="7282" y="26278"/>
                </a:lnTo>
                <a:cubicBezTo>
                  <a:pt x="7251" y="26297"/>
                  <a:pt x="7200" y="26306"/>
                  <a:pt x="7149" y="26306"/>
                </a:cubicBezTo>
                <a:cubicBezTo>
                  <a:pt x="7039" y="26306"/>
                  <a:pt x="6924" y="26266"/>
                  <a:pt x="6964" y="26198"/>
                </a:cubicBezTo>
                <a:cubicBezTo>
                  <a:pt x="7355" y="26042"/>
                  <a:pt x="7228" y="26059"/>
                  <a:pt x="7619" y="25814"/>
                </a:cubicBezTo>
                <a:lnTo>
                  <a:pt x="7619" y="25814"/>
                </a:lnTo>
                <a:cubicBezTo>
                  <a:pt x="7610" y="25818"/>
                  <a:pt x="7602" y="25819"/>
                  <a:pt x="7594" y="25819"/>
                </a:cubicBezTo>
                <a:cubicBezTo>
                  <a:pt x="7490" y="25819"/>
                  <a:pt x="7403" y="25558"/>
                  <a:pt x="7541" y="25403"/>
                </a:cubicBezTo>
                <a:lnTo>
                  <a:pt x="7541" y="25403"/>
                </a:lnTo>
                <a:cubicBezTo>
                  <a:pt x="7561" y="25461"/>
                  <a:pt x="7771" y="25577"/>
                  <a:pt x="7761" y="25656"/>
                </a:cubicBezTo>
                <a:lnTo>
                  <a:pt x="7761" y="25656"/>
                </a:lnTo>
                <a:lnTo>
                  <a:pt x="7875" y="25048"/>
                </a:lnTo>
                <a:lnTo>
                  <a:pt x="7875" y="25048"/>
                </a:lnTo>
                <a:cubicBezTo>
                  <a:pt x="7868" y="25130"/>
                  <a:pt x="7960" y="25171"/>
                  <a:pt x="8067" y="25171"/>
                </a:cubicBezTo>
                <a:cubicBezTo>
                  <a:pt x="8117" y="25171"/>
                  <a:pt x="8170" y="25162"/>
                  <a:pt x="8218" y="25144"/>
                </a:cubicBezTo>
                <a:lnTo>
                  <a:pt x="8218" y="25144"/>
                </a:lnTo>
                <a:cubicBezTo>
                  <a:pt x="8216" y="25144"/>
                  <a:pt x="8214" y="25145"/>
                  <a:pt x="8213" y="25145"/>
                </a:cubicBezTo>
                <a:cubicBezTo>
                  <a:pt x="8156" y="25145"/>
                  <a:pt x="8537" y="24743"/>
                  <a:pt x="8596" y="24607"/>
                </a:cubicBezTo>
                <a:lnTo>
                  <a:pt x="8596" y="24607"/>
                </a:lnTo>
                <a:lnTo>
                  <a:pt x="8397" y="24766"/>
                </a:lnTo>
                <a:cubicBezTo>
                  <a:pt x="8834" y="24269"/>
                  <a:pt x="8476" y="23990"/>
                  <a:pt x="8874" y="23493"/>
                </a:cubicBezTo>
                <a:cubicBezTo>
                  <a:pt x="8874" y="23564"/>
                  <a:pt x="8965" y="23726"/>
                  <a:pt x="9105" y="23726"/>
                </a:cubicBezTo>
                <a:cubicBezTo>
                  <a:pt x="9160" y="23726"/>
                  <a:pt x="9224" y="23700"/>
                  <a:pt x="9292" y="23632"/>
                </a:cubicBezTo>
                <a:cubicBezTo>
                  <a:pt x="9272" y="23532"/>
                  <a:pt x="9232" y="23254"/>
                  <a:pt x="9232" y="22936"/>
                </a:cubicBezTo>
                <a:cubicBezTo>
                  <a:pt x="9391" y="22756"/>
                  <a:pt x="9551" y="22557"/>
                  <a:pt x="9690" y="22359"/>
                </a:cubicBezTo>
                <a:lnTo>
                  <a:pt x="9690" y="22359"/>
                </a:lnTo>
                <a:cubicBezTo>
                  <a:pt x="9650" y="22737"/>
                  <a:pt x="9590" y="23134"/>
                  <a:pt x="9531" y="23393"/>
                </a:cubicBezTo>
                <a:cubicBezTo>
                  <a:pt x="9730" y="23254"/>
                  <a:pt x="9650" y="23413"/>
                  <a:pt x="9869" y="23115"/>
                </a:cubicBezTo>
                <a:cubicBezTo>
                  <a:pt x="9881" y="23109"/>
                  <a:pt x="9892" y="23107"/>
                  <a:pt x="9900" y="23107"/>
                </a:cubicBezTo>
                <a:cubicBezTo>
                  <a:pt x="9980" y="23107"/>
                  <a:pt x="9844" y="23360"/>
                  <a:pt x="9789" y="23433"/>
                </a:cubicBezTo>
                <a:lnTo>
                  <a:pt x="10346" y="22796"/>
                </a:lnTo>
                <a:cubicBezTo>
                  <a:pt x="10187" y="22717"/>
                  <a:pt x="10625" y="22160"/>
                  <a:pt x="10486" y="22100"/>
                </a:cubicBezTo>
                <a:lnTo>
                  <a:pt x="10486" y="22100"/>
                </a:lnTo>
                <a:lnTo>
                  <a:pt x="10048" y="22955"/>
                </a:lnTo>
                <a:cubicBezTo>
                  <a:pt x="9889" y="22876"/>
                  <a:pt x="9988" y="22219"/>
                  <a:pt x="10386" y="21762"/>
                </a:cubicBezTo>
                <a:cubicBezTo>
                  <a:pt x="10402" y="21754"/>
                  <a:pt x="10417" y="21750"/>
                  <a:pt x="10430" y="21750"/>
                </a:cubicBezTo>
                <a:cubicBezTo>
                  <a:pt x="10550" y="21750"/>
                  <a:pt x="10571" y="22042"/>
                  <a:pt x="10625" y="22060"/>
                </a:cubicBezTo>
                <a:cubicBezTo>
                  <a:pt x="10625" y="21961"/>
                  <a:pt x="10884" y="21543"/>
                  <a:pt x="10963" y="21523"/>
                </a:cubicBezTo>
                <a:lnTo>
                  <a:pt x="10963" y="21523"/>
                </a:lnTo>
                <a:lnTo>
                  <a:pt x="10864" y="21782"/>
                </a:lnTo>
                <a:cubicBezTo>
                  <a:pt x="11142" y="21563"/>
                  <a:pt x="11043" y="21205"/>
                  <a:pt x="11421" y="21006"/>
                </a:cubicBezTo>
                <a:cubicBezTo>
                  <a:pt x="11520" y="20886"/>
                  <a:pt x="11859" y="20807"/>
                  <a:pt x="11799" y="20727"/>
                </a:cubicBezTo>
                <a:lnTo>
                  <a:pt x="11799" y="20727"/>
                </a:lnTo>
                <a:cubicBezTo>
                  <a:pt x="11775" y="20732"/>
                  <a:pt x="11750" y="20735"/>
                  <a:pt x="11724" y="20735"/>
                </a:cubicBezTo>
                <a:cubicBezTo>
                  <a:pt x="11552" y="20735"/>
                  <a:pt x="11335" y="20629"/>
                  <a:pt x="11162" y="20508"/>
                </a:cubicBezTo>
                <a:cubicBezTo>
                  <a:pt x="11262" y="20369"/>
                  <a:pt x="11361" y="20250"/>
                  <a:pt x="11461" y="20130"/>
                </a:cubicBezTo>
                <a:lnTo>
                  <a:pt x="11520" y="20190"/>
                </a:lnTo>
                <a:lnTo>
                  <a:pt x="11560" y="20110"/>
                </a:lnTo>
                <a:lnTo>
                  <a:pt x="11520" y="20070"/>
                </a:lnTo>
                <a:cubicBezTo>
                  <a:pt x="11620" y="19951"/>
                  <a:pt x="11719" y="19812"/>
                  <a:pt x="11819" y="19692"/>
                </a:cubicBezTo>
                <a:cubicBezTo>
                  <a:pt x="11950" y="19730"/>
                  <a:pt x="11852" y="20136"/>
                  <a:pt x="12005" y="20136"/>
                </a:cubicBezTo>
                <a:cubicBezTo>
                  <a:pt x="12015" y="20136"/>
                  <a:pt x="12025" y="20134"/>
                  <a:pt x="12038" y="20130"/>
                </a:cubicBezTo>
                <a:cubicBezTo>
                  <a:pt x="12018" y="20090"/>
                  <a:pt x="12038" y="19951"/>
                  <a:pt x="12058" y="19891"/>
                </a:cubicBezTo>
                <a:cubicBezTo>
                  <a:pt x="12079" y="19879"/>
                  <a:pt x="12096" y="19874"/>
                  <a:pt x="12110" y="19874"/>
                </a:cubicBezTo>
                <a:cubicBezTo>
                  <a:pt x="12150" y="19874"/>
                  <a:pt x="12164" y="19911"/>
                  <a:pt x="12193" y="19911"/>
                </a:cubicBezTo>
                <a:cubicBezTo>
                  <a:pt x="12219" y="19911"/>
                  <a:pt x="12257" y="19882"/>
                  <a:pt x="12336" y="19772"/>
                </a:cubicBezTo>
                <a:cubicBezTo>
                  <a:pt x="12249" y="19657"/>
                  <a:pt x="12509" y="19447"/>
                  <a:pt x="12482" y="19447"/>
                </a:cubicBezTo>
                <a:cubicBezTo>
                  <a:pt x="12473" y="19447"/>
                  <a:pt x="12422" y="19477"/>
                  <a:pt x="12296" y="19553"/>
                </a:cubicBezTo>
                <a:cubicBezTo>
                  <a:pt x="12455" y="19295"/>
                  <a:pt x="12535" y="19334"/>
                  <a:pt x="12754" y="19036"/>
                </a:cubicBezTo>
                <a:lnTo>
                  <a:pt x="12754" y="19036"/>
                </a:lnTo>
                <a:cubicBezTo>
                  <a:pt x="12750" y="19037"/>
                  <a:pt x="12746" y="19037"/>
                  <a:pt x="12743" y="19037"/>
                </a:cubicBezTo>
                <a:cubicBezTo>
                  <a:pt x="12654" y="19037"/>
                  <a:pt x="12656" y="18808"/>
                  <a:pt x="12694" y="18578"/>
                </a:cubicBezTo>
                <a:cubicBezTo>
                  <a:pt x="12774" y="18479"/>
                  <a:pt x="12873" y="18379"/>
                  <a:pt x="12953" y="18280"/>
                </a:cubicBezTo>
                <a:cubicBezTo>
                  <a:pt x="12953" y="18280"/>
                  <a:pt x="12973" y="18260"/>
                  <a:pt x="12973" y="18260"/>
                </a:cubicBezTo>
                <a:cubicBezTo>
                  <a:pt x="13391" y="17782"/>
                  <a:pt x="13669" y="17564"/>
                  <a:pt x="14047" y="17086"/>
                </a:cubicBezTo>
                <a:cubicBezTo>
                  <a:pt x="14105" y="17072"/>
                  <a:pt x="14235" y="16974"/>
                  <a:pt x="14296" y="16974"/>
                </a:cubicBezTo>
                <a:cubicBezTo>
                  <a:pt x="14319" y="16974"/>
                  <a:pt x="14331" y="16988"/>
                  <a:pt x="14326" y="17026"/>
                </a:cubicBezTo>
                <a:cubicBezTo>
                  <a:pt x="14346" y="16947"/>
                  <a:pt x="14346" y="16847"/>
                  <a:pt x="14465" y="16688"/>
                </a:cubicBezTo>
                <a:cubicBezTo>
                  <a:pt x="14516" y="16661"/>
                  <a:pt x="14546" y="16650"/>
                  <a:pt x="14561" y="16650"/>
                </a:cubicBezTo>
                <a:cubicBezTo>
                  <a:pt x="14641" y="16650"/>
                  <a:pt x="14348" y="16940"/>
                  <a:pt x="14480" y="16940"/>
                </a:cubicBezTo>
                <a:cubicBezTo>
                  <a:pt x="14495" y="16940"/>
                  <a:pt x="14516" y="16936"/>
                  <a:pt x="14545" y="16927"/>
                </a:cubicBezTo>
                <a:cubicBezTo>
                  <a:pt x="14485" y="16847"/>
                  <a:pt x="14724" y="16469"/>
                  <a:pt x="14843" y="16230"/>
                </a:cubicBezTo>
                <a:cubicBezTo>
                  <a:pt x="14836" y="16229"/>
                  <a:pt x="14829" y="16228"/>
                  <a:pt x="14822" y="16228"/>
                </a:cubicBezTo>
                <a:cubicBezTo>
                  <a:pt x="14647" y="16228"/>
                  <a:pt x="14441" y="16697"/>
                  <a:pt x="14326" y="16927"/>
                </a:cubicBezTo>
                <a:cubicBezTo>
                  <a:pt x="14266" y="16887"/>
                  <a:pt x="14246" y="16788"/>
                  <a:pt x="14246" y="16668"/>
                </a:cubicBezTo>
                <a:cubicBezTo>
                  <a:pt x="14644" y="16171"/>
                  <a:pt x="15042" y="15673"/>
                  <a:pt x="15440" y="15176"/>
                </a:cubicBezTo>
                <a:cubicBezTo>
                  <a:pt x="15758" y="14897"/>
                  <a:pt x="16415" y="13982"/>
                  <a:pt x="16912" y="13564"/>
                </a:cubicBezTo>
                <a:cubicBezTo>
                  <a:pt x="16952" y="13465"/>
                  <a:pt x="17012" y="13346"/>
                  <a:pt x="16992" y="13286"/>
                </a:cubicBezTo>
                <a:cubicBezTo>
                  <a:pt x="17390" y="12808"/>
                  <a:pt x="17768" y="12351"/>
                  <a:pt x="18166" y="11873"/>
                </a:cubicBezTo>
                <a:cubicBezTo>
                  <a:pt x="18305" y="11714"/>
                  <a:pt x="18444" y="11555"/>
                  <a:pt x="18564" y="11396"/>
                </a:cubicBezTo>
                <a:cubicBezTo>
                  <a:pt x="18584" y="11416"/>
                  <a:pt x="18584" y="11436"/>
                  <a:pt x="18623" y="11436"/>
                </a:cubicBezTo>
                <a:lnTo>
                  <a:pt x="18782" y="11137"/>
                </a:lnTo>
                <a:cubicBezTo>
                  <a:pt x="18782" y="11137"/>
                  <a:pt x="18782" y="11137"/>
                  <a:pt x="18802" y="11117"/>
                </a:cubicBezTo>
                <a:lnTo>
                  <a:pt x="18802" y="11117"/>
                </a:lnTo>
                <a:cubicBezTo>
                  <a:pt x="18818" y="11148"/>
                  <a:pt x="18797" y="11215"/>
                  <a:pt x="18825" y="11215"/>
                </a:cubicBezTo>
                <a:cubicBezTo>
                  <a:pt x="18833" y="11215"/>
                  <a:pt x="18844" y="11210"/>
                  <a:pt x="18862" y="11197"/>
                </a:cubicBezTo>
                <a:cubicBezTo>
                  <a:pt x="18842" y="11177"/>
                  <a:pt x="18842" y="11117"/>
                  <a:pt x="18862" y="11038"/>
                </a:cubicBezTo>
                <a:cubicBezTo>
                  <a:pt x="18981" y="10918"/>
                  <a:pt x="19081" y="10779"/>
                  <a:pt x="19180" y="10660"/>
                </a:cubicBezTo>
                <a:cubicBezTo>
                  <a:pt x="19200" y="10640"/>
                  <a:pt x="19220" y="10640"/>
                  <a:pt x="19220" y="10640"/>
                </a:cubicBezTo>
                <a:cubicBezTo>
                  <a:pt x="19240" y="10620"/>
                  <a:pt x="19240" y="10600"/>
                  <a:pt x="19240" y="10600"/>
                </a:cubicBezTo>
                <a:cubicBezTo>
                  <a:pt x="19320" y="10500"/>
                  <a:pt x="19419" y="10381"/>
                  <a:pt x="19499" y="10282"/>
                </a:cubicBezTo>
                <a:cubicBezTo>
                  <a:pt x="19519" y="10282"/>
                  <a:pt x="19539" y="10262"/>
                  <a:pt x="19558" y="10242"/>
                </a:cubicBezTo>
                <a:cubicBezTo>
                  <a:pt x="19578" y="10202"/>
                  <a:pt x="19618" y="10182"/>
                  <a:pt x="19638" y="10142"/>
                </a:cubicBezTo>
                <a:cubicBezTo>
                  <a:pt x="22324" y="6959"/>
                  <a:pt x="24731" y="4293"/>
                  <a:pt x="26323" y="2840"/>
                </a:cubicBezTo>
                <a:cubicBezTo>
                  <a:pt x="26338" y="2846"/>
                  <a:pt x="26350" y="2849"/>
                  <a:pt x="26360" y="2849"/>
                </a:cubicBezTo>
                <a:cubicBezTo>
                  <a:pt x="26417" y="2849"/>
                  <a:pt x="26420" y="2778"/>
                  <a:pt x="26407" y="2778"/>
                </a:cubicBezTo>
                <a:cubicBezTo>
                  <a:pt x="26406" y="2778"/>
                  <a:pt x="26404" y="2779"/>
                  <a:pt x="26403" y="2781"/>
                </a:cubicBezTo>
                <a:cubicBezTo>
                  <a:pt x="26562" y="2621"/>
                  <a:pt x="26741" y="2482"/>
                  <a:pt x="26880" y="2363"/>
                </a:cubicBezTo>
                <a:lnTo>
                  <a:pt x="26761" y="2243"/>
                </a:lnTo>
                <a:cubicBezTo>
                  <a:pt x="26761" y="2243"/>
                  <a:pt x="26482" y="2064"/>
                  <a:pt x="26144" y="1786"/>
                </a:cubicBezTo>
                <a:cubicBezTo>
                  <a:pt x="26124" y="1607"/>
                  <a:pt x="26084" y="1428"/>
                  <a:pt x="26184" y="1368"/>
                </a:cubicBezTo>
                <a:cubicBezTo>
                  <a:pt x="26045" y="1328"/>
                  <a:pt x="25925" y="1209"/>
                  <a:pt x="25786" y="950"/>
                </a:cubicBezTo>
                <a:cubicBezTo>
                  <a:pt x="25667" y="711"/>
                  <a:pt x="25527" y="333"/>
                  <a:pt x="25368" y="15"/>
                </a:cubicBezTo>
                <a:cubicBezTo>
                  <a:pt x="25348" y="5"/>
                  <a:pt x="25333" y="0"/>
                  <a:pt x="2531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1" name="Google Shape;1571;p28"/>
          <p:cNvSpPr/>
          <p:nvPr/>
        </p:nvSpPr>
        <p:spPr>
          <a:xfrm rot="-1027317">
            <a:off x="709496" y="1074894"/>
            <a:ext cx="665115" cy="776229"/>
          </a:xfrm>
          <a:custGeom>
            <a:rect b="b" l="l" r="r" t="t"/>
            <a:pathLst>
              <a:path extrusionOk="0" h="27238" w="23339">
                <a:moveTo>
                  <a:pt x="7819" y="15440"/>
                </a:moveTo>
                <a:cubicBezTo>
                  <a:pt x="7814" y="15449"/>
                  <a:pt x="7810" y="15458"/>
                  <a:pt x="7806" y="15466"/>
                </a:cubicBezTo>
                <a:lnTo>
                  <a:pt x="7806" y="15466"/>
                </a:lnTo>
                <a:lnTo>
                  <a:pt x="7819" y="15440"/>
                </a:lnTo>
                <a:close/>
                <a:moveTo>
                  <a:pt x="7502" y="21482"/>
                </a:moveTo>
                <a:lnTo>
                  <a:pt x="7501" y="21488"/>
                </a:lnTo>
                <a:cubicBezTo>
                  <a:pt x="7502" y="21486"/>
                  <a:pt x="7502" y="21484"/>
                  <a:pt x="7502" y="21482"/>
                </a:cubicBezTo>
                <a:close/>
                <a:moveTo>
                  <a:pt x="7402" y="21607"/>
                </a:moveTo>
                <a:cubicBezTo>
                  <a:pt x="7400" y="21608"/>
                  <a:pt x="7398" y="21609"/>
                  <a:pt x="7396" y="21610"/>
                </a:cubicBezTo>
                <a:lnTo>
                  <a:pt x="7396" y="21610"/>
                </a:lnTo>
                <a:cubicBezTo>
                  <a:pt x="7398" y="21609"/>
                  <a:pt x="7400" y="21608"/>
                  <a:pt x="7402" y="21607"/>
                </a:cubicBezTo>
                <a:close/>
                <a:moveTo>
                  <a:pt x="2105" y="22387"/>
                </a:moveTo>
                <a:cubicBezTo>
                  <a:pt x="2100" y="22400"/>
                  <a:pt x="2095" y="22413"/>
                  <a:pt x="2089" y="22423"/>
                </a:cubicBezTo>
                <a:cubicBezTo>
                  <a:pt x="2096" y="22410"/>
                  <a:pt x="2101" y="22398"/>
                  <a:pt x="2105" y="22387"/>
                </a:cubicBezTo>
                <a:close/>
                <a:moveTo>
                  <a:pt x="2845" y="26522"/>
                </a:moveTo>
                <a:lnTo>
                  <a:pt x="2845" y="26522"/>
                </a:lnTo>
                <a:cubicBezTo>
                  <a:pt x="2806" y="26621"/>
                  <a:pt x="2706" y="26701"/>
                  <a:pt x="2607" y="26760"/>
                </a:cubicBezTo>
                <a:cubicBezTo>
                  <a:pt x="2666" y="26661"/>
                  <a:pt x="2746" y="26581"/>
                  <a:pt x="2845" y="26522"/>
                </a:cubicBezTo>
                <a:close/>
                <a:moveTo>
                  <a:pt x="21627" y="0"/>
                </a:moveTo>
                <a:cubicBezTo>
                  <a:pt x="21568" y="40"/>
                  <a:pt x="21508" y="80"/>
                  <a:pt x="21468" y="139"/>
                </a:cubicBezTo>
                <a:cubicBezTo>
                  <a:pt x="21349" y="139"/>
                  <a:pt x="21548" y="40"/>
                  <a:pt x="21468" y="20"/>
                </a:cubicBezTo>
                <a:lnTo>
                  <a:pt x="21468" y="20"/>
                </a:lnTo>
                <a:cubicBezTo>
                  <a:pt x="21409" y="100"/>
                  <a:pt x="21329" y="179"/>
                  <a:pt x="21170" y="239"/>
                </a:cubicBezTo>
                <a:cubicBezTo>
                  <a:pt x="21110" y="299"/>
                  <a:pt x="21030" y="378"/>
                  <a:pt x="20931" y="458"/>
                </a:cubicBezTo>
                <a:lnTo>
                  <a:pt x="20951" y="418"/>
                </a:lnTo>
                <a:lnTo>
                  <a:pt x="20951" y="418"/>
                </a:lnTo>
                <a:cubicBezTo>
                  <a:pt x="20851" y="517"/>
                  <a:pt x="20772" y="617"/>
                  <a:pt x="20692" y="716"/>
                </a:cubicBezTo>
                <a:cubicBezTo>
                  <a:pt x="20633" y="796"/>
                  <a:pt x="20593" y="856"/>
                  <a:pt x="20533" y="915"/>
                </a:cubicBezTo>
                <a:cubicBezTo>
                  <a:pt x="20414" y="1035"/>
                  <a:pt x="20314" y="1134"/>
                  <a:pt x="20215" y="1234"/>
                </a:cubicBezTo>
                <a:cubicBezTo>
                  <a:pt x="19996" y="1453"/>
                  <a:pt x="19757" y="1651"/>
                  <a:pt x="19439" y="1990"/>
                </a:cubicBezTo>
                <a:lnTo>
                  <a:pt x="19578" y="2010"/>
                </a:lnTo>
                <a:cubicBezTo>
                  <a:pt x="19439" y="2149"/>
                  <a:pt x="19379" y="2149"/>
                  <a:pt x="19300" y="2209"/>
                </a:cubicBezTo>
                <a:cubicBezTo>
                  <a:pt x="19300" y="2257"/>
                  <a:pt x="19310" y="2276"/>
                  <a:pt x="19328" y="2276"/>
                </a:cubicBezTo>
                <a:cubicBezTo>
                  <a:pt x="19395" y="2276"/>
                  <a:pt x="19562" y="2013"/>
                  <a:pt x="19648" y="2013"/>
                </a:cubicBezTo>
                <a:cubicBezTo>
                  <a:pt x="19672" y="2013"/>
                  <a:pt x="19690" y="2034"/>
                  <a:pt x="19697" y="2089"/>
                </a:cubicBezTo>
                <a:cubicBezTo>
                  <a:pt x="19346" y="2109"/>
                  <a:pt x="18823" y="3085"/>
                  <a:pt x="18502" y="3085"/>
                </a:cubicBezTo>
                <a:cubicBezTo>
                  <a:pt x="18496" y="3085"/>
                  <a:pt x="18490" y="3085"/>
                  <a:pt x="18484" y="3084"/>
                </a:cubicBezTo>
                <a:lnTo>
                  <a:pt x="18484" y="3084"/>
                </a:lnTo>
                <a:cubicBezTo>
                  <a:pt x="18285" y="3303"/>
                  <a:pt x="18643" y="3104"/>
                  <a:pt x="18444" y="3323"/>
                </a:cubicBezTo>
                <a:lnTo>
                  <a:pt x="18344" y="3343"/>
                </a:lnTo>
                <a:lnTo>
                  <a:pt x="18364" y="3462"/>
                </a:lnTo>
                <a:cubicBezTo>
                  <a:pt x="18266" y="3561"/>
                  <a:pt x="18167" y="3600"/>
                  <a:pt x="18104" y="3600"/>
                </a:cubicBezTo>
                <a:cubicBezTo>
                  <a:pt x="18078" y="3600"/>
                  <a:pt x="18058" y="3593"/>
                  <a:pt x="18046" y="3581"/>
                </a:cubicBezTo>
                <a:cubicBezTo>
                  <a:pt x="18066" y="3542"/>
                  <a:pt x="18106" y="3462"/>
                  <a:pt x="18146" y="3422"/>
                </a:cubicBezTo>
                <a:lnTo>
                  <a:pt x="18146" y="3422"/>
                </a:lnTo>
                <a:cubicBezTo>
                  <a:pt x="17927" y="3542"/>
                  <a:pt x="17728" y="3940"/>
                  <a:pt x="17648" y="4019"/>
                </a:cubicBezTo>
                <a:lnTo>
                  <a:pt x="17847" y="3860"/>
                </a:lnTo>
                <a:lnTo>
                  <a:pt x="17847" y="3860"/>
                </a:lnTo>
                <a:cubicBezTo>
                  <a:pt x="17389" y="4517"/>
                  <a:pt x="16653" y="5213"/>
                  <a:pt x="16275" y="5929"/>
                </a:cubicBezTo>
                <a:lnTo>
                  <a:pt x="16355" y="5909"/>
                </a:lnTo>
                <a:lnTo>
                  <a:pt x="16355" y="5909"/>
                </a:lnTo>
                <a:cubicBezTo>
                  <a:pt x="16056" y="6446"/>
                  <a:pt x="15997" y="6247"/>
                  <a:pt x="15619" y="6785"/>
                </a:cubicBezTo>
                <a:lnTo>
                  <a:pt x="15619" y="6765"/>
                </a:lnTo>
                <a:cubicBezTo>
                  <a:pt x="15579" y="6904"/>
                  <a:pt x="15499" y="7043"/>
                  <a:pt x="15360" y="7183"/>
                </a:cubicBezTo>
                <a:cubicBezTo>
                  <a:pt x="15374" y="7142"/>
                  <a:pt x="15366" y="7128"/>
                  <a:pt x="15346" y="7128"/>
                </a:cubicBezTo>
                <a:cubicBezTo>
                  <a:pt x="15303" y="7128"/>
                  <a:pt x="15200" y="7200"/>
                  <a:pt x="15154" y="7200"/>
                </a:cubicBezTo>
                <a:cubicBezTo>
                  <a:pt x="15130" y="7200"/>
                  <a:pt x="15120" y="7181"/>
                  <a:pt x="15141" y="7123"/>
                </a:cubicBezTo>
                <a:lnTo>
                  <a:pt x="15141" y="7123"/>
                </a:lnTo>
                <a:cubicBezTo>
                  <a:pt x="14823" y="7700"/>
                  <a:pt x="15002" y="7421"/>
                  <a:pt x="14902" y="7899"/>
                </a:cubicBezTo>
                <a:lnTo>
                  <a:pt x="14763" y="7919"/>
                </a:lnTo>
                <a:cubicBezTo>
                  <a:pt x="14743" y="8078"/>
                  <a:pt x="14763" y="8118"/>
                  <a:pt x="14564" y="8396"/>
                </a:cubicBezTo>
                <a:cubicBezTo>
                  <a:pt x="14606" y="8305"/>
                  <a:pt x="14589" y="8286"/>
                  <a:pt x="14553" y="8286"/>
                </a:cubicBezTo>
                <a:cubicBezTo>
                  <a:pt x="14527" y="8286"/>
                  <a:pt x="14490" y="8296"/>
                  <a:pt x="14461" y="8296"/>
                </a:cubicBezTo>
                <a:cubicBezTo>
                  <a:pt x="14416" y="8296"/>
                  <a:pt x="14386" y="8273"/>
                  <a:pt x="14425" y="8158"/>
                </a:cubicBezTo>
                <a:lnTo>
                  <a:pt x="14425" y="8158"/>
                </a:lnTo>
                <a:cubicBezTo>
                  <a:pt x="13828" y="8536"/>
                  <a:pt x="13928" y="9073"/>
                  <a:pt x="13490" y="9113"/>
                </a:cubicBezTo>
                <a:cubicBezTo>
                  <a:pt x="13490" y="9203"/>
                  <a:pt x="13513" y="9238"/>
                  <a:pt x="13550" y="9238"/>
                </a:cubicBezTo>
                <a:cubicBezTo>
                  <a:pt x="13662" y="9238"/>
                  <a:pt x="13897" y="8906"/>
                  <a:pt x="13929" y="8906"/>
                </a:cubicBezTo>
                <a:cubicBezTo>
                  <a:pt x="13934" y="8906"/>
                  <a:pt x="13934" y="8914"/>
                  <a:pt x="13928" y="8933"/>
                </a:cubicBezTo>
                <a:cubicBezTo>
                  <a:pt x="13939" y="8929"/>
                  <a:pt x="13949" y="8927"/>
                  <a:pt x="13957" y="8927"/>
                </a:cubicBezTo>
                <a:cubicBezTo>
                  <a:pt x="14061" y="8927"/>
                  <a:pt x="13896" y="9263"/>
                  <a:pt x="13748" y="9411"/>
                </a:cubicBezTo>
                <a:cubicBezTo>
                  <a:pt x="13609" y="9570"/>
                  <a:pt x="13231" y="9471"/>
                  <a:pt x="12893" y="9908"/>
                </a:cubicBezTo>
                <a:cubicBezTo>
                  <a:pt x="12913" y="9869"/>
                  <a:pt x="12913" y="9849"/>
                  <a:pt x="12953" y="9809"/>
                </a:cubicBezTo>
                <a:lnTo>
                  <a:pt x="12953" y="9809"/>
                </a:lnTo>
                <a:cubicBezTo>
                  <a:pt x="12754" y="9928"/>
                  <a:pt x="12754" y="10167"/>
                  <a:pt x="12495" y="10306"/>
                </a:cubicBezTo>
                <a:cubicBezTo>
                  <a:pt x="12535" y="10505"/>
                  <a:pt x="12276" y="10545"/>
                  <a:pt x="12415" y="10704"/>
                </a:cubicBezTo>
                <a:lnTo>
                  <a:pt x="12714" y="10286"/>
                </a:lnTo>
                <a:lnTo>
                  <a:pt x="12714" y="10286"/>
                </a:lnTo>
                <a:cubicBezTo>
                  <a:pt x="12555" y="10545"/>
                  <a:pt x="12575" y="10903"/>
                  <a:pt x="12177" y="11202"/>
                </a:cubicBezTo>
                <a:cubicBezTo>
                  <a:pt x="12177" y="11142"/>
                  <a:pt x="12216" y="11003"/>
                  <a:pt x="12256" y="10903"/>
                </a:cubicBezTo>
                <a:lnTo>
                  <a:pt x="12256" y="10903"/>
                </a:lnTo>
                <a:cubicBezTo>
                  <a:pt x="12117" y="10983"/>
                  <a:pt x="12117" y="11142"/>
                  <a:pt x="11978" y="11202"/>
                </a:cubicBezTo>
                <a:cubicBezTo>
                  <a:pt x="11838" y="11042"/>
                  <a:pt x="12336" y="10704"/>
                  <a:pt x="12415" y="10366"/>
                </a:cubicBezTo>
                <a:lnTo>
                  <a:pt x="12415" y="10366"/>
                </a:lnTo>
                <a:cubicBezTo>
                  <a:pt x="12290" y="10413"/>
                  <a:pt x="12201" y="10721"/>
                  <a:pt x="12130" y="10721"/>
                </a:cubicBezTo>
                <a:cubicBezTo>
                  <a:pt x="12112" y="10721"/>
                  <a:pt x="12094" y="10699"/>
                  <a:pt x="12077" y="10645"/>
                </a:cubicBezTo>
                <a:lnTo>
                  <a:pt x="12077" y="10645"/>
                </a:lnTo>
                <a:cubicBezTo>
                  <a:pt x="12157" y="11003"/>
                  <a:pt x="11699" y="11042"/>
                  <a:pt x="11620" y="11480"/>
                </a:cubicBezTo>
                <a:lnTo>
                  <a:pt x="11540" y="11381"/>
                </a:lnTo>
                <a:cubicBezTo>
                  <a:pt x="11520" y="11421"/>
                  <a:pt x="11480" y="11560"/>
                  <a:pt x="11421" y="11639"/>
                </a:cubicBezTo>
                <a:lnTo>
                  <a:pt x="11421" y="11381"/>
                </a:lnTo>
                <a:cubicBezTo>
                  <a:pt x="11321" y="11719"/>
                  <a:pt x="10943" y="11759"/>
                  <a:pt x="10824" y="12037"/>
                </a:cubicBezTo>
                <a:cubicBezTo>
                  <a:pt x="10961" y="11864"/>
                  <a:pt x="11025" y="11814"/>
                  <a:pt x="11062" y="11814"/>
                </a:cubicBezTo>
                <a:cubicBezTo>
                  <a:pt x="11112" y="11814"/>
                  <a:pt x="11113" y="11906"/>
                  <a:pt x="11182" y="11906"/>
                </a:cubicBezTo>
                <a:cubicBezTo>
                  <a:pt x="11202" y="11906"/>
                  <a:pt x="11227" y="11898"/>
                  <a:pt x="11261" y="11878"/>
                </a:cubicBezTo>
                <a:lnTo>
                  <a:pt x="11261" y="11878"/>
                </a:lnTo>
                <a:cubicBezTo>
                  <a:pt x="10903" y="12555"/>
                  <a:pt x="10744" y="12037"/>
                  <a:pt x="10267" y="12654"/>
                </a:cubicBezTo>
                <a:cubicBezTo>
                  <a:pt x="10320" y="12587"/>
                  <a:pt x="10428" y="12511"/>
                  <a:pt x="10474" y="12511"/>
                </a:cubicBezTo>
                <a:cubicBezTo>
                  <a:pt x="10497" y="12511"/>
                  <a:pt x="10505" y="12529"/>
                  <a:pt x="10485" y="12574"/>
                </a:cubicBezTo>
                <a:cubicBezTo>
                  <a:pt x="10366" y="12694"/>
                  <a:pt x="10187" y="12813"/>
                  <a:pt x="10088" y="12853"/>
                </a:cubicBezTo>
                <a:cubicBezTo>
                  <a:pt x="9948" y="13024"/>
                  <a:pt x="9938" y="13064"/>
                  <a:pt x="9974" y="13064"/>
                </a:cubicBezTo>
                <a:cubicBezTo>
                  <a:pt x="10006" y="13064"/>
                  <a:pt x="10075" y="13032"/>
                  <a:pt x="10118" y="13032"/>
                </a:cubicBezTo>
                <a:cubicBezTo>
                  <a:pt x="10150" y="13032"/>
                  <a:pt x="10168" y="13050"/>
                  <a:pt x="10147" y="13112"/>
                </a:cubicBezTo>
                <a:cubicBezTo>
                  <a:pt x="9908" y="13151"/>
                  <a:pt x="10008" y="13350"/>
                  <a:pt x="9889" y="13569"/>
                </a:cubicBezTo>
                <a:lnTo>
                  <a:pt x="9789" y="13490"/>
                </a:lnTo>
                <a:lnTo>
                  <a:pt x="9789" y="13490"/>
                </a:lnTo>
                <a:cubicBezTo>
                  <a:pt x="9312" y="13927"/>
                  <a:pt x="9889" y="13788"/>
                  <a:pt x="9431" y="14166"/>
                </a:cubicBezTo>
                <a:lnTo>
                  <a:pt x="9451" y="13868"/>
                </a:lnTo>
                <a:lnTo>
                  <a:pt x="9292" y="14126"/>
                </a:lnTo>
                <a:lnTo>
                  <a:pt x="9232" y="13987"/>
                </a:lnTo>
                <a:cubicBezTo>
                  <a:pt x="9093" y="14305"/>
                  <a:pt x="9013" y="14365"/>
                  <a:pt x="8774" y="14584"/>
                </a:cubicBezTo>
                <a:cubicBezTo>
                  <a:pt x="8894" y="14584"/>
                  <a:pt x="8934" y="14763"/>
                  <a:pt x="8735" y="14982"/>
                </a:cubicBezTo>
                <a:cubicBezTo>
                  <a:pt x="8702" y="15000"/>
                  <a:pt x="8681" y="15006"/>
                  <a:pt x="8666" y="15006"/>
                </a:cubicBezTo>
                <a:cubicBezTo>
                  <a:pt x="8634" y="15006"/>
                  <a:pt x="8634" y="14976"/>
                  <a:pt x="8620" y="14976"/>
                </a:cubicBezTo>
                <a:cubicBezTo>
                  <a:pt x="8606" y="14976"/>
                  <a:pt x="8575" y="15009"/>
                  <a:pt x="8476" y="15141"/>
                </a:cubicBezTo>
                <a:cubicBezTo>
                  <a:pt x="8476" y="15022"/>
                  <a:pt x="8456" y="14882"/>
                  <a:pt x="8655" y="14823"/>
                </a:cubicBezTo>
                <a:cubicBezTo>
                  <a:pt x="8635" y="14783"/>
                  <a:pt x="8655" y="14703"/>
                  <a:pt x="8635" y="14664"/>
                </a:cubicBezTo>
                <a:cubicBezTo>
                  <a:pt x="8436" y="14763"/>
                  <a:pt x="8297" y="15042"/>
                  <a:pt x="8197" y="15161"/>
                </a:cubicBezTo>
                <a:cubicBezTo>
                  <a:pt x="8237" y="15121"/>
                  <a:pt x="8277" y="15062"/>
                  <a:pt x="8317" y="15062"/>
                </a:cubicBezTo>
                <a:lnTo>
                  <a:pt x="8078" y="15619"/>
                </a:lnTo>
                <a:cubicBezTo>
                  <a:pt x="8068" y="15621"/>
                  <a:pt x="8058" y="15622"/>
                  <a:pt x="8050" y="15622"/>
                </a:cubicBezTo>
                <a:cubicBezTo>
                  <a:pt x="7983" y="15622"/>
                  <a:pt x="8001" y="15551"/>
                  <a:pt x="8018" y="15479"/>
                </a:cubicBezTo>
                <a:lnTo>
                  <a:pt x="8018" y="15479"/>
                </a:lnTo>
                <a:cubicBezTo>
                  <a:pt x="7959" y="15579"/>
                  <a:pt x="7939" y="15678"/>
                  <a:pt x="7839" y="15818"/>
                </a:cubicBezTo>
                <a:cubicBezTo>
                  <a:pt x="7801" y="15722"/>
                  <a:pt x="7708" y="15663"/>
                  <a:pt x="7806" y="15466"/>
                </a:cubicBezTo>
                <a:lnTo>
                  <a:pt x="7806" y="15466"/>
                </a:lnTo>
                <a:lnTo>
                  <a:pt x="7561" y="15937"/>
                </a:lnTo>
                <a:cubicBezTo>
                  <a:pt x="7514" y="15937"/>
                  <a:pt x="7372" y="16021"/>
                  <a:pt x="7320" y="16021"/>
                </a:cubicBezTo>
                <a:cubicBezTo>
                  <a:pt x="7305" y="16021"/>
                  <a:pt x="7298" y="16014"/>
                  <a:pt x="7302" y="15997"/>
                </a:cubicBezTo>
                <a:lnTo>
                  <a:pt x="7302" y="15997"/>
                </a:lnTo>
                <a:cubicBezTo>
                  <a:pt x="7043" y="16196"/>
                  <a:pt x="6964" y="16693"/>
                  <a:pt x="6626" y="16952"/>
                </a:cubicBezTo>
                <a:cubicBezTo>
                  <a:pt x="6626" y="16991"/>
                  <a:pt x="6626" y="17031"/>
                  <a:pt x="6566" y="17111"/>
                </a:cubicBezTo>
                <a:cubicBezTo>
                  <a:pt x="6307" y="17389"/>
                  <a:pt x="5989" y="17549"/>
                  <a:pt x="5810" y="17986"/>
                </a:cubicBezTo>
                <a:lnTo>
                  <a:pt x="5492" y="18066"/>
                </a:lnTo>
                <a:cubicBezTo>
                  <a:pt x="5424" y="18167"/>
                  <a:pt x="5450" y="18186"/>
                  <a:pt x="5502" y="18186"/>
                </a:cubicBezTo>
                <a:cubicBezTo>
                  <a:pt x="5532" y="18186"/>
                  <a:pt x="5570" y="18180"/>
                  <a:pt x="5603" y="18180"/>
                </a:cubicBezTo>
                <a:cubicBezTo>
                  <a:pt x="5680" y="18180"/>
                  <a:pt x="5727" y="18214"/>
                  <a:pt x="5571" y="18444"/>
                </a:cubicBezTo>
                <a:cubicBezTo>
                  <a:pt x="5485" y="18574"/>
                  <a:pt x="5432" y="18612"/>
                  <a:pt x="5394" y="18612"/>
                </a:cubicBezTo>
                <a:cubicBezTo>
                  <a:pt x="5338" y="18612"/>
                  <a:pt x="5312" y="18531"/>
                  <a:pt x="5254" y="18531"/>
                </a:cubicBezTo>
                <a:cubicBezTo>
                  <a:pt x="5242" y="18531"/>
                  <a:pt x="5229" y="18534"/>
                  <a:pt x="5213" y="18543"/>
                </a:cubicBezTo>
                <a:cubicBezTo>
                  <a:pt x="5153" y="18762"/>
                  <a:pt x="5054" y="19160"/>
                  <a:pt x="4696" y="19359"/>
                </a:cubicBezTo>
                <a:cubicBezTo>
                  <a:pt x="4755" y="19240"/>
                  <a:pt x="4835" y="19180"/>
                  <a:pt x="4895" y="19081"/>
                </a:cubicBezTo>
                <a:lnTo>
                  <a:pt x="4895" y="19081"/>
                </a:lnTo>
                <a:lnTo>
                  <a:pt x="4636" y="19220"/>
                </a:lnTo>
                <a:cubicBezTo>
                  <a:pt x="4716" y="18932"/>
                  <a:pt x="4873" y="18773"/>
                  <a:pt x="4777" y="18773"/>
                </a:cubicBezTo>
                <a:cubicBezTo>
                  <a:pt x="4753" y="18773"/>
                  <a:pt x="4715" y="18782"/>
                  <a:pt x="4656" y="18802"/>
                </a:cubicBezTo>
                <a:cubicBezTo>
                  <a:pt x="4895" y="19081"/>
                  <a:pt x="3940" y="19697"/>
                  <a:pt x="4178" y="19956"/>
                </a:cubicBezTo>
                <a:lnTo>
                  <a:pt x="3999" y="20055"/>
                </a:lnTo>
                <a:cubicBezTo>
                  <a:pt x="4039" y="20016"/>
                  <a:pt x="4039" y="19996"/>
                  <a:pt x="4079" y="19956"/>
                </a:cubicBezTo>
                <a:lnTo>
                  <a:pt x="4079" y="19956"/>
                </a:lnTo>
                <a:cubicBezTo>
                  <a:pt x="3701" y="20135"/>
                  <a:pt x="4079" y="20334"/>
                  <a:pt x="3721" y="20672"/>
                </a:cubicBezTo>
                <a:cubicBezTo>
                  <a:pt x="3648" y="20733"/>
                  <a:pt x="3576" y="20778"/>
                  <a:pt x="3539" y="20778"/>
                </a:cubicBezTo>
                <a:cubicBezTo>
                  <a:pt x="3515" y="20778"/>
                  <a:pt x="3506" y="20759"/>
                  <a:pt x="3522" y="20712"/>
                </a:cubicBezTo>
                <a:lnTo>
                  <a:pt x="3522" y="20712"/>
                </a:lnTo>
                <a:lnTo>
                  <a:pt x="3343" y="21050"/>
                </a:lnTo>
                <a:cubicBezTo>
                  <a:pt x="3319" y="21082"/>
                  <a:pt x="3298" y="21095"/>
                  <a:pt x="3284" y="21095"/>
                </a:cubicBezTo>
                <a:cubicBezTo>
                  <a:pt x="3264" y="21095"/>
                  <a:pt x="3259" y="21066"/>
                  <a:pt x="3283" y="21030"/>
                </a:cubicBezTo>
                <a:lnTo>
                  <a:pt x="3283" y="21030"/>
                </a:lnTo>
                <a:lnTo>
                  <a:pt x="2965" y="21448"/>
                </a:lnTo>
                <a:lnTo>
                  <a:pt x="2945" y="21428"/>
                </a:lnTo>
                <a:cubicBezTo>
                  <a:pt x="2945" y="21528"/>
                  <a:pt x="2885" y="21727"/>
                  <a:pt x="2845" y="21826"/>
                </a:cubicBezTo>
                <a:cubicBezTo>
                  <a:pt x="2821" y="21842"/>
                  <a:pt x="2808" y="21849"/>
                  <a:pt x="2801" y="21849"/>
                </a:cubicBezTo>
                <a:cubicBezTo>
                  <a:pt x="2774" y="21849"/>
                  <a:pt x="2853" y="21747"/>
                  <a:pt x="2806" y="21747"/>
                </a:cubicBezTo>
                <a:lnTo>
                  <a:pt x="2666" y="22045"/>
                </a:lnTo>
                <a:cubicBezTo>
                  <a:pt x="2660" y="22046"/>
                  <a:pt x="2654" y="22046"/>
                  <a:pt x="2649" y="22046"/>
                </a:cubicBezTo>
                <a:cubicBezTo>
                  <a:pt x="2517" y="22046"/>
                  <a:pt x="2633" y="21820"/>
                  <a:pt x="2786" y="21667"/>
                </a:cubicBezTo>
                <a:cubicBezTo>
                  <a:pt x="2769" y="21666"/>
                  <a:pt x="2754" y="21666"/>
                  <a:pt x="2740" y="21666"/>
                </a:cubicBezTo>
                <a:cubicBezTo>
                  <a:pt x="2331" y="21666"/>
                  <a:pt x="2647" y="21937"/>
                  <a:pt x="2089" y="22264"/>
                </a:cubicBezTo>
                <a:lnTo>
                  <a:pt x="2248" y="22005"/>
                </a:lnTo>
                <a:cubicBezTo>
                  <a:pt x="1970" y="22005"/>
                  <a:pt x="1870" y="22244"/>
                  <a:pt x="1552" y="22403"/>
                </a:cubicBezTo>
                <a:cubicBezTo>
                  <a:pt x="1629" y="22390"/>
                  <a:pt x="1893" y="22271"/>
                  <a:pt x="2031" y="22271"/>
                </a:cubicBezTo>
                <a:cubicBezTo>
                  <a:pt x="2100" y="22271"/>
                  <a:pt x="2137" y="22301"/>
                  <a:pt x="2105" y="22387"/>
                </a:cubicBezTo>
                <a:lnTo>
                  <a:pt x="2105" y="22387"/>
                </a:lnTo>
                <a:cubicBezTo>
                  <a:pt x="2141" y="22299"/>
                  <a:pt x="2182" y="22164"/>
                  <a:pt x="2268" y="22164"/>
                </a:cubicBezTo>
                <a:cubicBezTo>
                  <a:pt x="2328" y="22344"/>
                  <a:pt x="2229" y="22344"/>
                  <a:pt x="2089" y="22423"/>
                </a:cubicBezTo>
                <a:cubicBezTo>
                  <a:pt x="2010" y="22483"/>
                  <a:pt x="1910" y="22562"/>
                  <a:pt x="1831" y="22761"/>
                </a:cubicBezTo>
                <a:cubicBezTo>
                  <a:pt x="1811" y="22746"/>
                  <a:pt x="1792" y="22738"/>
                  <a:pt x="1773" y="22738"/>
                </a:cubicBezTo>
                <a:cubicBezTo>
                  <a:pt x="1697" y="22738"/>
                  <a:pt x="1620" y="22856"/>
                  <a:pt x="1492" y="23000"/>
                </a:cubicBezTo>
                <a:lnTo>
                  <a:pt x="1393" y="22881"/>
                </a:lnTo>
                <a:cubicBezTo>
                  <a:pt x="1254" y="23100"/>
                  <a:pt x="1333" y="23139"/>
                  <a:pt x="1293" y="23299"/>
                </a:cubicBezTo>
                <a:cubicBezTo>
                  <a:pt x="1179" y="23401"/>
                  <a:pt x="1085" y="23432"/>
                  <a:pt x="1002" y="23432"/>
                </a:cubicBezTo>
                <a:cubicBezTo>
                  <a:pt x="941" y="23432"/>
                  <a:pt x="887" y="23415"/>
                  <a:pt x="836" y="23398"/>
                </a:cubicBezTo>
                <a:cubicBezTo>
                  <a:pt x="727" y="23514"/>
                  <a:pt x="745" y="23535"/>
                  <a:pt x="796" y="23535"/>
                </a:cubicBezTo>
                <a:cubicBezTo>
                  <a:pt x="826" y="23535"/>
                  <a:pt x="866" y="23528"/>
                  <a:pt x="900" y="23528"/>
                </a:cubicBezTo>
                <a:cubicBezTo>
                  <a:pt x="969" y="23528"/>
                  <a:pt x="1012" y="23557"/>
                  <a:pt x="876" y="23736"/>
                </a:cubicBezTo>
                <a:cubicBezTo>
                  <a:pt x="796" y="23776"/>
                  <a:pt x="736" y="23836"/>
                  <a:pt x="677" y="23895"/>
                </a:cubicBezTo>
                <a:cubicBezTo>
                  <a:pt x="657" y="23935"/>
                  <a:pt x="637" y="23955"/>
                  <a:pt x="597" y="23995"/>
                </a:cubicBezTo>
                <a:cubicBezTo>
                  <a:pt x="557" y="24035"/>
                  <a:pt x="517" y="24075"/>
                  <a:pt x="478" y="24134"/>
                </a:cubicBezTo>
                <a:cubicBezTo>
                  <a:pt x="398" y="24234"/>
                  <a:pt x="318" y="24333"/>
                  <a:pt x="239" y="24453"/>
                </a:cubicBezTo>
                <a:cubicBezTo>
                  <a:pt x="219" y="24512"/>
                  <a:pt x="120" y="24552"/>
                  <a:pt x="239" y="24651"/>
                </a:cubicBezTo>
                <a:cubicBezTo>
                  <a:pt x="279" y="24691"/>
                  <a:pt x="318" y="24731"/>
                  <a:pt x="358" y="24771"/>
                </a:cubicBezTo>
                <a:cubicBezTo>
                  <a:pt x="378" y="24811"/>
                  <a:pt x="338" y="24831"/>
                  <a:pt x="338" y="24850"/>
                </a:cubicBezTo>
                <a:cubicBezTo>
                  <a:pt x="288" y="24926"/>
                  <a:pt x="266" y="24949"/>
                  <a:pt x="257" y="24949"/>
                </a:cubicBezTo>
                <a:cubicBezTo>
                  <a:pt x="240" y="24949"/>
                  <a:pt x="265" y="24875"/>
                  <a:pt x="254" y="24875"/>
                </a:cubicBezTo>
                <a:cubicBezTo>
                  <a:pt x="252" y="24875"/>
                  <a:pt x="247" y="24880"/>
                  <a:pt x="239" y="24890"/>
                </a:cubicBezTo>
                <a:cubicBezTo>
                  <a:pt x="219" y="24970"/>
                  <a:pt x="199" y="25030"/>
                  <a:pt x="179" y="25089"/>
                </a:cubicBezTo>
                <a:cubicBezTo>
                  <a:pt x="168" y="25113"/>
                  <a:pt x="156" y="25122"/>
                  <a:pt x="148" y="25122"/>
                </a:cubicBezTo>
                <a:cubicBezTo>
                  <a:pt x="143" y="25122"/>
                  <a:pt x="139" y="25117"/>
                  <a:pt x="139" y="25109"/>
                </a:cubicBezTo>
                <a:lnTo>
                  <a:pt x="139" y="25109"/>
                </a:lnTo>
                <a:cubicBezTo>
                  <a:pt x="80" y="25248"/>
                  <a:pt x="179" y="25149"/>
                  <a:pt x="80" y="25288"/>
                </a:cubicBezTo>
                <a:cubicBezTo>
                  <a:pt x="80" y="25308"/>
                  <a:pt x="60" y="25308"/>
                  <a:pt x="40" y="25328"/>
                </a:cubicBezTo>
                <a:cubicBezTo>
                  <a:pt x="40" y="25348"/>
                  <a:pt x="40" y="25348"/>
                  <a:pt x="40" y="25348"/>
                </a:cubicBezTo>
                <a:cubicBezTo>
                  <a:pt x="20" y="25368"/>
                  <a:pt x="20" y="25368"/>
                  <a:pt x="20" y="25368"/>
                </a:cubicBezTo>
                <a:lnTo>
                  <a:pt x="0" y="25368"/>
                </a:lnTo>
                <a:lnTo>
                  <a:pt x="20" y="25388"/>
                </a:lnTo>
                <a:cubicBezTo>
                  <a:pt x="40" y="25427"/>
                  <a:pt x="60" y="25467"/>
                  <a:pt x="80" y="25527"/>
                </a:cubicBezTo>
                <a:cubicBezTo>
                  <a:pt x="120" y="25646"/>
                  <a:pt x="100" y="25825"/>
                  <a:pt x="159" y="25965"/>
                </a:cubicBezTo>
                <a:cubicBezTo>
                  <a:pt x="259" y="26004"/>
                  <a:pt x="358" y="26044"/>
                  <a:pt x="458" y="26064"/>
                </a:cubicBezTo>
                <a:cubicBezTo>
                  <a:pt x="537" y="26164"/>
                  <a:pt x="318" y="26104"/>
                  <a:pt x="279" y="26164"/>
                </a:cubicBezTo>
                <a:cubicBezTo>
                  <a:pt x="1094" y="26442"/>
                  <a:pt x="995" y="26422"/>
                  <a:pt x="1453" y="26462"/>
                </a:cubicBezTo>
                <a:cubicBezTo>
                  <a:pt x="1512" y="26542"/>
                  <a:pt x="1671" y="26661"/>
                  <a:pt x="1811" y="26780"/>
                </a:cubicBezTo>
                <a:cubicBezTo>
                  <a:pt x="1652" y="26621"/>
                  <a:pt x="1711" y="26581"/>
                  <a:pt x="1831" y="26562"/>
                </a:cubicBezTo>
                <a:cubicBezTo>
                  <a:pt x="1950" y="26542"/>
                  <a:pt x="2109" y="26542"/>
                  <a:pt x="2229" y="26542"/>
                </a:cubicBezTo>
                <a:cubicBezTo>
                  <a:pt x="2229" y="26542"/>
                  <a:pt x="2209" y="26522"/>
                  <a:pt x="2209" y="26502"/>
                </a:cubicBezTo>
                <a:lnTo>
                  <a:pt x="2209" y="26502"/>
                </a:lnTo>
                <a:lnTo>
                  <a:pt x="2288" y="26542"/>
                </a:lnTo>
                <a:lnTo>
                  <a:pt x="2229" y="26542"/>
                </a:lnTo>
                <a:cubicBezTo>
                  <a:pt x="2248" y="26562"/>
                  <a:pt x="2268" y="26601"/>
                  <a:pt x="2288" y="26621"/>
                </a:cubicBezTo>
                <a:cubicBezTo>
                  <a:pt x="2308" y="26601"/>
                  <a:pt x="2328" y="26581"/>
                  <a:pt x="2348" y="26581"/>
                </a:cubicBezTo>
                <a:lnTo>
                  <a:pt x="2408" y="26621"/>
                </a:lnTo>
                <a:cubicBezTo>
                  <a:pt x="2408" y="26621"/>
                  <a:pt x="2447" y="26562"/>
                  <a:pt x="2507" y="26502"/>
                </a:cubicBezTo>
                <a:lnTo>
                  <a:pt x="2507" y="26502"/>
                </a:lnTo>
                <a:cubicBezTo>
                  <a:pt x="2527" y="26562"/>
                  <a:pt x="2507" y="26661"/>
                  <a:pt x="2467" y="26800"/>
                </a:cubicBezTo>
                <a:lnTo>
                  <a:pt x="2447" y="26800"/>
                </a:lnTo>
                <a:cubicBezTo>
                  <a:pt x="2447" y="26800"/>
                  <a:pt x="2427" y="26780"/>
                  <a:pt x="2427" y="26780"/>
                </a:cubicBezTo>
                <a:lnTo>
                  <a:pt x="2368" y="26721"/>
                </a:lnTo>
                <a:lnTo>
                  <a:pt x="2288" y="26621"/>
                </a:lnTo>
                <a:cubicBezTo>
                  <a:pt x="2189" y="26681"/>
                  <a:pt x="2069" y="26741"/>
                  <a:pt x="2089" y="26860"/>
                </a:cubicBezTo>
                <a:cubicBezTo>
                  <a:pt x="2109" y="26860"/>
                  <a:pt x="2189" y="26880"/>
                  <a:pt x="2268" y="26900"/>
                </a:cubicBezTo>
                <a:cubicBezTo>
                  <a:pt x="2229" y="26920"/>
                  <a:pt x="2209" y="26940"/>
                  <a:pt x="2229" y="26959"/>
                </a:cubicBezTo>
                <a:cubicBezTo>
                  <a:pt x="2238" y="26979"/>
                  <a:pt x="2258" y="26984"/>
                  <a:pt x="2286" y="26984"/>
                </a:cubicBezTo>
                <a:cubicBezTo>
                  <a:pt x="2313" y="26984"/>
                  <a:pt x="2348" y="26979"/>
                  <a:pt x="2388" y="26979"/>
                </a:cubicBezTo>
                <a:lnTo>
                  <a:pt x="2467" y="27139"/>
                </a:lnTo>
                <a:lnTo>
                  <a:pt x="2507" y="27218"/>
                </a:lnTo>
                <a:cubicBezTo>
                  <a:pt x="2527" y="27238"/>
                  <a:pt x="2547" y="27238"/>
                  <a:pt x="2547" y="27238"/>
                </a:cubicBezTo>
                <a:lnTo>
                  <a:pt x="2547" y="27119"/>
                </a:lnTo>
                <a:cubicBezTo>
                  <a:pt x="2766" y="26959"/>
                  <a:pt x="2985" y="26760"/>
                  <a:pt x="3203" y="26542"/>
                </a:cubicBezTo>
                <a:cubicBezTo>
                  <a:pt x="3243" y="26462"/>
                  <a:pt x="3283" y="26382"/>
                  <a:pt x="3323" y="26323"/>
                </a:cubicBezTo>
                <a:lnTo>
                  <a:pt x="3363" y="26144"/>
                </a:lnTo>
                <a:cubicBezTo>
                  <a:pt x="3382" y="26024"/>
                  <a:pt x="3422" y="25905"/>
                  <a:pt x="3462" y="25786"/>
                </a:cubicBezTo>
                <a:cubicBezTo>
                  <a:pt x="3542" y="25527"/>
                  <a:pt x="3641" y="25268"/>
                  <a:pt x="3840" y="24990"/>
                </a:cubicBezTo>
                <a:cubicBezTo>
                  <a:pt x="3840" y="25209"/>
                  <a:pt x="3979" y="25169"/>
                  <a:pt x="4099" y="25268"/>
                </a:cubicBezTo>
                <a:cubicBezTo>
                  <a:pt x="3860" y="25308"/>
                  <a:pt x="3800" y="25726"/>
                  <a:pt x="3542" y="25985"/>
                </a:cubicBezTo>
                <a:cubicBezTo>
                  <a:pt x="3599" y="25927"/>
                  <a:pt x="3639" y="25907"/>
                  <a:pt x="3666" y="25907"/>
                </a:cubicBezTo>
                <a:cubicBezTo>
                  <a:pt x="3704" y="25907"/>
                  <a:pt x="3713" y="25949"/>
                  <a:pt x="3701" y="25985"/>
                </a:cubicBezTo>
                <a:lnTo>
                  <a:pt x="3999" y="25388"/>
                </a:lnTo>
                <a:cubicBezTo>
                  <a:pt x="4024" y="25412"/>
                  <a:pt x="4047" y="25422"/>
                  <a:pt x="4070" y="25422"/>
                </a:cubicBezTo>
                <a:cubicBezTo>
                  <a:pt x="4142" y="25422"/>
                  <a:pt x="4213" y="25328"/>
                  <a:pt x="4318" y="25268"/>
                </a:cubicBezTo>
                <a:cubicBezTo>
                  <a:pt x="4039" y="25189"/>
                  <a:pt x="4497" y="24791"/>
                  <a:pt x="4616" y="24532"/>
                </a:cubicBezTo>
                <a:lnTo>
                  <a:pt x="4616" y="24532"/>
                </a:lnTo>
                <a:cubicBezTo>
                  <a:pt x="4696" y="24592"/>
                  <a:pt x="4716" y="24691"/>
                  <a:pt x="4497" y="24910"/>
                </a:cubicBezTo>
                <a:cubicBezTo>
                  <a:pt x="4875" y="24791"/>
                  <a:pt x="4556" y="24373"/>
                  <a:pt x="4895" y="24214"/>
                </a:cubicBezTo>
                <a:lnTo>
                  <a:pt x="4895" y="24214"/>
                </a:lnTo>
                <a:cubicBezTo>
                  <a:pt x="4855" y="24273"/>
                  <a:pt x="4815" y="24313"/>
                  <a:pt x="4835" y="24353"/>
                </a:cubicBezTo>
                <a:cubicBezTo>
                  <a:pt x="4885" y="24202"/>
                  <a:pt x="5132" y="23968"/>
                  <a:pt x="5198" y="23968"/>
                </a:cubicBezTo>
                <a:cubicBezTo>
                  <a:pt x="5210" y="23968"/>
                  <a:pt x="5216" y="23976"/>
                  <a:pt x="5213" y="23995"/>
                </a:cubicBezTo>
                <a:lnTo>
                  <a:pt x="5173" y="24055"/>
                </a:lnTo>
                <a:cubicBezTo>
                  <a:pt x="5531" y="23696"/>
                  <a:pt x="6188" y="22881"/>
                  <a:pt x="6068" y="22662"/>
                </a:cubicBezTo>
                <a:lnTo>
                  <a:pt x="6068" y="22662"/>
                </a:lnTo>
                <a:cubicBezTo>
                  <a:pt x="6108" y="22682"/>
                  <a:pt x="6228" y="22901"/>
                  <a:pt x="6248" y="22940"/>
                </a:cubicBezTo>
                <a:lnTo>
                  <a:pt x="6267" y="22125"/>
                </a:lnTo>
                <a:cubicBezTo>
                  <a:pt x="6327" y="22045"/>
                  <a:pt x="6387" y="21985"/>
                  <a:pt x="6447" y="21906"/>
                </a:cubicBezTo>
                <a:cubicBezTo>
                  <a:pt x="6645" y="22005"/>
                  <a:pt x="6864" y="22125"/>
                  <a:pt x="6725" y="22403"/>
                </a:cubicBezTo>
                <a:cubicBezTo>
                  <a:pt x="6825" y="22324"/>
                  <a:pt x="6944" y="22224"/>
                  <a:pt x="7063" y="21985"/>
                </a:cubicBezTo>
                <a:lnTo>
                  <a:pt x="7063" y="21985"/>
                </a:lnTo>
                <a:cubicBezTo>
                  <a:pt x="7044" y="22000"/>
                  <a:pt x="7015" y="22006"/>
                  <a:pt x="6982" y="22006"/>
                </a:cubicBezTo>
                <a:cubicBezTo>
                  <a:pt x="6878" y="22006"/>
                  <a:pt x="6739" y="21942"/>
                  <a:pt x="6785" y="21866"/>
                </a:cubicBezTo>
                <a:cubicBezTo>
                  <a:pt x="7141" y="21767"/>
                  <a:pt x="7005" y="21786"/>
                  <a:pt x="7396" y="21610"/>
                </a:cubicBezTo>
                <a:lnTo>
                  <a:pt x="7396" y="21610"/>
                </a:lnTo>
                <a:cubicBezTo>
                  <a:pt x="7387" y="21614"/>
                  <a:pt x="7378" y="21615"/>
                  <a:pt x="7369" y="21615"/>
                </a:cubicBezTo>
                <a:cubicBezTo>
                  <a:pt x="7260" y="21615"/>
                  <a:pt x="7155" y="21356"/>
                  <a:pt x="7282" y="21229"/>
                </a:cubicBezTo>
                <a:lnTo>
                  <a:pt x="7282" y="21229"/>
                </a:lnTo>
                <a:cubicBezTo>
                  <a:pt x="7302" y="21268"/>
                  <a:pt x="7510" y="21401"/>
                  <a:pt x="7502" y="21482"/>
                </a:cubicBezTo>
                <a:lnTo>
                  <a:pt x="7502" y="21482"/>
                </a:lnTo>
                <a:lnTo>
                  <a:pt x="7595" y="20940"/>
                </a:lnTo>
                <a:lnTo>
                  <a:pt x="7595" y="20940"/>
                </a:lnTo>
                <a:cubicBezTo>
                  <a:pt x="7591" y="21036"/>
                  <a:pt x="7714" y="21075"/>
                  <a:pt x="7829" y="21075"/>
                </a:cubicBezTo>
                <a:cubicBezTo>
                  <a:pt x="7853" y="21075"/>
                  <a:pt x="7877" y="21073"/>
                  <a:pt x="7899" y="21070"/>
                </a:cubicBezTo>
                <a:cubicBezTo>
                  <a:pt x="7819" y="21070"/>
                  <a:pt x="8177" y="20752"/>
                  <a:pt x="8257" y="20632"/>
                </a:cubicBezTo>
                <a:lnTo>
                  <a:pt x="8257" y="20632"/>
                </a:lnTo>
                <a:lnTo>
                  <a:pt x="8058" y="20732"/>
                </a:lnTo>
                <a:cubicBezTo>
                  <a:pt x="8456" y="20334"/>
                  <a:pt x="8098" y="20055"/>
                  <a:pt x="8476" y="19638"/>
                </a:cubicBezTo>
                <a:cubicBezTo>
                  <a:pt x="8476" y="19712"/>
                  <a:pt x="8576" y="19887"/>
                  <a:pt x="8710" y="19887"/>
                </a:cubicBezTo>
                <a:cubicBezTo>
                  <a:pt x="8755" y="19887"/>
                  <a:pt x="8804" y="19867"/>
                  <a:pt x="8854" y="19817"/>
                </a:cubicBezTo>
                <a:cubicBezTo>
                  <a:pt x="8854" y="19717"/>
                  <a:pt x="8794" y="19459"/>
                  <a:pt x="8794" y="19180"/>
                </a:cubicBezTo>
                <a:cubicBezTo>
                  <a:pt x="8914" y="19021"/>
                  <a:pt x="9053" y="18862"/>
                  <a:pt x="9192" y="18703"/>
                </a:cubicBezTo>
                <a:lnTo>
                  <a:pt x="9192" y="18703"/>
                </a:lnTo>
                <a:cubicBezTo>
                  <a:pt x="9172" y="19041"/>
                  <a:pt x="9133" y="19399"/>
                  <a:pt x="9073" y="19618"/>
                </a:cubicBezTo>
                <a:cubicBezTo>
                  <a:pt x="9272" y="19518"/>
                  <a:pt x="9192" y="19658"/>
                  <a:pt x="9391" y="19399"/>
                </a:cubicBezTo>
                <a:cubicBezTo>
                  <a:pt x="9396" y="19398"/>
                  <a:pt x="9400" y="19398"/>
                  <a:pt x="9404" y="19398"/>
                </a:cubicBezTo>
                <a:cubicBezTo>
                  <a:pt x="9500" y="19398"/>
                  <a:pt x="9369" y="19621"/>
                  <a:pt x="9312" y="19697"/>
                </a:cubicBezTo>
                <a:lnTo>
                  <a:pt x="9829" y="19160"/>
                </a:lnTo>
                <a:cubicBezTo>
                  <a:pt x="9670" y="19081"/>
                  <a:pt x="10048" y="18623"/>
                  <a:pt x="9928" y="18563"/>
                </a:cubicBezTo>
                <a:lnTo>
                  <a:pt x="9928" y="18563"/>
                </a:lnTo>
                <a:lnTo>
                  <a:pt x="9550" y="19280"/>
                </a:lnTo>
                <a:cubicBezTo>
                  <a:pt x="9391" y="19180"/>
                  <a:pt x="9471" y="18603"/>
                  <a:pt x="9829" y="18225"/>
                </a:cubicBezTo>
                <a:cubicBezTo>
                  <a:pt x="9837" y="18223"/>
                  <a:pt x="9845" y="18222"/>
                  <a:pt x="9852" y="18222"/>
                </a:cubicBezTo>
                <a:cubicBezTo>
                  <a:pt x="9971" y="18222"/>
                  <a:pt x="9992" y="18506"/>
                  <a:pt x="10048" y="18543"/>
                </a:cubicBezTo>
                <a:cubicBezTo>
                  <a:pt x="10048" y="18444"/>
                  <a:pt x="10286" y="18086"/>
                  <a:pt x="10346" y="18086"/>
                </a:cubicBezTo>
                <a:lnTo>
                  <a:pt x="10267" y="18305"/>
                </a:lnTo>
                <a:cubicBezTo>
                  <a:pt x="10505" y="18126"/>
                  <a:pt x="10406" y="17807"/>
                  <a:pt x="10744" y="17648"/>
                </a:cubicBezTo>
                <a:cubicBezTo>
                  <a:pt x="10844" y="17568"/>
                  <a:pt x="11162" y="17529"/>
                  <a:pt x="11082" y="17449"/>
                </a:cubicBezTo>
                <a:cubicBezTo>
                  <a:pt x="10923" y="17449"/>
                  <a:pt x="10665" y="17330"/>
                  <a:pt x="10485" y="17171"/>
                </a:cubicBezTo>
                <a:cubicBezTo>
                  <a:pt x="10585" y="17071"/>
                  <a:pt x="10665" y="16972"/>
                  <a:pt x="10764" y="16852"/>
                </a:cubicBezTo>
                <a:lnTo>
                  <a:pt x="10804" y="16912"/>
                </a:lnTo>
                <a:lnTo>
                  <a:pt x="10844" y="16852"/>
                </a:lnTo>
                <a:lnTo>
                  <a:pt x="10804" y="16812"/>
                </a:lnTo>
                <a:cubicBezTo>
                  <a:pt x="10883" y="16713"/>
                  <a:pt x="10983" y="16613"/>
                  <a:pt x="11062" y="16494"/>
                </a:cubicBezTo>
                <a:cubicBezTo>
                  <a:pt x="11198" y="16572"/>
                  <a:pt x="11126" y="16933"/>
                  <a:pt x="11288" y="16933"/>
                </a:cubicBezTo>
                <a:cubicBezTo>
                  <a:pt x="11292" y="16933"/>
                  <a:pt x="11297" y="16932"/>
                  <a:pt x="11301" y="16932"/>
                </a:cubicBezTo>
                <a:cubicBezTo>
                  <a:pt x="11261" y="16892"/>
                  <a:pt x="11281" y="16773"/>
                  <a:pt x="11301" y="16713"/>
                </a:cubicBezTo>
                <a:cubicBezTo>
                  <a:pt x="11318" y="16704"/>
                  <a:pt x="11332" y="16701"/>
                  <a:pt x="11343" y="16701"/>
                </a:cubicBezTo>
                <a:cubicBezTo>
                  <a:pt x="11383" y="16701"/>
                  <a:pt x="11397" y="16739"/>
                  <a:pt x="11426" y="16739"/>
                </a:cubicBezTo>
                <a:cubicBezTo>
                  <a:pt x="11448" y="16739"/>
                  <a:pt x="11480" y="16716"/>
                  <a:pt x="11540" y="16633"/>
                </a:cubicBezTo>
                <a:cubicBezTo>
                  <a:pt x="11468" y="16518"/>
                  <a:pt x="11699" y="16350"/>
                  <a:pt x="11680" y="16350"/>
                </a:cubicBezTo>
                <a:cubicBezTo>
                  <a:pt x="11673" y="16350"/>
                  <a:pt x="11629" y="16374"/>
                  <a:pt x="11520" y="16434"/>
                </a:cubicBezTo>
                <a:cubicBezTo>
                  <a:pt x="11639" y="16196"/>
                  <a:pt x="11719" y="16255"/>
                  <a:pt x="11918" y="15997"/>
                </a:cubicBezTo>
                <a:cubicBezTo>
                  <a:pt x="11819" y="15997"/>
                  <a:pt x="11799" y="15798"/>
                  <a:pt x="11838" y="15599"/>
                </a:cubicBezTo>
                <a:cubicBezTo>
                  <a:pt x="11898" y="15499"/>
                  <a:pt x="11978" y="15420"/>
                  <a:pt x="12057" y="15320"/>
                </a:cubicBezTo>
                <a:lnTo>
                  <a:pt x="12077" y="15320"/>
                </a:lnTo>
                <a:cubicBezTo>
                  <a:pt x="12435" y="14922"/>
                  <a:pt x="12694" y="14743"/>
                  <a:pt x="13012" y="14365"/>
                </a:cubicBezTo>
                <a:cubicBezTo>
                  <a:pt x="13068" y="14351"/>
                  <a:pt x="13184" y="14278"/>
                  <a:pt x="13240" y="14278"/>
                </a:cubicBezTo>
                <a:cubicBezTo>
                  <a:pt x="13264" y="14278"/>
                  <a:pt x="13277" y="14290"/>
                  <a:pt x="13271" y="14325"/>
                </a:cubicBezTo>
                <a:cubicBezTo>
                  <a:pt x="13291" y="14246"/>
                  <a:pt x="13291" y="14166"/>
                  <a:pt x="13390" y="14047"/>
                </a:cubicBezTo>
                <a:cubicBezTo>
                  <a:pt x="13436" y="14027"/>
                  <a:pt x="13465" y="14018"/>
                  <a:pt x="13481" y="14018"/>
                </a:cubicBezTo>
                <a:cubicBezTo>
                  <a:pt x="13568" y="14018"/>
                  <a:pt x="13283" y="14272"/>
                  <a:pt x="13424" y="14272"/>
                </a:cubicBezTo>
                <a:cubicBezTo>
                  <a:pt x="13436" y="14272"/>
                  <a:pt x="13451" y="14270"/>
                  <a:pt x="13470" y="14266"/>
                </a:cubicBezTo>
                <a:cubicBezTo>
                  <a:pt x="13410" y="14186"/>
                  <a:pt x="13629" y="13868"/>
                  <a:pt x="13729" y="13649"/>
                </a:cubicBezTo>
                <a:cubicBezTo>
                  <a:pt x="13721" y="13647"/>
                  <a:pt x="13712" y="13646"/>
                  <a:pt x="13704" y="13646"/>
                </a:cubicBezTo>
                <a:cubicBezTo>
                  <a:pt x="13534" y="13646"/>
                  <a:pt x="13366" y="14037"/>
                  <a:pt x="13271" y="14246"/>
                </a:cubicBezTo>
                <a:cubicBezTo>
                  <a:pt x="13211" y="14186"/>
                  <a:pt x="13191" y="14107"/>
                  <a:pt x="13171" y="13987"/>
                </a:cubicBezTo>
                <a:cubicBezTo>
                  <a:pt x="13530" y="13569"/>
                  <a:pt x="13888" y="13151"/>
                  <a:pt x="14226" y="12754"/>
                </a:cubicBezTo>
                <a:cubicBezTo>
                  <a:pt x="14524" y="12515"/>
                  <a:pt x="15062" y="11759"/>
                  <a:pt x="15479" y="11401"/>
                </a:cubicBezTo>
                <a:cubicBezTo>
                  <a:pt x="15499" y="11321"/>
                  <a:pt x="15559" y="11222"/>
                  <a:pt x="15539" y="11162"/>
                </a:cubicBezTo>
                <a:cubicBezTo>
                  <a:pt x="15997" y="10625"/>
                  <a:pt x="16454" y="10087"/>
                  <a:pt x="16872" y="9570"/>
                </a:cubicBezTo>
                <a:cubicBezTo>
                  <a:pt x="16892" y="9590"/>
                  <a:pt x="16912" y="9590"/>
                  <a:pt x="16932" y="9610"/>
                </a:cubicBezTo>
                <a:lnTo>
                  <a:pt x="17051" y="9351"/>
                </a:lnTo>
                <a:cubicBezTo>
                  <a:pt x="17051" y="9351"/>
                  <a:pt x="17071" y="9331"/>
                  <a:pt x="17071" y="9331"/>
                </a:cubicBezTo>
                <a:cubicBezTo>
                  <a:pt x="17088" y="9348"/>
                  <a:pt x="17077" y="9420"/>
                  <a:pt x="17107" y="9420"/>
                </a:cubicBezTo>
                <a:cubicBezTo>
                  <a:pt x="17113" y="9420"/>
                  <a:pt x="17121" y="9418"/>
                  <a:pt x="17131" y="9411"/>
                </a:cubicBezTo>
                <a:cubicBezTo>
                  <a:pt x="17111" y="9371"/>
                  <a:pt x="17111" y="9331"/>
                  <a:pt x="17131" y="9272"/>
                </a:cubicBezTo>
                <a:cubicBezTo>
                  <a:pt x="17230" y="9152"/>
                  <a:pt x="17310" y="9033"/>
                  <a:pt x="17409" y="8914"/>
                </a:cubicBezTo>
                <a:lnTo>
                  <a:pt x="17429" y="8914"/>
                </a:lnTo>
                <a:cubicBezTo>
                  <a:pt x="17429" y="8894"/>
                  <a:pt x="17429" y="8894"/>
                  <a:pt x="17429" y="8894"/>
                </a:cubicBezTo>
                <a:cubicBezTo>
                  <a:pt x="17509" y="8794"/>
                  <a:pt x="17588" y="8695"/>
                  <a:pt x="17668" y="8615"/>
                </a:cubicBezTo>
                <a:cubicBezTo>
                  <a:pt x="17668" y="8595"/>
                  <a:pt x="17688" y="8595"/>
                  <a:pt x="17708" y="8575"/>
                </a:cubicBezTo>
                <a:cubicBezTo>
                  <a:pt x="17708" y="8555"/>
                  <a:pt x="17748" y="8536"/>
                  <a:pt x="17748" y="8496"/>
                </a:cubicBezTo>
                <a:cubicBezTo>
                  <a:pt x="20255" y="5472"/>
                  <a:pt x="22264" y="2905"/>
                  <a:pt x="23040" y="1711"/>
                </a:cubicBezTo>
                <a:lnTo>
                  <a:pt x="23179" y="1651"/>
                </a:lnTo>
                <a:cubicBezTo>
                  <a:pt x="23159" y="1651"/>
                  <a:pt x="23120" y="1632"/>
                  <a:pt x="23100" y="1632"/>
                </a:cubicBezTo>
                <a:cubicBezTo>
                  <a:pt x="23199" y="1453"/>
                  <a:pt x="23279" y="1313"/>
                  <a:pt x="23338" y="1214"/>
                </a:cubicBezTo>
                <a:cubicBezTo>
                  <a:pt x="23338" y="1214"/>
                  <a:pt x="23060" y="1114"/>
                  <a:pt x="22742" y="975"/>
                </a:cubicBezTo>
                <a:cubicBezTo>
                  <a:pt x="22662" y="836"/>
                  <a:pt x="22602" y="677"/>
                  <a:pt x="22682" y="577"/>
                </a:cubicBezTo>
                <a:lnTo>
                  <a:pt x="22682" y="577"/>
                </a:lnTo>
                <a:cubicBezTo>
                  <a:pt x="22664" y="583"/>
                  <a:pt x="22647" y="585"/>
                  <a:pt x="22629" y="585"/>
                </a:cubicBezTo>
                <a:cubicBezTo>
                  <a:pt x="22587" y="585"/>
                  <a:pt x="22545" y="571"/>
                  <a:pt x="22503" y="557"/>
                </a:cubicBezTo>
                <a:cubicBezTo>
                  <a:pt x="22483" y="537"/>
                  <a:pt x="22463" y="537"/>
                  <a:pt x="22423" y="517"/>
                </a:cubicBezTo>
                <a:lnTo>
                  <a:pt x="22403" y="497"/>
                </a:lnTo>
                <a:lnTo>
                  <a:pt x="22383" y="478"/>
                </a:lnTo>
                <a:lnTo>
                  <a:pt x="22324" y="438"/>
                </a:lnTo>
                <a:cubicBezTo>
                  <a:pt x="22145" y="338"/>
                  <a:pt x="21906" y="179"/>
                  <a:pt x="21747" y="80"/>
                </a:cubicBezTo>
                <a:cubicBezTo>
                  <a:pt x="21727" y="60"/>
                  <a:pt x="21687" y="60"/>
                  <a:pt x="21667" y="40"/>
                </a:cubicBezTo>
                <a:cubicBezTo>
                  <a:pt x="21647" y="20"/>
                  <a:pt x="21647" y="0"/>
                  <a:pt x="2162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72" name="Google Shape;1572;p28"/>
          <p:cNvGrpSpPr/>
          <p:nvPr/>
        </p:nvGrpSpPr>
        <p:grpSpPr>
          <a:xfrm rot="-5194407">
            <a:off x="7821737" y="3405866"/>
            <a:ext cx="989380" cy="503994"/>
            <a:chOff x="2094425" y="748900"/>
            <a:chExt cx="887900" cy="452300"/>
          </a:xfrm>
        </p:grpSpPr>
        <p:sp>
          <p:nvSpPr>
            <p:cNvPr id="1573" name="Google Shape;1573;p28"/>
            <p:cNvSpPr/>
            <p:nvPr/>
          </p:nvSpPr>
          <p:spPr>
            <a:xfrm>
              <a:off x="2094425" y="748900"/>
              <a:ext cx="887900" cy="419450"/>
            </a:xfrm>
            <a:custGeom>
              <a:rect b="b" l="l" r="r" t="t"/>
              <a:pathLst>
                <a:path extrusionOk="0" h="16778" w="35516">
                  <a:moveTo>
                    <a:pt x="18732" y="0"/>
                  </a:moveTo>
                  <a:cubicBezTo>
                    <a:pt x="17804" y="0"/>
                    <a:pt x="16865" y="68"/>
                    <a:pt x="15918" y="202"/>
                  </a:cubicBezTo>
                  <a:cubicBezTo>
                    <a:pt x="14724" y="362"/>
                    <a:pt x="13570" y="640"/>
                    <a:pt x="12456" y="1038"/>
                  </a:cubicBezTo>
                  <a:cubicBezTo>
                    <a:pt x="8397" y="2451"/>
                    <a:pt x="5154" y="4918"/>
                    <a:pt x="2766" y="8499"/>
                  </a:cubicBezTo>
                  <a:cubicBezTo>
                    <a:pt x="1234" y="10787"/>
                    <a:pt x="319" y="13314"/>
                    <a:pt x="21" y="16060"/>
                  </a:cubicBezTo>
                  <a:cubicBezTo>
                    <a:pt x="1" y="16159"/>
                    <a:pt x="1" y="16279"/>
                    <a:pt x="1" y="16378"/>
                  </a:cubicBezTo>
                  <a:cubicBezTo>
                    <a:pt x="21" y="16617"/>
                    <a:pt x="200" y="16756"/>
                    <a:pt x="419" y="16776"/>
                  </a:cubicBezTo>
                  <a:cubicBezTo>
                    <a:pt x="431" y="16777"/>
                    <a:pt x="444" y="16778"/>
                    <a:pt x="456" y="16778"/>
                  </a:cubicBezTo>
                  <a:cubicBezTo>
                    <a:pt x="640" y="16778"/>
                    <a:pt x="800" y="16643"/>
                    <a:pt x="856" y="16438"/>
                  </a:cubicBezTo>
                  <a:cubicBezTo>
                    <a:pt x="896" y="16338"/>
                    <a:pt x="896" y="16239"/>
                    <a:pt x="916" y="16139"/>
                  </a:cubicBezTo>
                  <a:cubicBezTo>
                    <a:pt x="1294" y="12737"/>
                    <a:pt x="2627" y="9753"/>
                    <a:pt x="4875" y="7206"/>
                  </a:cubicBezTo>
                  <a:cubicBezTo>
                    <a:pt x="8377" y="3227"/>
                    <a:pt x="12814" y="1138"/>
                    <a:pt x="18106" y="919"/>
                  </a:cubicBezTo>
                  <a:cubicBezTo>
                    <a:pt x="18349" y="908"/>
                    <a:pt x="18591" y="903"/>
                    <a:pt x="18831" y="903"/>
                  </a:cubicBezTo>
                  <a:cubicBezTo>
                    <a:pt x="20902" y="903"/>
                    <a:pt x="22908" y="1286"/>
                    <a:pt x="24851" y="2053"/>
                  </a:cubicBezTo>
                  <a:cubicBezTo>
                    <a:pt x="28492" y="3485"/>
                    <a:pt x="31278" y="5893"/>
                    <a:pt x="33068" y="9394"/>
                  </a:cubicBezTo>
                  <a:cubicBezTo>
                    <a:pt x="33904" y="11006"/>
                    <a:pt x="34401" y="12697"/>
                    <a:pt x="34561" y="14488"/>
                  </a:cubicBezTo>
                  <a:cubicBezTo>
                    <a:pt x="34581" y="14667"/>
                    <a:pt x="34600" y="14846"/>
                    <a:pt x="34620" y="15025"/>
                  </a:cubicBezTo>
                  <a:cubicBezTo>
                    <a:pt x="34620" y="15105"/>
                    <a:pt x="34640" y="15204"/>
                    <a:pt x="34680" y="15284"/>
                  </a:cubicBezTo>
                  <a:cubicBezTo>
                    <a:pt x="34740" y="15463"/>
                    <a:pt x="34899" y="15562"/>
                    <a:pt x="35098" y="15562"/>
                  </a:cubicBezTo>
                  <a:cubicBezTo>
                    <a:pt x="35277" y="15542"/>
                    <a:pt x="35436" y="15443"/>
                    <a:pt x="35456" y="15224"/>
                  </a:cubicBezTo>
                  <a:cubicBezTo>
                    <a:pt x="35496" y="14926"/>
                    <a:pt x="35516" y="14627"/>
                    <a:pt x="35476" y="14309"/>
                  </a:cubicBezTo>
                  <a:cubicBezTo>
                    <a:pt x="35317" y="12836"/>
                    <a:pt x="34939" y="11404"/>
                    <a:pt x="34362" y="10031"/>
                  </a:cubicBezTo>
                  <a:cubicBezTo>
                    <a:pt x="32889" y="6549"/>
                    <a:pt x="30482" y="3923"/>
                    <a:pt x="27159" y="2132"/>
                  </a:cubicBezTo>
                  <a:cubicBezTo>
                    <a:pt x="24485" y="682"/>
                    <a:pt x="21661" y="0"/>
                    <a:pt x="1873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4" name="Google Shape;1574;p28"/>
            <p:cNvSpPr/>
            <p:nvPr/>
          </p:nvSpPr>
          <p:spPr>
            <a:xfrm>
              <a:off x="2180475" y="835350"/>
              <a:ext cx="733700" cy="337425"/>
            </a:xfrm>
            <a:custGeom>
              <a:rect b="b" l="l" r="r" t="t"/>
              <a:pathLst>
                <a:path extrusionOk="0" h="13497" w="29348">
                  <a:moveTo>
                    <a:pt x="15085" y="1"/>
                  </a:moveTo>
                  <a:cubicBezTo>
                    <a:pt x="14631" y="1"/>
                    <a:pt x="14172" y="23"/>
                    <a:pt x="13709" y="67"/>
                  </a:cubicBezTo>
                  <a:cubicBezTo>
                    <a:pt x="11362" y="286"/>
                    <a:pt x="9173" y="1102"/>
                    <a:pt x="7223" y="2435"/>
                  </a:cubicBezTo>
                  <a:cubicBezTo>
                    <a:pt x="3483" y="4962"/>
                    <a:pt x="1195" y="8503"/>
                    <a:pt x="41" y="12821"/>
                  </a:cubicBezTo>
                  <a:cubicBezTo>
                    <a:pt x="1" y="12920"/>
                    <a:pt x="1" y="13020"/>
                    <a:pt x="1" y="13099"/>
                  </a:cubicBezTo>
                  <a:cubicBezTo>
                    <a:pt x="31" y="13336"/>
                    <a:pt x="226" y="13496"/>
                    <a:pt x="431" y="13496"/>
                  </a:cubicBezTo>
                  <a:cubicBezTo>
                    <a:pt x="501" y="13496"/>
                    <a:pt x="572" y="13478"/>
                    <a:pt x="638" y="13437"/>
                  </a:cubicBezTo>
                  <a:cubicBezTo>
                    <a:pt x="757" y="13358"/>
                    <a:pt x="837" y="13218"/>
                    <a:pt x="896" y="13079"/>
                  </a:cubicBezTo>
                  <a:cubicBezTo>
                    <a:pt x="976" y="12880"/>
                    <a:pt x="1016" y="12641"/>
                    <a:pt x="1075" y="12423"/>
                  </a:cubicBezTo>
                  <a:cubicBezTo>
                    <a:pt x="2010" y="9378"/>
                    <a:pt x="3562" y="6712"/>
                    <a:pt x="5930" y="4564"/>
                  </a:cubicBezTo>
                  <a:cubicBezTo>
                    <a:pt x="8019" y="2673"/>
                    <a:pt x="10446" y="1480"/>
                    <a:pt x="13292" y="1042"/>
                  </a:cubicBezTo>
                  <a:cubicBezTo>
                    <a:pt x="13899" y="955"/>
                    <a:pt x="14505" y="912"/>
                    <a:pt x="15108" y="912"/>
                  </a:cubicBezTo>
                  <a:cubicBezTo>
                    <a:pt x="16856" y="912"/>
                    <a:pt x="18579" y="1277"/>
                    <a:pt x="20235" y="2017"/>
                  </a:cubicBezTo>
                  <a:cubicBezTo>
                    <a:pt x="23180" y="3350"/>
                    <a:pt x="25349" y="5519"/>
                    <a:pt x="26921" y="8304"/>
                  </a:cubicBezTo>
                  <a:cubicBezTo>
                    <a:pt x="27557" y="9438"/>
                    <a:pt x="28035" y="10632"/>
                    <a:pt x="28413" y="11885"/>
                  </a:cubicBezTo>
                  <a:cubicBezTo>
                    <a:pt x="28433" y="12005"/>
                    <a:pt x="28492" y="12124"/>
                    <a:pt x="28572" y="12224"/>
                  </a:cubicBezTo>
                  <a:cubicBezTo>
                    <a:pt x="28656" y="12350"/>
                    <a:pt x="28771" y="12417"/>
                    <a:pt x="28901" y="12417"/>
                  </a:cubicBezTo>
                  <a:cubicBezTo>
                    <a:pt x="28955" y="12417"/>
                    <a:pt x="29011" y="12406"/>
                    <a:pt x="29069" y="12383"/>
                  </a:cubicBezTo>
                  <a:cubicBezTo>
                    <a:pt x="29228" y="12323"/>
                    <a:pt x="29348" y="12184"/>
                    <a:pt x="29308" y="11965"/>
                  </a:cubicBezTo>
                  <a:cubicBezTo>
                    <a:pt x="29288" y="11706"/>
                    <a:pt x="29268" y="11428"/>
                    <a:pt x="29169" y="11189"/>
                  </a:cubicBezTo>
                  <a:cubicBezTo>
                    <a:pt x="28811" y="10274"/>
                    <a:pt x="28472" y="9339"/>
                    <a:pt x="28035" y="8463"/>
                  </a:cubicBezTo>
                  <a:cubicBezTo>
                    <a:pt x="26622" y="5658"/>
                    <a:pt x="24613" y="3410"/>
                    <a:pt x="21867" y="1838"/>
                  </a:cubicBezTo>
                  <a:cubicBezTo>
                    <a:pt x="19743" y="617"/>
                    <a:pt x="17478" y="1"/>
                    <a:pt x="1508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5" name="Google Shape;1575;p28"/>
            <p:cNvSpPr/>
            <p:nvPr/>
          </p:nvSpPr>
          <p:spPr>
            <a:xfrm>
              <a:off x="2263050" y="935600"/>
              <a:ext cx="563600" cy="236375"/>
            </a:xfrm>
            <a:custGeom>
              <a:rect b="b" l="l" r="r" t="t"/>
              <a:pathLst>
                <a:path extrusionOk="0" h="9455" w="22544">
                  <a:moveTo>
                    <a:pt x="11757" y="0"/>
                  </a:moveTo>
                  <a:cubicBezTo>
                    <a:pt x="11389" y="0"/>
                    <a:pt x="11018" y="19"/>
                    <a:pt x="10645" y="56"/>
                  </a:cubicBezTo>
                  <a:cubicBezTo>
                    <a:pt x="8397" y="394"/>
                    <a:pt x="6706" y="1031"/>
                    <a:pt x="5333" y="1946"/>
                  </a:cubicBezTo>
                  <a:cubicBezTo>
                    <a:pt x="2826" y="3598"/>
                    <a:pt x="1135" y="5866"/>
                    <a:pt x="120" y="8671"/>
                  </a:cubicBezTo>
                  <a:cubicBezTo>
                    <a:pt x="80" y="8751"/>
                    <a:pt x="60" y="8811"/>
                    <a:pt x="40" y="8890"/>
                  </a:cubicBezTo>
                  <a:cubicBezTo>
                    <a:pt x="1" y="9129"/>
                    <a:pt x="120" y="9348"/>
                    <a:pt x="319" y="9427"/>
                  </a:cubicBezTo>
                  <a:cubicBezTo>
                    <a:pt x="370" y="9446"/>
                    <a:pt x="421" y="9455"/>
                    <a:pt x="472" y="9455"/>
                  </a:cubicBezTo>
                  <a:cubicBezTo>
                    <a:pt x="641" y="9455"/>
                    <a:pt x="800" y="9357"/>
                    <a:pt x="876" y="9189"/>
                  </a:cubicBezTo>
                  <a:cubicBezTo>
                    <a:pt x="936" y="9069"/>
                    <a:pt x="976" y="8950"/>
                    <a:pt x="1015" y="8830"/>
                  </a:cubicBezTo>
                  <a:cubicBezTo>
                    <a:pt x="1851" y="6582"/>
                    <a:pt x="3184" y="4692"/>
                    <a:pt x="5094" y="3220"/>
                  </a:cubicBezTo>
                  <a:cubicBezTo>
                    <a:pt x="7000" y="1746"/>
                    <a:pt x="9159" y="951"/>
                    <a:pt x="11570" y="951"/>
                  </a:cubicBezTo>
                  <a:cubicBezTo>
                    <a:pt x="11600" y="951"/>
                    <a:pt x="11630" y="951"/>
                    <a:pt x="11660" y="952"/>
                  </a:cubicBezTo>
                  <a:cubicBezTo>
                    <a:pt x="14326" y="971"/>
                    <a:pt x="16634" y="1926"/>
                    <a:pt x="18584" y="3757"/>
                  </a:cubicBezTo>
                  <a:cubicBezTo>
                    <a:pt x="19957" y="5050"/>
                    <a:pt x="20932" y="6602"/>
                    <a:pt x="21509" y="8413"/>
                  </a:cubicBezTo>
                  <a:cubicBezTo>
                    <a:pt x="21568" y="8572"/>
                    <a:pt x="21648" y="8751"/>
                    <a:pt x="21747" y="8890"/>
                  </a:cubicBezTo>
                  <a:cubicBezTo>
                    <a:pt x="21824" y="9005"/>
                    <a:pt x="21967" y="9063"/>
                    <a:pt x="22106" y="9063"/>
                  </a:cubicBezTo>
                  <a:cubicBezTo>
                    <a:pt x="22184" y="9063"/>
                    <a:pt x="22260" y="9045"/>
                    <a:pt x="22324" y="9010"/>
                  </a:cubicBezTo>
                  <a:cubicBezTo>
                    <a:pt x="22464" y="8950"/>
                    <a:pt x="22543" y="8771"/>
                    <a:pt x="22503" y="8552"/>
                  </a:cubicBezTo>
                  <a:cubicBezTo>
                    <a:pt x="22464" y="8333"/>
                    <a:pt x="22404" y="8114"/>
                    <a:pt x="22324" y="7895"/>
                  </a:cubicBezTo>
                  <a:cubicBezTo>
                    <a:pt x="21906" y="6781"/>
                    <a:pt x="21369" y="5707"/>
                    <a:pt x="20653" y="4752"/>
                  </a:cubicBezTo>
                  <a:cubicBezTo>
                    <a:pt x="18232" y="1560"/>
                    <a:pt x="15116" y="0"/>
                    <a:pt x="11757"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6" name="Google Shape;1576;p28"/>
            <p:cNvSpPr/>
            <p:nvPr/>
          </p:nvSpPr>
          <p:spPr>
            <a:xfrm>
              <a:off x="2343125" y="1024550"/>
              <a:ext cx="375575" cy="176650"/>
            </a:xfrm>
            <a:custGeom>
              <a:rect b="b" l="l" r="r" t="t"/>
              <a:pathLst>
                <a:path extrusionOk="0" h="7066" w="15023">
                  <a:moveTo>
                    <a:pt x="8034" y="1"/>
                  </a:moveTo>
                  <a:cubicBezTo>
                    <a:pt x="7582" y="1"/>
                    <a:pt x="7120" y="46"/>
                    <a:pt x="6646" y="139"/>
                  </a:cubicBezTo>
                  <a:cubicBezTo>
                    <a:pt x="5651" y="318"/>
                    <a:pt x="4756" y="736"/>
                    <a:pt x="3921" y="1293"/>
                  </a:cubicBezTo>
                  <a:cubicBezTo>
                    <a:pt x="2070" y="2567"/>
                    <a:pt x="856" y="4317"/>
                    <a:pt x="61" y="6387"/>
                  </a:cubicBezTo>
                  <a:cubicBezTo>
                    <a:pt x="41" y="6446"/>
                    <a:pt x="21" y="6506"/>
                    <a:pt x="21" y="6566"/>
                  </a:cubicBezTo>
                  <a:cubicBezTo>
                    <a:pt x="1" y="6785"/>
                    <a:pt x="140" y="6984"/>
                    <a:pt x="319" y="7043"/>
                  </a:cubicBezTo>
                  <a:cubicBezTo>
                    <a:pt x="369" y="7058"/>
                    <a:pt x="419" y="7066"/>
                    <a:pt x="467" y="7066"/>
                  </a:cubicBezTo>
                  <a:cubicBezTo>
                    <a:pt x="613" y="7066"/>
                    <a:pt x="747" y="6998"/>
                    <a:pt x="837" y="6864"/>
                  </a:cubicBezTo>
                  <a:cubicBezTo>
                    <a:pt x="896" y="6785"/>
                    <a:pt x="916" y="6685"/>
                    <a:pt x="976" y="6586"/>
                  </a:cubicBezTo>
                  <a:cubicBezTo>
                    <a:pt x="1215" y="6068"/>
                    <a:pt x="1414" y="5551"/>
                    <a:pt x="1692" y="5073"/>
                  </a:cubicBezTo>
                  <a:cubicBezTo>
                    <a:pt x="2528" y="3601"/>
                    <a:pt x="3622" y="2387"/>
                    <a:pt x="5154" y="1631"/>
                  </a:cubicBezTo>
                  <a:cubicBezTo>
                    <a:pt x="6141" y="1138"/>
                    <a:pt x="7102" y="891"/>
                    <a:pt x="8038" y="891"/>
                  </a:cubicBezTo>
                  <a:cubicBezTo>
                    <a:pt x="9330" y="891"/>
                    <a:pt x="10571" y="1362"/>
                    <a:pt x="11760" y="2308"/>
                  </a:cubicBezTo>
                  <a:cubicBezTo>
                    <a:pt x="12794" y="3124"/>
                    <a:pt x="13511" y="4198"/>
                    <a:pt x="14028" y="5392"/>
                  </a:cubicBezTo>
                  <a:cubicBezTo>
                    <a:pt x="14068" y="5511"/>
                    <a:pt x="14107" y="5611"/>
                    <a:pt x="14187" y="5710"/>
                  </a:cubicBezTo>
                  <a:cubicBezTo>
                    <a:pt x="14272" y="5851"/>
                    <a:pt x="14406" y="5932"/>
                    <a:pt x="14548" y="5932"/>
                  </a:cubicBezTo>
                  <a:cubicBezTo>
                    <a:pt x="14606" y="5932"/>
                    <a:pt x="14666" y="5918"/>
                    <a:pt x="14724" y="5889"/>
                  </a:cubicBezTo>
                  <a:cubicBezTo>
                    <a:pt x="14923" y="5810"/>
                    <a:pt x="15023" y="5611"/>
                    <a:pt x="14983" y="5372"/>
                  </a:cubicBezTo>
                  <a:cubicBezTo>
                    <a:pt x="14983" y="5332"/>
                    <a:pt x="14963" y="5272"/>
                    <a:pt x="14943" y="5213"/>
                  </a:cubicBezTo>
                  <a:cubicBezTo>
                    <a:pt x="14366" y="3800"/>
                    <a:pt x="13530" y="2586"/>
                    <a:pt x="12357" y="1612"/>
                  </a:cubicBezTo>
                  <a:cubicBezTo>
                    <a:pt x="11057" y="559"/>
                    <a:pt x="9613" y="1"/>
                    <a:pt x="8034"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77" name="Google Shape;1577;p28"/>
          <p:cNvSpPr/>
          <p:nvPr/>
        </p:nvSpPr>
        <p:spPr>
          <a:xfrm>
            <a:off x="592700" y="4021575"/>
            <a:ext cx="580000" cy="641675"/>
          </a:xfrm>
          <a:custGeom>
            <a:rect b="b" l="l" r="r" t="t"/>
            <a:pathLst>
              <a:path extrusionOk="0" h="25667" w="23200">
                <a:moveTo>
                  <a:pt x="12754" y="1"/>
                </a:moveTo>
                <a:lnTo>
                  <a:pt x="9949" y="9889"/>
                </a:lnTo>
                <a:lnTo>
                  <a:pt x="2667" y="6865"/>
                </a:lnTo>
                <a:lnTo>
                  <a:pt x="9611" y="12655"/>
                </a:lnTo>
                <a:lnTo>
                  <a:pt x="1" y="14605"/>
                </a:lnTo>
                <a:lnTo>
                  <a:pt x="9830" y="15580"/>
                </a:lnTo>
                <a:lnTo>
                  <a:pt x="9770" y="25667"/>
                </a:lnTo>
                <a:lnTo>
                  <a:pt x="13888" y="16574"/>
                </a:lnTo>
                <a:lnTo>
                  <a:pt x="23200" y="17609"/>
                </a:lnTo>
                <a:lnTo>
                  <a:pt x="15042" y="13132"/>
                </a:lnTo>
                <a:lnTo>
                  <a:pt x="21827" y="5572"/>
                </a:lnTo>
                <a:lnTo>
                  <a:pt x="13530" y="10625"/>
                </a:lnTo>
                <a:lnTo>
                  <a:pt x="12754"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8" name="Google Shape;1578;p28"/>
          <p:cNvSpPr/>
          <p:nvPr/>
        </p:nvSpPr>
        <p:spPr>
          <a:xfrm rot="-9029859">
            <a:off x="6962939" y="743261"/>
            <a:ext cx="748354" cy="645152"/>
          </a:xfrm>
          <a:custGeom>
            <a:rect b="b" l="l" r="r" t="t"/>
            <a:pathLst>
              <a:path extrusionOk="0" h="17685" w="20514">
                <a:moveTo>
                  <a:pt x="14439" y="412"/>
                </a:moveTo>
                <a:lnTo>
                  <a:pt x="14439" y="412"/>
                </a:lnTo>
                <a:cubicBezTo>
                  <a:pt x="15237" y="1071"/>
                  <a:pt x="15684" y="2161"/>
                  <a:pt x="15580" y="3193"/>
                </a:cubicBezTo>
                <a:lnTo>
                  <a:pt x="15580" y="3193"/>
                </a:lnTo>
                <a:cubicBezTo>
                  <a:pt x="14606" y="2518"/>
                  <a:pt x="13847" y="1458"/>
                  <a:pt x="14439" y="412"/>
                </a:cubicBezTo>
                <a:close/>
                <a:moveTo>
                  <a:pt x="1680" y="4259"/>
                </a:moveTo>
                <a:cubicBezTo>
                  <a:pt x="1730" y="4259"/>
                  <a:pt x="1781" y="4263"/>
                  <a:pt x="1831" y="4273"/>
                </a:cubicBezTo>
                <a:cubicBezTo>
                  <a:pt x="2706" y="4472"/>
                  <a:pt x="3064" y="6601"/>
                  <a:pt x="3244" y="7357"/>
                </a:cubicBezTo>
                <a:cubicBezTo>
                  <a:pt x="3357" y="7849"/>
                  <a:pt x="3439" y="8345"/>
                  <a:pt x="3496" y="8846"/>
                </a:cubicBezTo>
                <a:lnTo>
                  <a:pt x="3496" y="8846"/>
                </a:lnTo>
                <a:cubicBezTo>
                  <a:pt x="2563" y="8329"/>
                  <a:pt x="1531" y="7633"/>
                  <a:pt x="936" y="6740"/>
                </a:cubicBezTo>
                <a:cubicBezTo>
                  <a:pt x="597" y="6263"/>
                  <a:pt x="359" y="5626"/>
                  <a:pt x="597" y="5049"/>
                </a:cubicBezTo>
                <a:cubicBezTo>
                  <a:pt x="777" y="4654"/>
                  <a:pt x="1216" y="4259"/>
                  <a:pt x="1680" y="4259"/>
                </a:cubicBezTo>
                <a:close/>
                <a:moveTo>
                  <a:pt x="14385" y="0"/>
                </a:moveTo>
                <a:cubicBezTo>
                  <a:pt x="14341" y="0"/>
                  <a:pt x="14296" y="15"/>
                  <a:pt x="14266" y="55"/>
                </a:cubicBezTo>
                <a:cubicBezTo>
                  <a:pt x="13356" y="1400"/>
                  <a:pt x="14282" y="2736"/>
                  <a:pt x="15525" y="3531"/>
                </a:cubicBezTo>
                <a:lnTo>
                  <a:pt x="15525" y="3531"/>
                </a:lnTo>
                <a:cubicBezTo>
                  <a:pt x="15447" y="3877"/>
                  <a:pt x="15302" y="4211"/>
                  <a:pt x="15082" y="4512"/>
                </a:cubicBezTo>
                <a:cubicBezTo>
                  <a:pt x="14604" y="5166"/>
                  <a:pt x="13828" y="5479"/>
                  <a:pt x="13044" y="5479"/>
                </a:cubicBezTo>
                <a:cubicBezTo>
                  <a:pt x="12323" y="5479"/>
                  <a:pt x="11596" y="5214"/>
                  <a:pt x="11090" y="4707"/>
                </a:cubicBezTo>
                <a:lnTo>
                  <a:pt x="11090" y="4707"/>
                </a:lnTo>
                <a:cubicBezTo>
                  <a:pt x="10969" y="4457"/>
                  <a:pt x="10808" y="4217"/>
                  <a:pt x="10605" y="3994"/>
                </a:cubicBezTo>
                <a:cubicBezTo>
                  <a:pt x="10576" y="3965"/>
                  <a:pt x="10539" y="3952"/>
                  <a:pt x="10501" y="3952"/>
                </a:cubicBezTo>
                <a:cubicBezTo>
                  <a:pt x="10387" y="3952"/>
                  <a:pt x="10267" y="4069"/>
                  <a:pt x="10327" y="4173"/>
                </a:cubicBezTo>
                <a:cubicBezTo>
                  <a:pt x="10442" y="4424"/>
                  <a:pt x="10594" y="4649"/>
                  <a:pt x="10773" y="4847"/>
                </a:cubicBezTo>
                <a:lnTo>
                  <a:pt x="10773" y="4847"/>
                </a:lnTo>
                <a:cubicBezTo>
                  <a:pt x="11505" y="6328"/>
                  <a:pt x="10640" y="8263"/>
                  <a:pt x="9332" y="9187"/>
                </a:cubicBezTo>
                <a:cubicBezTo>
                  <a:pt x="8633" y="9672"/>
                  <a:pt x="7836" y="9868"/>
                  <a:pt x="7022" y="9868"/>
                </a:cubicBezTo>
                <a:cubicBezTo>
                  <a:pt x="5962" y="9868"/>
                  <a:pt x="4873" y="9535"/>
                  <a:pt x="3933" y="9075"/>
                </a:cubicBezTo>
                <a:lnTo>
                  <a:pt x="3933" y="9075"/>
                </a:lnTo>
                <a:cubicBezTo>
                  <a:pt x="3805" y="7955"/>
                  <a:pt x="3569" y="6833"/>
                  <a:pt x="3224" y="5765"/>
                </a:cubicBezTo>
                <a:cubicBezTo>
                  <a:pt x="2968" y="5017"/>
                  <a:pt x="2612" y="3866"/>
                  <a:pt x="1679" y="3866"/>
                </a:cubicBezTo>
                <a:cubicBezTo>
                  <a:pt x="1595" y="3866"/>
                  <a:pt x="1507" y="3875"/>
                  <a:pt x="1413" y="3895"/>
                </a:cubicBezTo>
                <a:cubicBezTo>
                  <a:pt x="558" y="4094"/>
                  <a:pt x="0" y="4989"/>
                  <a:pt x="140" y="5845"/>
                </a:cubicBezTo>
                <a:cubicBezTo>
                  <a:pt x="339" y="7078"/>
                  <a:pt x="1493" y="7974"/>
                  <a:pt x="2448" y="8630"/>
                </a:cubicBezTo>
                <a:cubicBezTo>
                  <a:pt x="2788" y="8865"/>
                  <a:pt x="3154" y="9090"/>
                  <a:pt x="3540" y="9293"/>
                </a:cubicBezTo>
                <a:lnTo>
                  <a:pt x="3540" y="9293"/>
                </a:lnTo>
                <a:cubicBezTo>
                  <a:pt x="3575" y="9699"/>
                  <a:pt x="3594" y="10108"/>
                  <a:pt x="3602" y="10520"/>
                </a:cubicBezTo>
                <a:cubicBezTo>
                  <a:pt x="3602" y="12888"/>
                  <a:pt x="3084" y="15236"/>
                  <a:pt x="2030" y="17365"/>
                </a:cubicBezTo>
                <a:cubicBezTo>
                  <a:pt x="1950" y="17538"/>
                  <a:pt x="2102" y="17684"/>
                  <a:pt x="2247" y="17684"/>
                </a:cubicBezTo>
                <a:cubicBezTo>
                  <a:pt x="2319" y="17684"/>
                  <a:pt x="2388" y="17649"/>
                  <a:pt x="2428" y="17564"/>
                </a:cubicBezTo>
                <a:cubicBezTo>
                  <a:pt x="3602" y="15156"/>
                  <a:pt x="4159" y="12470"/>
                  <a:pt x="4000" y="9784"/>
                </a:cubicBezTo>
                <a:cubicBezTo>
                  <a:pt x="3993" y="9693"/>
                  <a:pt x="3985" y="9601"/>
                  <a:pt x="3977" y="9509"/>
                </a:cubicBezTo>
                <a:lnTo>
                  <a:pt x="3977" y="9509"/>
                </a:lnTo>
                <a:cubicBezTo>
                  <a:pt x="4926" y="9950"/>
                  <a:pt x="5965" y="10245"/>
                  <a:pt x="6986" y="10245"/>
                </a:cubicBezTo>
                <a:cubicBezTo>
                  <a:pt x="7739" y="10245"/>
                  <a:pt x="8482" y="10085"/>
                  <a:pt x="9173" y="9705"/>
                </a:cubicBezTo>
                <a:cubicBezTo>
                  <a:pt x="10693" y="8882"/>
                  <a:pt x="11706" y="6959"/>
                  <a:pt x="11304" y="5302"/>
                </a:cubicBezTo>
                <a:lnTo>
                  <a:pt x="11304" y="5302"/>
                </a:lnTo>
                <a:cubicBezTo>
                  <a:pt x="11821" y="5647"/>
                  <a:pt x="12447" y="5831"/>
                  <a:pt x="13070" y="5831"/>
                </a:cubicBezTo>
                <a:cubicBezTo>
                  <a:pt x="13822" y="5831"/>
                  <a:pt x="14571" y="5564"/>
                  <a:pt x="15122" y="4989"/>
                </a:cubicBezTo>
                <a:cubicBezTo>
                  <a:pt x="15476" y="4619"/>
                  <a:pt x="15706" y="4178"/>
                  <a:pt x="15826" y="3709"/>
                </a:cubicBezTo>
                <a:lnTo>
                  <a:pt x="15826" y="3709"/>
                </a:lnTo>
                <a:cubicBezTo>
                  <a:pt x="16377" y="4012"/>
                  <a:pt x="16965" y="4208"/>
                  <a:pt x="17469" y="4253"/>
                </a:cubicBezTo>
                <a:cubicBezTo>
                  <a:pt x="17556" y="4259"/>
                  <a:pt x="17642" y="4262"/>
                  <a:pt x="17728" y="4262"/>
                </a:cubicBezTo>
                <a:cubicBezTo>
                  <a:pt x="18775" y="4262"/>
                  <a:pt x="19789" y="3810"/>
                  <a:pt x="20175" y="2781"/>
                </a:cubicBezTo>
                <a:cubicBezTo>
                  <a:pt x="20513" y="1885"/>
                  <a:pt x="20315" y="791"/>
                  <a:pt x="19419" y="314"/>
                </a:cubicBezTo>
                <a:cubicBezTo>
                  <a:pt x="19408" y="308"/>
                  <a:pt x="19397" y="306"/>
                  <a:pt x="19387" y="306"/>
                </a:cubicBezTo>
                <a:cubicBezTo>
                  <a:pt x="19326" y="306"/>
                  <a:pt x="19291" y="399"/>
                  <a:pt x="19360" y="433"/>
                </a:cubicBezTo>
                <a:cubicBezTo>
                  <a:pt x="20215" y="990"/>
                  <a:pt x="20275" y="2144"/>
                  <a:pt x="19777" y="2980"/>
                </a:cubicBezTo>
                <a:cubicBezTo>
                  <a:pt x="19364" y="3669"/>
                  <a:pt x="18573" y="3946"/>
                  <a:pt x="17795" y="3946"/>
                </a:cubicBezTo>
                <a:cubicBezTo>
                  <a:pt x="17562" y="3946"/>
                  <a:pt x="17331" y="3921"/>
                  <a:pt x="17111" y="3875"/>
                </a:cubicBezTo>
                <a:cubicBezTo>
                  <a:pt x="16741" y="3806"/>
                  <a:pt x="16307" y="3635"/>
                  <a:pt x="15889" y="3390"/>
                </a:cubicBezTo>
                <a:lnTo>
                  <a:pt x="15889" y="3390"/>
                </a:lnTo>
                <a:cubicBezTo>
                  <a:pt x="16073" y="2147"/>
                  <a:pt x="15532" y="779"/>
                  <a:pt x="14505" y="35"/>
                </a:cubicBezTo>
                <a:cubicBezTo>
                  <a:pt x="14475" y="15"/>
                  <a:pt x="14430" y="0"/>
                  <a:pt x="1438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9" name="Google Shape;1579;p28"/>
          <p:cNvSpPr/>
          <p:nvPr/>
        </p:nvSpPr>
        <p:spPr>
          <a:xfrm>
            <a:off x="600600" y="1014000"/>
            <a:ext cx="7942800" cy="3748500"/>
          </a:xfrm>
          <a:prstGeom prst="rect">
            <a:avLst/>
          </a:prstGeom>
          <a:no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80" name="Google Shape;1580;p28"/>
          <p:cNvGrpSpPr/>
          <p:nvPr/>
        </p:nvGrpSpPr>
        <p:grpSpPr>
          <a:xfrm>
            <a:off x="600600" y="519300"/>
            <a:ext cx="7942800" cy="494700"/>
            <a:chOff x="600600" y="519300"/>
            <a:chExt cx="7942800" cy="494700"/>
          </a:xfrm>
        </p:grpSpPr>
        <p:sp>
          <p:nvSpPr>
            <p:cNvPr id="1581" name="Google Shape;1581;p28"/>
            <p:cNvSpPr/>
            <p:nvPr/>
          </p:nvSpPr>
          <p:spPr>
            <a:xfrm>
              <a:off x="600600" y="519300"/>
              <a:ext cx="7942800" cy="494700"/>
            </a:xfrm>
            <a:prstGeom prst="rect">
              <a:avLst/>
            </a:prstGeom>
            <a:solidFill>
              <a:schemeClr val="accent4"/>
            </a:solid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82" name="Google Shape;1582;p28"/>
            <p:cNvGrpSpPr/>
            <p:nvPr/>
          </p:nvGrpSpPr>
          <p:grpSpPr>
            <a:xfrm>
              <a:off x="7542569" y="681111"/>
              <a:ext cx="789243" cy="171052"/>
              <a:chOff x="733775" y="310686"/>
              <a:chExt cx="789243" cy="171052"/>
            </a:xfrm>
          </p:grpSpPr>
          <p:sp>
            <p:nvSpPr>
              <p:cNvPr id="1583" name="Google Shape;1583;p28"/>
              <p:cNvSpPr/>
              <p:nvPr/>
            </p:nvSpPr>
            <p:spPr>
              <a:xfrm>
                <a:off x="1364945" y="310686"/>
                <a:ext cx="158072" cy="171052"/>
              </a:xfrm>
              <a:prstGeom prst="rect">
                <a:avLst/>
              </a:prstGeom>
            </p:spPr>
            <p:txBody>
              <a:bodyPr>
                <a:prstTxWarp prst="textPlain"/>
              </a:bodyPr>
              <a:lstStyle/>
              <a:p>
                <a:pPr lvl="0" algn="ctr"/>
                <a:r>
                  <a:rPr b="0" i="0">
                    <a:ln>
                      <a:noFill/>
                    </a:ln>
                    <a:solidFill>
                      <a:schemeClr val="lt2"/>
                    </a:solidFill>
                    <a:latin typeface="Gaegu;300"/>
                  </a:rPr>
                  <a:t>x</a:t>
                </a:r>
              </a:p>
            </p:txBody>
          </p:sp>
          <p:sp>
            <p:nvSpPr>
              <p:cNvPr id="1584" name="Google Shape;1584;p28"/>
              <p:cNvSpPr/>
              <p:nvPr/>
            </p:nvSpPr>
            <p:spPr>
              <a:xfrm>
                <a:off x="733775" y="385383"/>
                <a:ext cx="155474" cy="21652"/>
              </a:xfrm>
              <a:prstGeom prst="rect">
                <a:avLst/>
              </a:prstGeom>
            </p:spPr>
            <p:txBody>
              <a:bodyPr>
                <a:prstTxWarp prst="textPlain"/>
              </a:bodyPr>
              <a:lstStyle/>
              <a:p>
                <a:pPr lvl="0" algn="ctr"/>
                <a:r>
                  <a:rPr b="0" i="0">
                    <a:ln>
                      <a:noFill/>
                    </a:ln>
                    <a:solidFill>
                      <a:schemeClr val="lt2"/>
                    </a:solidFill>
                    <a:latin typeface="Gaegu;300"/>
                  </a:rPr>
                  <a:t>-</a:t>
                </a:r>
              </a:p>
            </p:txBody>
          </p:sp>
          <p:grpSp>
            <p:nvGrpSpPr>
              <p:cNvPr id="1585" name="Google Shape;1585;p28"/>
              <p:cNvGrpSpPr/>
              <p:nvPr/>
            </p:nvGrpSpPr>
            <p:grpSpPr>
              <a:xfrm>
                <a:off x="1015525" y="313175"/>
                <a:ext cx="184510" cy="164017"/>
                <a:chOff x="7228702" y="774508"/>
                <a:chExt cx="285046" cy="253347"/>
              </a:xfrm>
            </p:grpSpPr>
            <p:grpSp>
              <p:nvGrpSpPr>
                <p:cNvPr id="1586" name="Google Shape;1586;p28"/>
                <p:cNvGrpSpPr/>
                <p:nvPr/>
              </p:nvGrpSpPr>
              <p:grpSpPr>
                <a:xfrm>
                  <a:off x="7313001" y="774508"/>
                  <a:ext cx="200747" cy="228523"/>
                  <a:chOff x="7313001" y="774508"/>
                  <a:chExt cx="200747" cy="228523"/>
                </a:xfrm>
              </p:grpSpPr>
              <p:sp>
                <p:nvSpPr>
                  <p:cNvPr id="1587" name="Google Shape;1587;p28"/>
                  <p:cNvSpPr/>
                  <p:nvPr/>
                </p:nvSpPr>
                <p:spPr>
                  <a:xfrm>
                    <a:off x="7315737" y="774508"/>
                    <a:ext cx="198011" cy="228523"/>
                  </a:xfrm>
                  <a:custGeom>
                    <a:rect b="b" l="l" r="r" t="t"/>
                    <a:pathLst>
                      <a:path extrusionOk="0" h="9811" w="9360">
                        <a:moveTo>
                          <a:pt x="0" y="0"/>
                        </a:moveTo>
                        <a:lnTo>
                          <a:pt x="9360" y="0"/>
                        </a:lnTo>
                        <a:lnTo>
                          <a:pt x="9135" y="9811"/>
                        </a:lnTo>
                        <a:lnTo>
                          <a:pt x="57" y="9699"/>
                        </a:lnTo>
                        <a:close/>
                      </a:path>
                    </a:pathLst>
                  </a:custGeom>
                  <a:solidFill>
                    <a:schemeClr val="accent4"/>
                  </a:solidFill>
                  <a:ln>
                    <a:noFill/>
                  </a:ln>
                </p:spPr>
              </p:sp>
              <p:sp>
                <p:nvSpPr>
                  <p:cNvPr id="1588" name="Google Shape;1588;p28"/>
                  <p:cNvSpPr/>
                  <p:nvPr/>
                </p:nvSpPr>
                <p:spPr>
                  <a:xfrm>
                    <a:off x="7313001" y="778289"/>
                    <a:ext cx="200743" cy="217215"/>
                  </a:xfrm>
                  <a:custGeom>
                    <a:rect b="b" l="l" r="r" t="t"/>
                    <a:pathLst>
                      <a:path extrusionOk="0" h="32566" w="46930">
                        <a:moveTo>
                          <a:pt x="30399" y="659"/>
                        </a:moveTo>
                        <a:cubicBezTo>
                          <a:pt x="35696" y="659"/>
                          <a:pt x="40992" y="748"/>
                          <a:pt x="46287" y="1032"/>
                        </a:cubicBezTo>
                        <a:cubicBezTo>
                          <a:pt x="46271" y="11283"/>
                          <a:pt x="46004" y="21534"/>
                          <a:pt x="46114" y="31801"/>
                        </a:cubicBezTo>
                        <a:cubicBezTo>
                          <a:pt x="40818" y="31890"/>
                          <a:pt x="35523" y="31916"/>
                          <a:pt x="30230" y="31916"/>
                        </a:cubicBezTo>
                        <a:cubicBezTo>
                          <a:pt x="22733" y="31916"/>
                          <a:pt x="15238" y="31864"/>
                          <a:pt x="7744" y="31864"/>
                        </a:cubicBezTo>
                        <a:cubicBezTo>
                          <a:pt x="5560" y="31864"/>
                          <a:pt x="3376" y="31868"/>
                          <a:pt x="1192" y="31879"/>
                        </a:cubicBezTo>
                        <a:cubicBezTo>
                          <a:pt x="925" y="21566"/>
                          <a:pt x="706" y="11252"/>
                          <a:pt x="659" y="923"/>
                        </a:cubicBezTo>
                        <a:lnTo>
                          <a:pt x="659" y="923"/>
                        </a:lnTo>
                        <a:cubicBezTo>
                          <a:pt x="1402" y="926"/>
                          <a:pt x="2145" y="928"/>
                          <a:pt x="2887" y="928"/>
                        </a:cubicBezTo>
                        <a:cubicBezTo>
                          <a:pt x="12055" y="928"/>
                          <a:pt x="21228" y="659"/>
                          <a:pt x="30399" y="659"/>
                        </a:cubicBezTo>
                        <a:close/>
                        <a:moveTo>
                          <a:pt x="30451" y="1"/>
                        </a:moveTo>
                        <a:cubicBezTo>
                          <a:pt x="21100" y="1"/>
                          <a:pt x="11743" y="284"/>
                          <a:pt x="2391" y="284"/>
                        </a:cubicBezTo>
                        <a:cubicBezTo>
                          <a:pt x="1792" y="284"/>
                          <a:pt x="1194" y="282"/>
                          <a:pt x="596" y="280"/>
                        </a:cubicBezTo>
                        <a:cubicBezTo>
                          <a:pt x="535" y="195"/>
                          <a:pt x="431" y="152"/>
                          <a:pt x="327" y="152"/>
                        </a:cubicBezTo>
                        <a:cubicBezTo>
                          <a:pt x="164" y="152"/>
                          <a:pt x="0" y="257"/>
                          <a:pt x="0" y="468"/>
                        </a:cubicBezTo>
                        <a:cubicBezTo>
                          <a:pt x="47" y="10986"/>
                          <a:pt x="267" y="21487"/>
                          <a:pt x="533" y="31989"/>
                        </a:cubicBezTo>
                        <a:cubicBezTo>
                          <a:pt x="533" y="32005"/>
                          <a:pt x="533" y="32020"/>
                          <a:pt x="549" y="32020"/>
                        </a:cubicBezTo>
                        <a:cubicBezTo>
                          <a:pt x="424" y="32224"/>
                          <a:pt x="518" y="32538"/>
                          <a:pt x="800" y="32538"/>
                        </a:cubicBezTo>
                        <a:cubicBezTo>
                          <a:pt x="3274" y="32522"/>
                          <a:pt x="5749" y="32517"/>
                          <a:pt x="8223" y="32517"/>
                        </a:cubicBezTo>
                        <a:cubicBezTo>
                          <a:pt x="15481" y="32517"/>
                          <a:pt x="22739" y="32566"/>
                          <a:pt x="29996" y="32566"/>
                        </a:cubicBezTo>
                        <a:cubicBezTo>
                          <a:pt x="35390" y="32566"/>
                          <a:pt x="40783" y="32539"/>
                          <a:pt x="46177" y="32444"/>
                        </a:cubicBezTo>
                        <a:cubicBezTo>
                          <a:pt x="46365" y="32444"/>
                          <a:pt x="46459" y="32318"/>
                          <a:pt x="46490" y="32162"/>
                        </a:cubicBezTo>
                        <a:cubicBezTo>
                          <a:pt x="46631" y="32146"/>
                          <a:pt x="46773" y="32052"/>
                          <a:pt x="46757" y="31848"/>
                        </a:cubicBezTo>
                        <a:cubicBezTo>
                          <a:pt x="46663" y="21409"/>
                          <a:pt x="46929" y="10954"/>
                          <a:pt x="46929" y="515"/>
                        </a:cubicBezTo>
                        <a:cubicBezTo>
                          <a:pt x="46929" y="300"/>
                          <a:pt x="46765" y="193"/>
                          <a:pt x="46602" y="193"/>
                        </a:cubicBezTo>
                        <a:cubicBezTo>
                          <a:pt x="46479" y="193"/>
                          <a:pt x="46356" y="253"/>
                          <a:pt x="46302" y="374"/>
                        </a:cubicBezTo>
                        <a:cubicBezTo>
                          <a:pt x="41022" y="91"/>
                          <a:pt x="35737" y="1"/>
                          <a:pt x="30451"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89" name="Google Shape;1589;p28"/>
                <p:cNvGrpSpPr/>
                <p:nvPr/>
              </p:nvGrpSpPr>
              <p:grpSpPr>
                <a:xfrm>
                  <a:off x="7228702" y="809455"/>
                  <a:ext cx="200757" cy="218400"/>
                  <a:chOff x="7269477" y="781280"/>
                  <a:chExt cx="200757" cy="218400"/>
                </a:xfrm>
              </p:grpSpPr>
              <p:sp>
                <p:nvSpPr>
                  <p:cNvPr id="1590" name="Google Shape;1590;p28"/>
                  <p:cNvSpPr/>
                  <p:nvPr/>
                </p:nvSpPr>
                <p:spPr>
                  <a:xfrm>
                    <a:off x="7269477" y="781280"/>
                    <a:ext cx="200749" cy="217216"/>
                  </a:xfrm>
                  <a:custGeom>
                    <a:rect b="b" l="l" r="r" t="t"/>
                    <a:pathLst>
                      <a:path extrusionOk="0" h="9811" w="9360">
                        <a:moveTo>
                          <a:pt x="0" y="0"/>
                        </a:moveTo>
                        <a:lnTo>
                          <a:pt x="9360" y="0"/>
                        </a:lnTo>
                        <a:lnTo>
                          <a:pt x="9135" y="9811"/>
                        </a:lnTo>
                        <a:lnTo>
                          <a:pt x="57" y="9699"/>
                        </a:lnTo>
                        <a:close/>
                      </a:path>
                    </a:pathLst>
                  </a:custGeom>
                  <a:solidFill>
                    <a:schemeClr val="accent4"/>
                  </a:solidFill>
                  <a:ln>
                    <a:noFill/>
                  </a:ln>
                </p:spPr>
              </p:sp>
              <p:sp>
                <p:nvSpPr>
                  <p:cNvPr id="1591" name="Google Shape;1591;p28"/>
                  <p:cNvSpPr/>
                  <p:nvPr/>
                </p:nvSpPr>
                <p:spPr>
                  <a:xfrm>
                    <a:off x="7269491" y="782465"/>
                    <a:ext cx="200743" cy="217215"/>
                  </a:xfrm>
                  <a:custGeom>
                    <a:rect b="b" l="l" r="r" t="t"/>
                    <a:pathLst>
                      <a:path extrusionOk="0" h="32566" w="46930">
                        <a:moveTo>
                          <a:pt x="30399" y="659"/>
                        </a:moveTo>
                        <a:cubicBezTo>
                          <a:pt x="35696" y="659"/>
                          <a:pt x="40992" y="748"/>
                          <a:pt x="46287" y="1032"/>
                        </a:cubicBezTo>
                        <a:cubicBezTo>
                          <a:pt x="46271" y="11283"/>
                          <a:pt x="46004" y="21534"/>
                          <a:pt x="46114" y="31801"/>
                        </a:cubicBezTo>
                        <a:cubicBezTo>
                          <a:pt x="40818" y="31890"/>
                          <a:pt x="35523" y="31916"/>
                          <a:pt x="30230" y="31916"/>
                        </a:cubicBezTo>
                        <a:cubicBezTo>
                          <a:pt x="22733" y="31916"/>
                          <a:pt x="15238" y="31864"/>
                          <a:pt x="7744" y="31864"/>
                        </a:cubicBezTo>
                        <a:cubicBezTo>
                          <a:pt x="5560" y="31864"/>
                          <a:pt x="3376" y="31868"/>
                          <a:pt x="1192" y="31879"/>
                        </a:cubicBezTo>
                        <a:cubicBezTo>
                          <a:pt x="925" y="21566"/>
                          <a:pt x="706" y="11252"/>
                          <a:pt x="659" y="923"/>
                        </a:cubicBezTo>
                        <a:lnTo>
                          <a:pt x="659" y="923"/>
                        </a:lnTo>
                        <a:cubicBezTo>
                          <a:pt x="1402" y="926"/>
                          <a:pt x="2145" y="928"/>
                          <a:pt x="2887" y="928"/>
                        </a:cubicBezTo>
                        <a:cubicBezTo>
                          <a:pt x="12055" y="928"/>
                          <a:pt x="21228" y="659"/>
                          <a:pt x="30399" y="659"/>
                        </a:cubicBezTo>
                        <a:close/>
                        <a:moveTo>
                          <a:pt x="30451" y="1"/>
                        </a:moveTo>
                        <a:cubicBezTo>
                          <a:pt x="21100" y="1"/>
                          <a:pt x="11743" y="284"/>
                          <a:pt x="2391" y="284"/>
                        </a:cubicBezTo>
                        <a:cubicBezTo>
                          <a:pt x="1792" y="284"/>
                          <a:pt x="1194" y="282"/>
                          <a:pt x="596" y="280"/>
                        </a:cubicBezTo>
                        <a:cubicBezTo>
                          <a:pt x="535" y="195"/>
                          <a:pt x="431" y="152"/>
                          <a:pt x="327" y="152"/>
                        </a:cubicBezTo>
                        <a:cubicBezTo>
                          <a:pt x="164" y="152"/>
                          <a:pt x="0" y="257"/>
                          <a:pt x="0" y="468"/>
                        </a:cubicBezTo>
                        <a:cubicBezTo>
                          <a:pt x="47" y="10986"/>
                          <a:pt x="267" y="21487"/>
                          <a:pt x="533" y="31989"/>
                        </a:cubicBezTo>
                        <a:cubicBezTo>
                          <a:pt x="533" y="32005"/>
                          <a:pt x="533" y="32020"/>
                          <a:pt x="549" y="32020"/>
                        </a:cubicBezTo>
                        <a:cubicBezTo>
                          <a:pt x="424" y="32224"/>
                          <a:pt x="518" y="32538"/>
                          <a:pt x="800" y="32538"/>
                        </a:cubicBezTo>
                        <a:cubicBezTo>
                          <a:pt x="3274" y="32522"/>
                          <a:pt x="5749" y="32517"/>
                          <a:pt x="8223" y="32517"/>
                        </a:cubicBezTo>
                        <a:cubicBezTo>
                          <a:pt x="15481" y="32517"/>
                          <a:pt x="22739" y="32566"/>
                          <a:pt x="29996" y="32566"/>
                        </a:cubicBezTo>
                        <a:cubicBezTo>
                          <a:pt x="35390" y="32566"/>
                          <a:pt x="40783" y="32539"/>
                          <a:pt x="46177" y="32444"/>
                        </a:cubicBezTo>
                        <a:cubicBezTo>
                          <a:pt x="46365" y="32444"/>
                          <a:pt x="46459" y="32318"/>
                          <a:pt x="46490" y="32162"/>
                        </a:cubicBezTo>
                        <a:cubicBezTo>
                          <a:pt x="46631" y="32146"/>
                          <a:pt x="46773" y="32052"/>
                          <a:pt x="46757" y="31848"/>
                        </a:cubicBezTo>
                        <a:cubicBezTo>
                          <a:pt x="46663" y="21409"/>
                          <a:pt x="46929" y="10954"/>
                          <a:pt x="46929" y="515"/>
                        </a:cubicBezTo>
                        <a:cubicBezTo>
                          <a:pt x="46929" y="300"/>
                          <a:pt x="46765" y="193"/>
                          <a:pt x="46602" y="193"/>
                        </a:cubicBezTo>
                        <a:cubicBezTo>
                          <a:pt x="46479" y="193"/>
                          <a:pt x="46356" y="253"/>
                          <a:pt x="46302" y="374"/>
                        </a:cubicBezTo>
                        <a:cubicBezTo>
                          <a:pt x="41022" y="91"/>
                          <a:pt x="35737" y="1"/>
                          <a:pt x="30451"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grpSp>
          <p:nvGrpSpPr>
            <p:cNvPr id="1592" name="Google Shape;1592;p28"/>
            <p:cNvGrpSpPr/>
            <p:nvPr/>
          </p:nvGrpSpPr>
          <p:grpSpPr>
            <a:xfrm>
              <a:off x="812189" y="664537"/>
              <a:ext cx="800559" cy="204209"/>
              <a:chOff x="747420" y="664537"/>
              <a:chExt cx="800559" cy="204209"/>
            </a:xfrm>
          </p:grpSpPr>
          <p:grpSp>
            <p:nvGrpSpPr>
              <p:cNvPr id="1593" name="Google Shape;1593;p28"/>
              <p:cNvGrpSpPr/>
              <p:nvPr/>
            </p:nvGrpSpPr>
            <p:grpSpPr>
              <a:xfrm>
                <a:off x="1339984" y="664537"/>
                <a:ext cx="207995" cy="204209"/>
                <a:chOff x="1541700" y="658850"/>
                <a:chExt cx="253838" cy="249218"/>
              </a:xfrm>
            </p:grpSpPr>
            <p:sp>
              <p:nvSpPr>
                <p:cNvPr id="1594" name="Google Shape;1594;p28"/>
                <p:cNvSpPr/>
                <p:nvPr/>
              </p:nvSpPr>
              <p:spPr>
                <a:xfrm>
                  <a:off x="1541700" y="658850"/>
                  <a:ext cx="253838" cy="249218"/>
                </a:xfrm>
                <a:custGeom>
                  <a:rect b="b" l="l" r="r" t="t"/>
                  <a:pathLst>
                    <a:path extrusionOk="0" h="16128" w="16427">
                      <a:moveTo>
                        <a:pt x="6489" y="697"/>
                      </a:moveTo>
                      <a:cubicBezTo>
                        <a:pt x="6850" y="1277"/>
                        <a:pt x="7179" y="1857"/>
                        <a:pt x="7524" y="2437"/>
                      </a:cubicBezTo>
                      <a:cubicBezTo>
                        <a:pt x="7595" y="2553"/>
                        <a:pt x="7692" y="2598"/>
                        <a:pt x="7788" y="2598"/>
                      </a:cubicBezTo>
                      <a:cubicBezTo>
                        <a:pt x="7861" y="2598"/>
                        <a:pt x="7933" y="2572"/>
                        <a:pt x="7994" y="2531"/>
                      </a:cubicBezTo>
                      <a:lnTo>
                        <a:pt x="8088" y="2531"/>
                      </a:lnTo>
                      <a:cubicBezTo>
                        <a:pt x="8274" y="2499"/>
                        <a:pt x="8456" y="2485"/>
                        <a:pt x="8637" y="2485"/>
                      </a:cubicBezTo>
                      <a:cubicBezTo>
                        <a:pt x="9083" y="2485"/>
                        <a:pt x="9518" y="2574"/>
                        <a:pt x="9953" y="2719"/>
                      </a:cubicBezTo>
                      <a:cubicBezTo>
                        <a:pt x="9987" y="2730"/>
                        <a:pt x="10020" y="2741"/>
                        <a:pt x="10053" y="2741"/>
                      </a:cubicBezTo>
                      <a:cubicBezTo>
                        <a:pt x="10067" y="2741"/>
                        <a:pt x="10081" y="2739"/>
                        <a:pt x="10094" y="2735"/>
                      </a:cubicBezTo>
                      <a:cubicBezTo>
                        <a:pt x="10116" y="2738"/>
                        <a:pt x="10137" y="2740"/>
                        <a:pt x="10158" y="2740"/>
                      </a:cubicBezTo>
                      <a:cubicBezTo>
                        <a:pt x="10230" y="2740"/>
                        <a:pt x="10300" y="2717"/>
                        <a:pt x="10361" y="2656"/>
                      </a:cubicBezTo>
                      <a:cubicBezTo>
                        <a:pt x="10847" y="2186"/>
                        <a:pt x="11348" y="1747"/>
                        <a:pt x="11881" y="1340"/>
                      </a:cubicBezTo>
                      <a:cubicBezTo>
                        <a:pt x="12054" y="1434"/>
                        <a:pt x="12242" y="1528"/>
                        <a:pt x="12414" y="1638"/>
                      </a:cubicBezTo>
                      <a:cubicBezTo>
                        <a:pt x="12242" y="2249"/>
                        <a:pt x="12069" y="2845"/>
                        <a:pt x="11897" y="3456"/>
                      </a:cubicBezTo>
                      <a:cubicBezTo>
                        <a:pt x="11756" y="3581"/>
                        <a:pt x="11725" y="3848"/>
                        <a:pt x="11928" y="3973"/>
                      </a:cubicBezTo>
                      <a:cubicBezTo>
                        <a:pt x="12477" y="4334"/>
                        <a:pt x="12869" y="4820"/>
                        <a:pt x="13167" y="5399"/>
                      </a:cubicBezTo>
                      <a:cubicBezTo>
                        <a:pt x="13198" y="5431"/>
                        <a:pt x="13214" y="5462"/>
                        <a:pt x="13245" y="5494"/>
                      </a:cubicBezTo>
                      <a:cubicBezTo>
                        <a:pt x="13292" y="5572"/>
                        <a:pt x="13386" y="5635"/>
                        <a:pt x="13511" y="5635"/>
                      </a:cubicBezTo>
                      <a:cubicBezTo>
                        <a:pt x="14185" y="5635"/>
                        <a:pt x="14859" y="5650"/>
                        <a:pt x="15518" y="5697"/>
                      </a:cubicBezTo>
                      <a:cubicBezTo>
                        <a:pt x="15596" y="5901"/>
                        <a:pt x="15659" y="6089"/>
                        <a:pt x="15706" y="6293"/>
                      </a:cubicBezTo>
                      <a:cubicBezTo>
                        <a:pt x="15126" y="6653"/>
                        <a:pt x="14546" y="6983"/>
                        <a:pt x="13966" y="7343"/>
                      </a:cubicBezTo>
                      <a:cubicBezTo>
                        <a:pt x="13935" y="7359"/>
                        <a:pt x="13903" y="7374"/>
                        <a:pt x="13888" y="7406"/>
                      </a:cubicBezTo>
                      <a:cubicBezTo>
                        <a:pt x="13778" y="7469"/>
                        <a:pt x="13700" y="7594"/>
                        <a:pt x="13731" y="7766"/>
                      </a:cubicBezTo>
                      <a:cubicBezTo>
                        <a:pt x="13888" y="8393"/>
                        <a:pt x="13856" y="9005"/>
                        <a:pt x="13684" y="9632"/>
                      </a:cubicBezTo>
                      <a:cubicBezTo>
                        <a:pt x="13684" y="9663"/>
                        <a:pt x="13684" y="9694"/>
                        <a:pt x="13684" y="9726"/>
                      </a:cubicBezTo>
                      <a:cubicBezTo>
                        <a:pt x="13653" y="9835"/>
                        <a:pt x="13668" y="9945"/>
                        <a:pt x="13762" y="10039"/>
                      </a:cubicBezTo>
                      <a:cubicBezTo>
                        <a:pt x="14264" y="10494"/>
                        <a:pt x="14750" y="10980"/>
                        <a:pt x="15220" y="11465"/>
                      </a:cubicBezTo>
                      <a:cubicBezTo>
                        <a:pt x="15126" y="11669"/>
                        <a:pt x="15048" y="11842"/>
                        <a:pt x="14938" y="12030"/>
                      </a:cubicBezTo>
                      <a:cubicBezTo>
                        <a:pt x="14280" y="11904"/>
                        <a:pt x="13637" y="11748"/>
                        <a:pt x="12979" y="11622"/>
                      </a:cubicBezTo>
                      <a:cubicBezTo>
                        <a:pt x="12947" y="11614"/>
                        <a:pt x="12916" y="11610"/>
                        <a:pt x="12886" y="11610"/>
                      </a:cubicBezTo>
                      <a:cubicBezTo>
                        <a:pt x="12857" y="11610"/>
                        <a:pt x="12830" y="11614"/>
                        <a:pt x="12806" y="11622"/>
                      </a:cubicBezTo>
                      <a:cubicBezTo>
                        <a:pt x="12777" y="11615"/>
                        <a:pt x="12748" y="11611"/>
                        <a:pt x="12718" y="11611"/>
                      </a:cubicBezTo>
                      <a:cubicBezTo>
                        <a:pt x="12618" y="11611"/>
                        <a:pt x="12518" y="11655"/>
                        <a:pt x="12446" y="11763"/>
                      </a:cubicBezTo>
                      <a:cubicBezTo>
                        <a:pt x="12069" y="12281"/>
                        <a:pt x="11552" y="12672"/>
                        <a:pt x="10972" y="12939"/>
                      </a:cubicBezTo>
                      <a:cubicBezTo>
                        <a:pt x="10925" y="12970"/>
                        <a:pt x="10878" y="13002"/>
                        <a:pt x="10863" y="13033"/>
                      </a:cubicBezTo>
                      <a:cubicBezTo>
                        <a:pt x="10784" y="13080"/>
                        <a:pt x="10737" y="13158"/>
                        <a:pt x="10737" y="13268"/>
                      </a:cubicBezTo>
                      <a:cubicBezTo>
                        <a:pt x="10706" y="13942"/>
                        <a:pt x="10674" y="14616"/>
                        <a:pt x="10596" y="15274"/>
                      </a:cubicBezTo>
                      <a:cubicBezTo>
                        <a:pt x="10392" y="15337"/>
                        <a:pt x="10189" y="15384"/>
                        <a:pt x="9985" y="15431"/>
                      </a:cubicBezTo>
                      <a:cubicBezTo>
                        <a:pt x="9687" y="14882"/>
                        <a:pt x="9389" y="14334"/>
                        <a:pt x="9091" y="13785"/>
                      </a:cubicBezTo>
                      <a:cubicBezTo>
                        <a:pt x="9091" y="13616"/>
                        <a:pt x="8951" y="13434"/>
                        <a:pt x="8752" y="13434"/>
                      </a:cubicBezTo>
                      <a:cubicBezTo>
                        <a:pt x="8730" y="13434"/>
                        <a:pt x="8707" y="13436"/>
                        <a:pt x="8684" y="13440"/>
                      </a:cubicBezTo>
                      <a:cubicBezTo>
                        <a:pt x="8460" y="13484"/>
                        <a:pt x="8240" y="13505"/>
                        <a:pt x="8021" y="13505"/>
                      </a:cubicBezTo>
                      <a:cubicBezTo>
                        <a:pt x="7613" y="13505"/>
                        <a:pt x="7211" y="13432"/>
                        <a:pt x="6803" y="13299"/>
                      </a:cubicBezTo>
                      <a:cubicBezTo>
                        <a:pt x="6772" y="13284"/>
                        <a:pt x="6724" y="13284"/>
                        <a:pt x="6693" y="13284"/>
                      </a:cubicBezTo>
                      <a:cubicBezTo>
                        <a:pt x="6673" y="13280"/>
                        <a:pt x="6652" y="13278"/>
                        <a:pt x="6631" y="13278"/>
                      </a:cubicBezTo>
                      <a:cubicBezTo>
                        <a:pt x="6553" y="13278"/>
                        <a:pt x="6472" y="13304"/>
                        <a:pt x="6411" y="13378"/>
                      </a:cubicBezTo>
                      <a:cubicBezTo>
                        <a:pt x="5925" y="13848"/>
                        <a:pt x="5439" y="14303"/>
                        <a:pt x="4922" y="14741"/>
                      </a:cubicBezTo>
                      <a:cubicBezTo>
                        <a:pt x="4734" y="14663"/>
                        <a:pt x="4546" y="14553"/>
                        <a:pt x="4373" y="14444"/>
                      </a:cubicBezTo>
                      <a:cubicBezTo>
                        <a:pt x="4530" y="13801"/>
                        <a:pt x="4718" y="13143"/>
                        <a:pt x="4875" y="12500"/>
                      </a:cubicBezTo>
                      <a:cubicBezTo>
                        <a:pt x="4922" y="12312"/>
                        <a:pt x="4828" y="12186"/>
                        <a:pt x="4702" y="12124"/>
                      </a:cubicBezTo>
                      <a:cubicBezTo>
                        <a:pt x="4687" y="12092"/>
                        <a:pt x="4655" y="12077"/>
                        <a:pt x="4624" y="12061"/>
                      </a:cubicBezTo>
                      <a:cubicBezTo>
                        <a:pt x="4060" y="11716"/>
                        <a:pt x="3637" y="11262"/>
                        <a:pt x="3323" y="10697"/>
                      </a:cubicBezTo>
                      <a:cubicBezTo>
                        <a:pt x="3307" y="10666"/>
                        <a:pt x="3276" y="10635"/>
                        <a:pt x="3260" y="10619"/>
                      </a:cubicBezTo>
                      <a:cubicBezTo>
                        <a:pt x="3213" y="10525"/>
                        <a:pt x="3119" y="10462"/>
                        <a:pt x="2978" y="10462"/>
                      </a:cubicBezTo>
                      <a:cubicBezTo>
                        <a:pt x="2562" y="10482"/>
                        <a:pt x="2145" y="10495"/>
                        <a:pt x="1725" y="10495"/>
                      </a:cubicBezTo>
                      <a:cubicBezTo>
                        <a:pt x="1465" y="10495"/>
                        <a:pt x="1204" y="10490"/>
                        <a:pt x="941" y="10478"/>
                      </a:cubicBezTo>
                      <a:cubicBezTo>
                        <a:pt x="862" y="10290"/>
                        <a:pt x="800" y="10086"/>
                        <a:pt x="737" y="9898"/>
                      </a:cubicBezTo>
                      <a:cubicBezTo>
                        <a:pt x="1301" y="9522"/>
                        <a:pt x="1865" y="9161"/>
                        <a:pt x="2430" y="8785"/>
                      </a:cubicBezTo>
                      <a:cubicBezTo>
                        <a:pt x="2477" y="8754"/>
                        <a:pt x="2524" y="8707"/>
                        <a:pt x="2539" y="8660"/>
                      </a:cubicBezTo>
                      <a:cubicBezTo>
                        <a:pt x="2649" y="8581"/>
                        <a:pt x="2728" y="8456"/>
                        <a:pt x="2696" y="8299"/>
                      </a:cubicBezTo>
                      <a:cubicBezTo>
                        <a:pt x="2602" y="7672"/>
                        <a:pt x="2681" y="7045"/>
                        <a:pt x="2900" y="6450"/>
                      </a:cubicBezTo>
                      <a:cubicBezTo>
                        <a:pt x="2916" y="6387"/>
                        <a:pt x="2931" y="6340"/>
                        <a:pt x="2916" y="6293"/>
                      </a:cubicBezTo>
                      <a:cubicBezTo>
                        <a:pt x="2931" y="6215"/>
                        <a:pt x="2916" y="6121"/>
                        <a:pt x="2837" y="6042"/>
                      </a:cubicBezTo>
                      <a:cubicBezTo>
                        <a:pt x="2383" y="5541"/>
                        <a:pt x="1944" y="5039"/>
                        <a:pt x="1521" y="4522"/>
                      </a:cubicBezTo>
                      <a:cubicBezTo>
                        <a:pt x="1615" y="4334"/>
                        <a:pt x="1724" y="4161"/>
                        <a:pt x="1834" y="3973"/>
                      </a:cubicBezTo>
                      <a:cubicBezTo>
                        <a:pt x="2430" y="4146"/>
                        <a:pt x="3025" y="4334"/>
                        <a:pt x="3637" y="4506"/>
                      </a:cubicBezTo>
                      <a:cubicBezTo>
                        <a:pt x="3698" y="4575"/>
                        <a:pt x="3793" y="4618"/>
                        <a:pt x="3891" y="4618"/>
                      </a:cubicBezTo>
                      <a:cubicBezTo>
                        <a:pt x="3993" y="4618"/>
                        <a:pt x="4097" y="4571"/>
                        <a:pt x="4170" y="4459"/>
                      </a:cubicBezTo>
                      <a:cubicBezTo>
                        <a:pt x="4514" y="3926"/>
                        <a:pt x="5016" y="3534"/>
                        <a:pt x="5580" y="3236"/>
                      </a:cubicBezTo>
                      <a:cubicBezTo>
                        <a:pt x="5627" y="3205"/>
                        <a:pt x="5659" y="3189"/>
                        <a:pt x="5690" y="3158"/>
                      </a:cubicBezTo>
                      <a:cubicBezTo>
                        <a:pt x="5768" y="3111"/>
                        <a:pt x="5815" y="3017"/>
                        <a:pt x="5815" y="2892"/>
                      </a:cubicBezTo>
                      <a:cubicBezTo>
                        <a:pt x="5815" y="2218"/>
                        <a:pt x="5847" y="1559"/>
                        <a:pt x="5894" y="885"/>
                      </a:cubicBezTo>
                      <a:cubicBezTo>
                        <a:pt x="6098" y="807"/>
                        <a:pt x="6286" y="744"/>
                        <a:pt x="6489" y="697"/>
                      </a:cubicBezTo>
                      <a:close/>
                      <a:moveTo>
                        <a:pt x="6651" y="1"/>
                      </a:moveTo>
                      <a:cubicBezTo>
                        <a:pt x="6629" y="1"/>
                        <a:pt x="6607" y="3"/>
                        <a:pt x="6583" y="8"/>
                      </a:cubicBezTo>
                      <a:cubicBezTo>
                        <a:pt x="6223" y="86"/>
                        <a:pt x="5862" y="180"/>
                        <a:pt x="5518" y="321"/>
                      </a:cubicBezTo>
                      <a:cubicBezTo>
                        <a:pt x="5424" y="368"/>
                        <a:pt x="5345" y="431"/>
                        <a:pt x="5298" y="525"/>
                      </a:cubicBezTo>
                      <a:cubicBezTo>
                        <a:pt x="5298" y="525"/>
                        <a:pt x="5298" y="540"/>
                        <a:pt x="5298" y="540"/>
                      </a:cubicBezTo>
                      <a:cubicBezTo>
                        <a:pt x="5282" y="572"/>
                        <a:pt x="5267" y="619"/>
                        <a:pt x="5267" y="666"/>
                      </a:cubicBezTo>
                      <a:cubicBezTo>
                        <a:pt x="5204" y="1356"/>
                        <a:pt x="5173" y="2030"/>
                        <a:pt x="5173" y="2719"/>
                      </a:cubicBezTo>
                      <a:cubicBezTo>
                        <a:pt x="4640" y="3017"/>
                        <a:pt x="4170" y="3393"/>
                        <a:pt x="3809" y="3879"/>
                      </a:cubicBezTo>
                      <a:cubicBezTo>
                        <a:pt x="3166" y="3691"/>
                        <a:pt x="2524" y="3487"/>
                        <a:pt x="1881" y="3315"/>
                      </a:cubicBezTo>
                      <a:cubicBezTo>
                        <a:pt x="1881" y="3315"/>
                        <a:pt x="1865" y="3299"/>
                        <a:pt x="1865" y="3299"/>
                      </a:cubicBezTo>
                      <a:cubicBezTo>
                        <a:pt x="1813" y="3271"/>
                        <a:pt x="1761" y="3258"/>
                        <a:pt x="1711" y="3258"/>
                      </a:cubicBezTo>
                      <a:cubicBezTo>
                        <a:pt x="1595" y="3258"/>
                        <a:pt x="1488" y="3326"/>
                        <a:pt x="1411" y="3425"/>
                      </a:cubicBezTo>
                      <a:cubicBezTo>
                        <a:pt x="1207" y="3722"/>
                        <a:pt x="1019" y="4036"/>
                        <a:pt x="862" y="4381"/>
                      </a:cubicBezTo>
                      <a:cubicBezTo>
                        <a:pt x="815" y="4475"/>
                        <a:pt x="815" y="4569"/>
                        <a:pt x="847" y="4663"/>
                      </a:cubicBezTo>
                      <a:cubicBezTo>
                        <a:pt x="862" y="4710"/>
                        <a:pt x="878" y="4757"/>
                        <a:pt x="909" y="4804"/>
                      </a:cubicBezTo>
                      <a:cubicBezTo>
                        <a:pt x="1333" y="5337"/>
                        <a:pt x="1787" y="5854"/>
                        <a:pt x="2242" y="6356"/>
                      </a:cubicBezTo>
                      <a:cubicBezTo>
                        <a:pt x="2038" y="6983"/>
                        <a:pt x="1959" y="7610"/>
                        <a:pt x="2038" y="8252"/>
                      </a:cubicBezTo>
                      <a:cubicBezTo>
                        <a:pt x="1442" y="8660"/>
                        <a:pt x="831" y="9052"/>
                        <a:pt x="235" y="9443"/>
                      </a:cubicBezTo>
                      <a:cubicBezTo>
                        <a:pt x="94" y="9506"/>
                        <a:pt x="0" y="9647"/>
                        <a:pt x="47" y="9820"/>
                      </a:cubicBezTo>
                      <a:cubicBezTo>
                        <a:pt x="141" y="10212"/>
                        <a:pt x="267" y="10588"/>
                        <a:pt x="439" y="10948"/>
                      </a:cubicBezTo>
                      <a:cubicBezTo>
                        <a:pt x="470" y="11011"/>
                        <a:pt x="517" y="11058"/>
                        <a:pt x="596" y="11089"/>
                      </a:cubicBezTo>
                      <a:cubicBezTo>
                        <a:pt x="643" y="11105"/>
                        <a:pt x="690" y="11121"/>
                        <a:pt x="753" y="11121"/>
                      </a:cubicBezTo>
                      <a:cubicBezTo>
                        <a:pt x="1097" y="11136"/>
                        <a:pt x="1442" y="11144"/>
                        <a:pt x="1787" y="11144"/>
                      </a:cubicBezTo>
                      <a:cubicBezTo>
                        <a:pt x="2132" y="11144"/>
                        <a:pt x="2477" y="11136"/>
                        <a:pt x="2822" y="11121"/>
                      </a:cubicBezTo>
                      <a:cubicBezTo>
                        <a:pt x="3166" y="11701"/>
                        <a:pt x="3621" y="12186"/>
                        <a:pt x="4185" y="12547"/>
                      </a:cubicBezTo>
                      <a:cubicBezTo>
                        <a:pt x="4028" y="13190"/>
                        <a:pt x="3840" y="13832"/>
                        <a:pt x="3684" y="14491"/>
                      </a:cubicBezTo>
                      <a:cubicBezTo>
                        <a:pt x="3684" y="14491"/>
                        <a:pt x="3684" y="14491"/>
                        <a:pt x="3684" y="14506"/>
                      </a:cubicBezTo>
                      <a:cubicBezTo>
                        <a:pt x="3652" y="14632"/>
                        <a:pt x="3684" y="14773"/>
                        <a:pt x="3825" y="14882"/>
                      </a:cubicBezTo>
                      <a:cubicBezTo>
                        <a:pt x="4123" y="15086"/>
                        <a:pt x="4452" y="15259"/>
                        <a:pt x="4797" y="15400"/>
                      </a:cubicBezTo>
                      <a:cubicBezTo>
                        <a:pt x="4840" y="15426"/>
                        <a:pt x="4892" y="15437"/>
                        <a:pt x="4944" y="15437"/>
                      </a:cubicBezTo>
                      <a:cubicBezTo>
                        <a:pt x="4986" y="15437"/>
                        <a:pt x="5028" y="15429"/>
                        <a:pt x="5063" y="15415"/>
                      </a:cubicBezTo>
                      <a:cubicBezTo>
                        <a:pt x="5126" y="15415"/>
                        <a:pt x="5173" y="15384"/>
                        <a:pt x="5220" y="15353"/>
                      </a:cubicBezTo>
                      <a:cubicBezTo>
                        <a:pt x="5753" y="14914"/>
                        <a:pt x="6254" y="14444"/>
                        <a:pt x="6740" y="13958"/>
                      </a:cubicBezTo>
                      <a:cubicBezTo>
                        <a:pt x="7154" y="14081"/>
                        <a:pt x="7575" y="14148"/>
                        <a:pt x="8005" y="14148"/>
                      </a:cubicBezTo>
                      <a:cubicBezTo>
                        <a:pt x="8178" y="14148"/>
                        <a:pt x="8352" y="14137"/>
                        <a:pt x="8527" y="14114"/>
                      </a:cubicBezTo>
                      <a:cubicBezTo>
                        <a:pt x="8841" y="14710"/>
                        <a:pt x="9154" y="15290"/>
                        <a:pt x="9483" y="15870"/>
                      </a:cubicBezTo>
                      <a:cubicBezTo>
                        <a:pt x="9483" y="15886"/>
                        <a:pt x="9483" y="15886"/>
                        <a:pt x="9483" y="15886"/>
                      </a:cubicBezTo>
                      <a:cubicBezTo>
                        <a:pt x="9537" y="16047"/>
                        <a:pt x="9671" y="16127"/>
                        <a:pt x="9817" y="16127"/>
                      </a:cubicBezTo>
                      <a:cubicBezTo>
                        <a:pt x="9841" y="16127"/>
                        <a:pt x="9866" y="16125"/>
                        <a:pt x="9891" y="16121"/>
                      </a:cubicBezTo>
                      <a:cubicBezTo>
                        <a:pt x="10251" y="16058"/>
                        <a:pt x="10612" y="15964"/>
                        <a:pt x="10957" y="15839"/>
                      </a:cubicBezTo>
                      <a:cubicBezTo>
                        <a:pt x="11051" y="15807"/>
                        <a:pt x="11113" y="15745"/>
                        <a:pt x="11145" y="15666"/>
                      </a:cubicBezTo>
                      <a:cubicBezTo>
                        <a:pt x="11192" y="15619"/>
                        <a:pt x="11207" y="15572"/>
                        <a:pt x="11223" y="15509"/>
                      </a:cubicBezTo>
                      <a:cubicBezTo>
                        <a:pt x="11301" y="14820"/>
                        <a:pt x="11348" y="14146"/>
                        <a:pt x="11380" y="13456"/>
                      </a:cubicBezTo>
                      <a:cubicBezTo>
                        <a:pt x="11960" y="13174"/>
                        <a:pt x="12461" y="12766"/>
                        <a:pt x="12869" y="12265"/>
                      </a:cubicBezTo>
                      <a:cubicBezTo>
                        <a:pt x="13574" y="12406"/>
                        <a:pt x="14280" y="12563"/>
                        <a:pt x="14985" y="12704"/>
                      </a:cubicBezTo>
                      <a:cubicBezTo>
                        <a:pt x="15029" y="12718"/>
                        <a:pt x="15075" y="12727"/>
                        <a:pt x="15120" y="12727"/>
                      </a:cubicBezTo>
                      <a:cubicBezTo>
                        <a:pt x="15220" y="12727"/>
                        <a:pt x="15317" y="12686"/>
                        <a:pt x="15392" y="12578"/>
                      </a:cubicBezTo>
                      <a:cubicBezTo>
                        <a:pt x="15596" y="12233"/>
                        <a:pt x="15769" y="11873"/>
                        <a:pt x="15910" y="11512"/>
                      </a:cubicBezTo>
                      <a:cubicBezTo>
                        <a:pt x="15925" y="11434"/>
                        <a:pt x="15925" y="11356"/>
                        <a:pt x="15894" y="11293"/>
                      </a:cubicBezTo>
                      <a:cubicBezTo>
                        <a:pt x="15878" y="11246"/>
                        <a:pt x="15847" y="11199"/>
                        <a:pt x="15816" y="11152"/>
                      </a:cubicBezTo>
                      <a:cubicBezTo>
                        <a:pt x="15345" y="10650"/>
                        <a:pt x="14859" y="10164"/>
                        <a:pt x="14342" y="9694"/>
                      </a:cubicBezTo>
                      <a:cubicBezTo>
                        <a:pt x="14499" y="9067"/>
                        <a:pt x="14530" y="8456"/>
                        <a:pt x="14421" y="7829"/>
                      </a:cubicBezTo>
                      <a:cubicBezTo>
                        <a:pt x="15016" y="7469"/>
                        <a:pt x="15627" y="7124"/>
                        <a:pt x="16223" y="6747"/>
                      </a:cubicBezTo>
                      <a:lnTo>
                        <a:pt x="16239" y="6747"/>
                      </a:lnTo>
                      <a:cubicBezTo>
                        <a:pt x="16349" y="6669"/>
                        <a:pt x="16427" y="6544"/>
                        <a:pt x="16396" y="6387"/>
                      </a:cubicBezTo>
                      <a:cubicBezTo>
                        <a:pt x="16333" y="6026"/>
                        <a:pt x="16223" y="5666"/>
                        <a:pt x="16082" y="5321"/>
                      </a:cubicBezTo>
                      <a:cubicBezTo>
                        <a:pt x="16035" y="5227"/>
                        <a:pt x="15972" y="5149"/>
                        <a:pt x="15878" y="5102"/>
                      </a:cubicBezTo>
                      <a:cubicBezTo>
                        <a:pt x="15847" y="5086"/>
                        <a:pt x="15800" y="5070"/>
                        <a:pt x="15737" y="5070"/>
                      </a:cubicBezTo>
                      <a:cubicBezTo>
                        <a:pt x="15048" y="5008"/>
                        <a:pt x="14374" y="4976"/>
                        <a:pt x="13684" y="4976"/>
                      </a:cubicBezTo>
                      <a:cubicBezTo>
                        <a:pt x="13386" y="4443"/>
                        <a:pt x="13010" y="3989"/>
                        <a:pt x="12524" y="3613"/>
                      </a:cubicBezTo>
                      <a:cubicBezTo>
                        <a:pt x="12712" y="2970"/>
                        <a:pt x="12900" y="2327"/>
                        <a:pt x="13073" y="1685"/>
                      </a:cubicBezTo>
                      <a:lnTo>
                        <a:pt x="13088" y="1685"/>
                      </a:lnTo>
                      <a:cubicBezTo>
                        <a:pt x="13182" y="1512"/>
                        <a:pt x="13120" y="1340"/>
                        <a:pt x="12979" y="1230"/>
                      </a:cubicBezTo>
                      <a:cubicBezTo>
                        <a:pt x="12681" y="1011"/>
                        <a:pt x="12352" y="823"/>
                        <a:pt x="12022" y="666"/>
                      </a:cubicBezTo>
                      <a:cubicBezTo>
                        <a:pt x="11971" y="649"/>
                        <a:pt x="11914" y="636"/>
                        <a:pt x="11859" y="636"/>
                      </a:cubicBezTo>
                      <a:cubicBezTo>
                        <a:pt x="11813" y="636"/>
                        <a:pt x="11767" y="645"/>
                        <a:pt x="11725" y="666"/>
                      </a:cubicBezTo>
                      <a:cubicBezTo>
                        <a:pt x="11678" y="666"/>
                        <a:pt x="11631" y="697"/>
                        <a:pt x="11584" y="729"/>
                      </a:cubicBezTo>
                      <a:cubicBezTo>
                        <a:pt x="11051" y="1152"/>
                        <a:pt x="10533" y="1591"/>
                        <a:pt x="10032" y="2061"/>
                      </a:cubicBezTo>
                      <a:cubicBezTo>
                        <a:pt x="9575" y="1912"/>
                        <a:pt x="9112" y="1836"/>
                        <a:pt x="8641" y="1836"/>
                      </a:cubicBezTo>
                      <a:cubicBezTo>
                        <a:pt x="8417" y="1836"/>
                        <a:pt x="8191" y="1853"/>
                        <a:pt x="7963" y="1888"/>
                      </a:cubicBezTo>
                      <a:cubicBezTo>
                        <a:pt x="7618" y="1324"/>
                        <a:pt x="7289" y="760"/>
                        <a:pt x="6944" y="196"/>
                      </a:cubicBezTo>
                      <a:cubicBezTo>
                        <a:pt x="6944" y="180"/>
                        <a:pt x="6944" y="180"/>
                        <a:pt x="6944" y="180"/>
                      </a:cubicBezTo>
                      <a:cubicBezTo>
                        <a:pt x="6877" y="73"/>
                        <a:pt x="6777" y="1"/>
                        <a:pt x="6651"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5" name="Google Shape;1595;p28"/>
                <p:cNvSpPr/>
                <p:nvPr/>
              </p:nvSpPr>
              <p:spPr>
                <a:xfrm>
                  <a:off x="1610522" y="731473"/>
                  <a:ext cx="118892" cy="100998"/>
                </a:xfrm>
                <a:custGeom>
                  <a:rect b="b" l="l" r="r" t="t"/>
                  <a:pathLst>
                    <a:path extrusionOk="0" h="6536" w="7694">
                      <a:moveTo>
                        <a:pt x="3911" y="632"/>
                      </a:moveTo>
                      <a:cubicBezTo>
                        <a:pt x="4113" y="632"/>
                        <a:pt x="4324" y="653"/>
                        <a:pt x="4543" y="699"/>
                      </a:cubicBezTo>
                      <a:cubicBezTo>
                        <a:pt x="4575" y="715"/>
                        <a:pt x="4590" y="715"/>
                        <a:pt x="4622" y="715"/>
                      </a:cubicBezTo>
                      <a:cubicBezTo>
                        <a:pt x="5923" y="1044"/>
                        <a:pt x="6910" y="2345"/>
                        <a:pt x="6659" y="3709"/>
                      </a:cubicBezTo>
                      <a:cubicBezTo>
                        <a:pt x="6424" y="5030"/>
                        <a:pt x="5141" y="5882"/>
                        <a:pt x="3857" y="5882"/>
                      </a:cubicBezTo>
                      <a:cubicBezTo>
                        <a:pt x="3603" y="5882"/>
                        <a:pt x="3348" y="5848"/>
                        <a:pt x="3101" y="5778"/>
                      </a:cubicBezTo>
                      <a:cubicBezTo>
                        <a:pt x="0" y="4856"/>
                        <a:pt x="1090" y="632"/>
                        <a:pt x="3911" y="632"/>
                      </a:cubicBezTo>
                      <a:close/>
                      <a:moveTo>
                        <a:pt x="3944" y="0"/>
                      </a:moveTo>
                      <a:cubicBezTo>
                        <a:pt x="2477" y="0"/>
                        <a:pt x="1085" y="880"/>
                        <a:pt x="640" y="2361"/>
                      </a:cubicBezTo>
                      <a:cubicBezTo>
                        <a:pt x="107" y="4132"/>
                        <a:pt x="1189" y="5888"/>
                        <a:pt x="2929" y="6405"/>
                      </a:cubicBezTo>
                      <a:cubicBezTo>
                        <a:pt x="3234" y="6493"/>
                        <a:pt x="3548" y="6535"/>
                        <a:pt x="3860" y="6535"/>
                      </a:cubicBezTo>
                      <a:cubicBezTo>
                        <a:pt x="5380" y="6535"/>
                        <a:pt x="6878" y="5541"/>
                        <a:pt x="7255" y="4007"/>
                      </a:cubicBezTo>
                      <a:cubicBezTo>
                        <a:pt x="7694" y="2267"/>
                        <a:pt x="6471" y="496"/>
                        <a:pt x="4778" y="73"/>
                      </a:cubicBezTo>
                      <a:lnTo>
                        <a:pt x="4669" y="73"/>
                      </a:lnTo>
                      <a:cubicBezTo>
                        <a:pt x="4428" y="24"/>
                        <a:pt x="4185" y="0"/>
                        <a:pt x="3944"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96" name="Google Shape;1596;p28"/>
              <p:cNvSpPr/>
              <p:nvPr/>
            </p:nvSpPr>
            <p:spPr>
              <a:xfrm rot="-5400000">
                <a:off x="715100" y="702546"/>
                <a:ext cx="192827" cy="128187"/>
              </a:xfrm>
              <a:prstGeom prst="rect">
                <a:avLst/>
              </a:prstGeom>
            </p:spPr>
            <p:txBody>
              <a:bodyPr>
                <a:prstTxWarp prst="textPlain"/>
              </a:bodyPr>
              <a:lstStyle/>
              <a:p>
                <a:pPr lvl="0" algn="ctr"/>
                <a:r>
                  <a:rPr b="0" i="0">
                    <a:ln>
                      <a:noFill/>
                    </a:ln>
                    <a:solidFill>
                      <a:schemeClr val="lt2"/>
                    </a:solidFill>
                    <a:latin typeface="Gaegu;300"/>
                  </a:rPr>
                  <a:t>^</a:t>
                </a:r>
              </a:p>
            </p:txBody>
          </p:sp>
          <p:sp>
            <p:nvSpPr>
              <p:cNvPr id="1597" name="Google Shape;1597;p28"/>
              <p:cNvSpPr/>
              <p:nvPr/>
            </p:nvSpPr>
            <p:spPr>
              <a:xfrm flipH="1" rot="5400000">
                <a:off x="1011380" y="702546"/>
                <a:ext cx="192827" cy="128187"/>
              </a:xfrm>
              <a:prstGeom prst="rect">
                <a:avLst/>
              </a:prstGeom>
            </p:spPr>
            <p:txBody>
              <a:bodyPr>
                <a:prstTxWarp prst="textPlain"/>
              </a:bodyPr>
              <a:lstStyle/>
              <a:p>
                <a:pPr lvl="0" algn="ctr"/>
                <a:r>
                  <a:rPr b="0" i="0">
                    <a:ln>
                      <a:noFill/>
                    </a:ln>
                    <a:solidFill>
                      <a:schemeClr val="lt2"/>
                    </a:solidFill>
                    <a:latin typeface="Gaegu;300"/>
                  </a:rPr>
                  <a:t>^</a:t>
                </a:r>
              </a:p>
            </p:txBody>
          </p:sp>
        </p:grpSp>
      </p:grpSp>
      <p:sp>
        <p:nvSpPr>
          <p:cNvPr id="1598" name="Google Shape;1598;p28"/>
          <p:cNvSpPr txBox="1"/>
          <p:nvPr>
            <p:ph type="title"/>
          </p:nvPr>
        </p:nvSpPr>
        <p:spPr>
          <a:xfrm>
            <a:off x="720000" y="445025"/>
            <a:ext cx="77040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599" name="Google Shape;1599;p28"/>
          <p:cNvSpPr txBox="1"/>
          <p:nvPr>
            <p:ph hasCustomPrompt="1" idx="2" type="title"/>
          </p:nvPr>
        </p:nvSpPr>
        <p:spPr>
          <a:xfrm>
            <a:off x="1826863" y="2717425"/>
            <a:ext cx="2217600" cy="989400"/>
          </a:xfrm>
          <a:prstGeom prst="rect">
            <a:avLst/>
          </a:prstGeom>
          <a:solidFill>
            <a:schemeClr val="lt2"/>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rmAutofit/>
          </a:bodyPr>
          <a:lstStyle>
            <a:lvl1pPr lvl="0" rtl="0" algn="ctr">
              <a:spcBef>
                <a:spcPts val="0"/>
              </a:spcBef>
              <a:spcAft>
                <a:spcPts val="0"/>
              </a:spcAft>
              <a:buSzPts val="7200"/>
              <a:buNone/>
              <a:defRPr sz="4800">
                <a:solidFill>
                  <a:schemeClr val="accent3"/>
                </a:solidFill>
              </a:defRPr>
            </a:lvl1pPr>
            <a:lvl2pPr lvl="1" rtl="0" algn="ctr">
              <a:spcBef>
                <a:spcPts val="0"/>
              </a:spcBef>
              <a:spcAft>
                <a:spcPts val="0"/>
              </a:spcAft>
              <a:buSzPts val="7200"/>
              <a:buNone/>
              <a:defRPr sz="7200"/>
            </a:lvl2pPr>
            <a:lvl3pPr lvl="2" rtl="0" algn="ctr">
              <a:spcBef>
                <a:spcPts val="0"/>
              </a:spcBef>
              <a:spcAft>
                <a:spcPts val="0"/>
              </a:spcAft>
              <a:buSzPts val="7200"/>
              <a:buNone/>
              <a:defRPr sz="7200"/>
            </a:lvl3pPr>
            <a:lvl4pPr lvl="3" rtl="0" algn="ctr">
              <a:spcBef>
                <a:spcPts val="0"/>
              </a:spcBef>
              <a:spcAft>
                <a:spcPts val="0"/>
              </a:spcAft>
              <a:buSzPts val="7200"/>
              <a:buNone/>
              <a:defRPr sz="7200"/>
            </a:lvl4pPr>
            <a:lvl5pPr lvl="4" rtl="0" algn="ctr">
              <a:spcBef>
                <a:spcPts val="0"/>
              </a:spcBef>
              <a:spcAft>
                <a:spcPts val="0"/>
              </a:spcAft>
              <a:buSzPts val="7200"/>
              <a:buNone/>
              <a:defRPr sz="7200"/>
            </a:lvl5pPr>
            <a:lvl6pPr lvl="5" rtl="0" algn="ctr">
              <a:spcBef>
                <a:spcPts val="0"/>
              </a:spcBef>
              <a:spcAft>
                <a:spcPts val="0"/>
              </a:spcAft>
              <a:buSzPts val="7200"/>
              <a:buNone/>
              <a:defRPr sz="7200"/>
            </a:lvl6pPr>
            <a:lvl7pPr lvl="6" rtl="0" algn="ctr">
              <a:spcBef>
                <a:spcPts val="0"/>
              </a:spcBef>
              <a:spcAft>
                <a:spcPts val="0"/>
              </a:spcAft>
              <a:buSzPts val="7200"/>
              <a:buNone/>
              <a:defRPr sz="7200"/>
            </a:lvl7pPr>
            <a:lvl8pPr lvl="7" rtl="0" algn="ctr">
              <a:spcBef>
                <a:spcPts val="0"/>
              </a:spcBef>
              <a:spcAft>
                <a:spcPts val="0"/>
              </a:spcAft>
              <a:buSzPts val="7200"/>
              <a:buNone/>
              <a:defRPr sz="7200"/>
            </a:lvl8pPr>
            <a:lvl9pPr lvl="8" rtl="0" algn="ctr">
              <a:spcBef>
                <a:spcPts val="0"/>
              </a:spcBef>
              <a:spcAft>
                <a:spcPts val="0"/>
              </a:spcAft>
              <a:buSzPts val="7200"/>
              <a:buNone/>
              <a:defRPr sz="7200"/>
            </a:lvl9pPr>
          </a:lstStyle>
          <a:p>
            <a:r>
              <a:t>xx%</a:t>
            </a:r>
          </a:p>
        </p:txBody>
      </p:sp>
      <p:sp>
        <p:nvSpPr>
          <p:cNvPr id="1600" name="Google Shape;1600;p28"/>
          <p:cNvSpPr txBox="1"/>
          <p:nvPr>
            <p:ph idx="1" type="subTitle"/>
          </p:nvPr>
        </p:nvSpPr>
        <p:spPr>
          <a:xfrm>
            <a:off x="1826873" y="3706825"/>
            <a:ext cx="2217600" cy="759300"/>
          </a:xfrm>
          <a:prstGeom prst="rect">
            <a:avLst/>
          </a:prstGeom>
          <a:noFill/>
          <a:ln>
            <a:noFill/>
          </a:ln>
        </p:spPr>
        <p:txBody>
          <a:bodyPr anchorCtr="0" anchor="t" bIns="91425" lIns="91425" spcFirstLastPara="1" rIns="91425" wrap="square" tIns="91425">
            <a:normAutofit/>
          </a:bodyPr>
          <a:lstStyle>
            <a:lvl1pPr lvl="0" rtl="0" algn="ctr">
              <a:lnSpc>
                <a:spcPct val="100000"/>
              </a:lnSpc>
              <a:spcBef>
                <a:spcPts val="0"/>
              </a:spcBef>
              <a:spcAft>
                <a:spcPts val="0"/>
              </a:spcAft>
              <a:buSzPts val="18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601" name="Google Shape;1601;p28"/>
          <p:cNvSpPr txBox="1"/>
          <p:nvPr>
            <p:ph hasCustomPrompt="1" idx="3" type="title"/>
          </p:nvPr>
        </p:nvSpPr>
        <p:spPr>
          <a:xfrm>
            <a:off x="5099532" y="2717425"/>
            <a:ext cx="2217600" cy="989400"/>
          </a:xfrm>
          <a:prstGeom prst="rect">
            <a:avLst/>
          </a:prstGeom>
          <a:solidFill>
            <a:schemeClr val="lt2"/>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rmAutofit/>
          </a:bodyPr>
          <a:lstStyle>
            <a:lvl1pPr lvl="0" rtl="0" algn="ctr">
              <a:spcBef>
                <a:spcPts val="0"/>
              </a:spcBef>
              <a:spcAft>
                <a:spcPts val="0"/>
              </a:spcAft>
              <a:buSzPts val="7200"/>
              <a:buNone/>
              <a:defRPr sz="4800">
                <a:solidFill>
                  <a:schemeClr val="accent3"/>
                </a:solidFill>
              </a:defRPr>
            </a:lvl1pPr>
            <a:lvl2pPr lvl="1" rtl="0" algn="ctr">
              <a:spcBef>
                <a:spcPts val="0"/>
              </a:spcBef>
              <a:spcAft>
                <a:spcPts val="0"/>
              </a:spcAft>
              <a:buSzPts val="7200"/>
              <a:buNone/>
              <a:defRPr sz="7200"/>
            </a:lvl2pPr>
            <a:lvl3pPr lvl="2" rtl="0" algn="ctr">
              <a:spcBef>
                <a:spcPts val="0"/>
              </a:spcBef>
              <a:spcAft>
                <a:spcPts val="0"/>
              </a:spcAft>
              <a:buSzPts val="7200"/>
              <a:buNone/>
              <a:defRPr sz="7200"/>
            </a:lvl3pPr>
            <a:lvl4pPr lvl="3" rtl="0" algn="ctr">
              <a:spcBef>
                <a:spcPts val="0"/>
              </a:spcBef>
              <a:spcAft>
                <a:spcPts val="0"/>
              </a:spcAft>
              <a:buSzPts val="7200"/>
              <a:buNone/>
              <a:defRPr sz="7200"/>
            </a:lvl4pPr>
            <a:lvl5pPr lvl="4" rtl="0" algn="ctr">
              <a:spcBef>
                <a:spcPts val="0"/>
              </a:spcBef>
              <a:spcAft>
                <a:spcPts val="0"/>
              </a:spcAft>
              <a:buSzPts val="7200"/>
              <a:buNone/>
              <a:defRPr sz="7200"/>
            </a:lvl5pPr>
            <a:lvl6pPr lvl="5" rtl="0" algn="ctr">
              <a:spcBef>
                <a:spcPts val="0"/>
              </a:spcBef>
              <a:spcAft>
                <a:spcPts val="0"/>
              </a:spcAft>
              <a:buSzPts val="7200"/>
              <a:buNone/>
              <a:defRPr sz="7200"/>
            </a:lvl6pPr>
            <a:lvl7pPr lvl="6" rtl="0" algn="ctr">
              <a:spcBef>
                <a:spcPts val="0"/>
              </a:spcBef>
              <a:spcAft>
                <a:spcPts val="0"/>
              </a:spcAft>
              <a:buSzPts val="7200"/>
              <a:buNone/>
              <a:defRPr sz="7200"/>
            </a:lvl7pPr>
            <a:lvl8pPr lvl="7" rtl="0" algn="ctr">
              <a:spcBef>
                <a:spcPts val="0"/>
              </a:spcBef>
              <a:spcAft>
                <a:spcPts val="0"/>
              </a:spcAft>
              <a:buSzPts val="7200"/>
              <a:buNone/>
              <a:defRPr sz="7200"/>
            </a:lvl8pPr>
            <a:lvl9pPr lvl="8" rtl="0" algn="ctr">
              <a:spcBef>
                <a:spcPts val="0"/>
              </a:spcBef>
              <a:spcAft>
                <a:spcPts val="0"/>
              </a:spcAft>
              <a:buSzPts val="7200"/>
              <a:buNone/>
              <a:defRPr sz="7200"/>
            </a:lvl9pPr>
          </a:lstStyle>
          <a:p>
            <a:r>
              <a:t>xx%</a:t>
            </a:r>
          </a:p>
        </p:txBody>
      </p:sp>
      <p:sp>
        <p:nvSpPr>
          <p:cNvPr id="1602" name="Google Shape;1602;p28"/>
          <p:cNvSpPr txBox="1"/>
          <p:nvPr>
            <p:ph idx="4" type="subTitle"/>
          </p:nvPr>
        </p:nvSpPr>
        <p:spPr>
          <a:xfrm>
            <a:off x="5099543" y="3706825"/>
            <a:ext cx="2217600" cy="759300"/>
          </a:xfrm>
          <a:prstGeom prst="rect">
            <a:avLst/>
          </a:prstGeom>
          <a:noFill/>
          <a:ln>
            <a:noFill/>
          </a:ln>
        </p:spPr>
        <p:txBody>
          <a:bodyPr anchorCtr="0" anchor="t" bIns="91425" lIns="91425" spcFirstLastPara="1" rIns="91425" wrap="square" tIns="91425">
            <a:normAutofit/>
          </a:bodyPr>
          <a:lstStyle>
            <a:lvl1pPr lvl="0" rtl="0" algn="ctr">
              <a:lnSpc>
                <a:spcPct val="100000"/>
              </a:lnSpc>
              <a:spcBef>
                <a:spcPts val="0"/>
              </a:spcBef>
              <a:spcAft>
                <a:spcPts val="0"/>
              </a:spcAft>
              <a:buSzPts val="18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CUSTOM_8_2">
    <p:spTree>
      <p:nvGrpSpPr>
        <p:cNvPr id="1603" name="Shape 1603"/>
        <p:cNvGrpSpPr/>
        <p:nvPr/>
      </p:nvGrpSpPr>
      <p:grpSpPr>
        <a:xfrm>
          <a:off x="0" y="0"/>
          <a:ext cx="0" cy="0"/>
          <a:chOff x="0" y="0"/>
          <a:chExt cx="0" cy="0"/>
        </a:xfrm>
      </p:grpSpPr>
      <p:grpSp>
        <p:nvGrpSpPr>
          <p:cNvPr id="1604" name="Google Shape;1604;p29"/>
          <p:cNvGrpSpPr/>
          <p:nvPr/>
        </p:nvGrpSpPr>
        <p:grpSpPr>
          <a:xfrm>
            <a:off x="-23004" y="-1"/>
            <a:ext cx="9177565" cy="5143390"/>
            <a:chOff x="-23004" y="-1"/>
            <a:chExt cx="9177565" cy="5143390"/>
          </a:xfrm>
        </p:grpSpPr>
        <p:sp>
          <p:nvSpPr>
            <p:cNvPr id="1605" name="Google Shape;1605;p29"/>
            <p:cNvSpPr/>
            <p:nvPr/>
          </p:nvSpPr>
          <p:spPr>
            <a:xfrm>
              <a:off x="-22991"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6" name="Google Shape;1606;p29"/>
            <p:cNvSpPr/>
            <p:nvPr/>
          </p:nvSpPr>
          <p:spPr>
            <a:xfrm>
              <a:off x="32459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7" name="Google Shape;1607;p29"/>
            <p:cNvSpPr/>
            <p:nvPr/>
          </p:nvSpPr>
          <p:spPr>
            <a:xfrm>
              <a:off x="650686"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8" name="Google Shape;1608;p29"/>
            <p:cNvSpPr/>
            <p:nvPr/>
          </p:nvSpPr>
          <p:spPr>
            <a:xfrm>
              <a:off x="998608"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9" name="Google Shape;1609;p29"/>
            <p:cNvSpPr/>
            <p:nvPr/>
          </p:nvSpPr>
          <p:spPr>
            <a:xfrm>
              <a:off x="1346531"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0" name="Google Shape;1610;p29"/>
            <p:cNvSpPr/>
            <p:nvPr/>
          </p:nvSpPr>
          <p:spPr>
            <a:xfrm>
              <a:off x="1672285"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1" name="Google Shape;1611;p29"/>
            <p:cNvSpPr/>
            <p:nvPr/>
          </p:nvSpPr>
          <p:spPr>
            <a:xfrm>
              <a:off x="2020208"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2" name="Google Shape;1612;p29"/>
            <p:cNvSpPr/>
            <p:nvPr/>
          </p:nvSpPr>
          <p:spPr>
            <a:xfrm>
              <a:off x="2368130"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3" name="Google Shape;1613;p29"/>
            <p:cNvSpPr/>
            <p:nvPr/>
          </p:nvSpPr>
          <p:spPr>
            <a:xfrm>
              <a:off x="2694152"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4" name="Google Shape;1614;p29"/>
            <p:cNvSpPr/>
            <p:nvPr/>
          </p:nvSpPr>
          <p:spPr>
            <a:xfrm>
              <a:off x="3041740"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5" name="Google Shape;1615;p29"/>
            <p:cNvSpPr/>
            <p:nvPr/>
          </p:nvSpPr>
          <p:spPr>
            <a:xfrm>
              <a:off x="3389662"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6" name="Google Shape;1616;p29"/>
            <p:cNvSpPr/>
            <p:nvPr/>
          </p:nvSpPr>
          <p:spPr>
            <a:xfrm>
              <a:off x="3715752"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7" name="Google Shape;1617;p29"/>
            <p:cNvSpPr/>
            <p:nvPr/>
          </p:nvSpPr>
          <p:spPr>
            <a:xfrm>
              <a:off x="4063339"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8" name="Google Shape;1618;p29"/>
            <p:cNvSpPr/>
            <p:nvPr/>
          </p:nvSpPr>
          <p:spPr>
            <a:xfrm>
              <a:off x="4411262"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9" name="Google Shape;1619;p29"/>
            <p:cNvSpPr/>
            <p:nvPr/>
          </p:nvSpPr>
          <p:spPr>
            <a:xfrm>
              <a:off x="-23004" y="176275"/>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0" name="Google Shape;1620;p29"/>
            <p:cNvSpPr/>
            <p:nvPr/>
          </p:nvSpPr>
          <p:spPr>
            <a:xfrm>
              <a:off x="-23004" y="523862"/>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1" name="Google Shape;1621;p29"/>
            <p:cNvSpPr/>
            <p:nvPr/>
          </p:nvSpPr>
          <p:spPr>
            <a:xfrm>
              <a:off x="-23004" y="849884"/>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2" name="Google Shape;1622;p29"/>
            <p:cNvSpPr/>
            <p:nvPr/>
          </p:nvSpPr>
          <p:spPr>
            <a:xfrm>
              <a:off x="-23004" y="1197806"/>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3" name="Google Shape;1623;p29"/>
            <p:cNvSpPr/>
            <p:nvPr/>
          </p:nvSpPr>
          <p:spPr>
            <a:xfrm>
              <a:off x="-23004" y="1554501"/>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4" name="Google Shape;1624;p29"/>
            <p:cNvSpPr/>
            <p:nvPr/>
          </p:nvSpPr>
          <p:spPr>
            <a:xfrm>
              <a:off x="-23004" y="1880590"/>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5" name="Google Shape;1625;p29"/>
            <p:cNvSpPr/>
            <p:nvPr/>
          </p:nvSpPr>
          <p:spPr>
            <a:xfrm>
              <a:off x="-23004" y="2228511"/>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6" name="Google Shape;1626;p29"/>
            <p:cNvSpPr/>
            <p:nvPr/>
          </p:nvSpPr>
          <p:spPr>
            <a:xfrm>
              <a:off x="-23004" y="2576366"/>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7" name="Google Shape;1627;p29"/>
            <p:cNvSpPr/>
            <p:nvPr/>
          </p:nvSpPr>
          <p:spPr>
            <a:xfrm>
              <a:off x="-23004" y="2902455"/>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8" name="Google Shape;1628;p29"/>
            <p:cNvSpPr/>
            <p:nvPr/>
          </p:nvSpPr>
          <p:spPr>
            <a:xfrm>
              <a:off x="-23004" y="3250042"/>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9" name="Google Shape;1629;p29"/>
            <p:cNvSpPr/>
            <p:nvPr/>
          </p:nvSpPr>
          <p:spPr>
            <a:xfrm>
              <a:off x="-23004" y="3597964"/>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0" name="Google Shape;1630;p29"/>
            <p:cNvSpPr/>
            <p:nvPr/>
          </p:nvSpPr>
          <p:spPr>
            <a:xfrm>
              <a:off x="-23004" y="3924052"/>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1" name="Google Shape;1631;p29"/>
            <p:cNvSpPr/>
            <p:nvPr/>
          </p:nvSpPr>
          <p:spPr>
            <a:xfrm>
              <a:off x="-23004" y="4271639"/>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2" name="Google Shape;1632;p29"/>
            <p:cNvSpPr/>
            <p:nvPr/>
          </p:nvSpPr>
          <p:spPr>
            <a:xfrm>
              <a:off x="-23004" y="4619561"/>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3" name="Google Shape;1633;p29"/>
            <p:cNvSpPr/>
            <p:nvPr/>
          </p:nvSpPr>
          <p:spPr>
            <a:xfrm>
              <a:off x="-23004" y="4945583"/>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4" name="Google Shape;1634;p29"/>
            <p:cNvSpPr/>
            <p:nvPr/>
          </p:nvSpPr>
          <p:spPr>
            <a:xfrm>
              <a:off x="473259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5" name="Google Shape;1635;p29"/>
            <p:cNvSpPr/>
            <p:nvPr/>
          </p:nvSpPr>
          <p:spPr>
            <a:xfrm>
              <a:off x="505868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6" name="Google Shape;1636;p29"/>
            <p:cNvSpPr/>
            <p:nvPr/>
          </p:nvSpPr>
          <p:spPr>
            <a:xfrm>
              <a:off x="5406608"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7" name="Google Shape;1637;p29"/>
            <p:cNvSpPr/>
            <p:nvPr/>
          </p:nvSpPr>
          <p:spPr>
            <a:xfrm>
              <a:off x="575419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8" name="Google Shape;1638;p29"/>
            <p:cNvSpPr/>
            <p:nvPr/>
          </p:nvSpPr>
          <p:spPr>
            <a:xfrm>
              <a:off x="6080285"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9" name="Google Shape;1639;p29"/>
            <p:cNvSpPr/>
            <p:nvPr/>
          </p:nvSpPr>
          <p:spPr>
            <a:xfrm>
              <a:off x="6428207"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0" name="Google Shape;1640;p29"/>
            <p:cNvSpPr/>
            <p:nvPr/>
          </p:nvSpPr>
          <p:spPr>
            <a:xfrm>
              <a:off x="6775795"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1" name="Google Shape;1641;p29"/>
            <p:cNvSpPr/>
            <p:nvPr/>
          </p:nvSpPr>
          <p:spPr>
            <a:xfrm>
              <a:off x="7101884"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2" name="Google Shape;1642;p29"/>
            <p:cNvSpPr/>
            <p:nvPr/>
          </p:nvSpPr>
          <p:spPr>
            <a:xfrm>
              <a:off x="7449807"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3" name="Google Shape;1643;p29"/>
            <p:cNvSpPr/>
            <p:nvPr/>
          </p:nvSpPr>
          <p:spPr>
            <a:xfrm>
              <a:off x="7797394"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4" name="Google Shape;1644;p29"/>
            <p:cNvSpPr/>
            <p:nvPr/>
          </p:nvSpPr>
          <p:spPr>
            <a:xfrm>
              <a:off x="8123417"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5" name="Google Shape;1645;p29"/>
            <p:cNvSpPr/>
            <p:nvPr/>
          </p:nvSpPr>
          <p:spPr>
            <a:xfrm>
              <a:off x="8471339"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6" name="Google Shape;1646;p29"/>
            <p:cNvSpPr/>
            <p:nvPr/>
          </p:nvSpPr>
          <p:spPr>
            <a:xfrm>
              <a:off x="8828370"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7" name="Google Shape;1647;p29"/>
            <p:cNvSpPr/>
            <p:nvPr/>
          </p:nvSpPr>
          <p:spPr>
            <a:xfrm>
              <a:off x="9154459"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8" name="Google Shape;1648;p29"/>
            <p:cNvSpPr/>
            <p:nvPr/>
          </p:nvSpPr>
          <p:spPr>
            <a:xfrm>
              <a:off x="4732600" y="176275"/>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9" name="Google Shape;1649;p29"/>
            <p:cNvSpPr/>
            <p:nvPr/>
          </p:nvSpPr>
          <p:spPr>
            <a:xfrm>
              <a:off x="4732600" y="523862"/>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0" name="Google Shape;1650;p29"/>
            <p:cNvSpPr/>
            <p:nvPr/>
          </p:nvSpPr>
          <p:spPr>
            <a:xfrm>
              <a:off x="4732600" y="849884"/>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1" name="Google Shape;1651;p29"/>
            <p:cNvSpPr/>
            <p:nvPr/>
          </p:nvSpPr>
          <p:spPr>
            <a:xfrm>
              <a:off x="4732600" y="1197806"/>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2" name="Google Shape;1652;p29"/>
            <p:cNvSpPr/>
            <p:nvPr/>
          </p:nvSpPr>
          <p:spPr>
            <a:xfrm>
              <a:off x="4732600" y="1554501"/>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3" name="Google Shape;1653;p29"/>
            <p:cNvSpPr/>
            <p:nvPr/>
          </p:nvSpPr>
          <p:spPr>
            <a:xfrm>
              <a:off x="4732600" y="1880590"/>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4" name="Google Shape;1654;p29"/>
            <p:cNvSpPr/>
            <p:nvPr/>
          </p:nvSpPr>
          <p:spPr>
            <a:xfrm>
              <a:off x="4732600" y="2228511"/>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5" name="Google Shape;1655;p29"/>
            <p:cNvSpPr/>
            <p:nvPr/>
          </p:nvSpPr>
          <p:spPr>
            <a:xfrm>
              <a:off x="4732600" y="2576366"/>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6" name="Google Shape;1656;p29"/>
            <p:cNvSpPr/>
            <p:nvPr/>
          </p:nvSpPr>
          <p:spPr>
            <a:xfrm>
              <a:off x="4732600" y="2902455"/>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7" name="Google Shape;1657;p29"/>
            <p:cNvSpPr/>
            <p:nvPr/>
          </p:nvSpPr>
          <p:spPr>
            <a:xfrm>
              <a:off x="4732600" y="3250042"/>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8" name="Google Shape;1658;p29"/>
            <p:cNvSpPr/>
            <p:nvPr/>
          </p:nvSpPr>
          <p:spPr>
            <a:xfrm>
              <a:off x="4732600" y="3597964"/>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9" name="Google Shape;1659;p29"/>
            <p:cNvSpPr/>
            <p:nvPr/>
          </p:nvSpPr>
          <p:spPr>
            <a:xfrm>
              <a:off x="4732600" y="3924052"/>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0" name="Google Shape;1660;p29"/>
            <p:cNvSpPr/>
            <p:nvPr/>
          </p:nvSpPr>
          <p:spPr>
            <a:xfrm>
              <a:off x="4732600" y="4271639"/>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1" name="Google Shape;1661;p29"/>
            <p:cNvSpPr/>
            <p:nvPr/>
          </p:nvSpPr>
          <p:spPr>
            <a:xfrm>
              <a:off x="4732600" y="4619561"/>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2" name="Google Shape;1662;p29"/>
            <p:cNvSpPr/>
            <p:nvPr/>
          </p:nvSpPr>
          <p:spPr>
            <a:xfrm>
              <a:off x="4732600" y="4945583"/>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63" name="Google Shape;1663;p29"/>
          <p:cNvSpPr/>
          <p:nvPr/>
        </p:nvSpPr>
        <p:spPr>
          <a:xfrm>
            <a:off x="600600" y="1014000"/>
            <a:ext cx="7942800" cy="37485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4" name="Google Shape;1664;p29"/>
          <p:cNvSpPr/>
          <p:nvPr/>
        </p:nvSpPr>
        <p:spPr>
          <a:xfrm>
            <a:off x="520375" y="772025"/>
            <a:ext cx="1833144" cy="1380874"/>
          </a:xfrm>
          <a:custGeom>
            <a:rect b="b" l="l" r="r" t="t"/>
            <a:pathLst>
              <a:path extrusionOk="0" h="10387" w="13789">
                <a:moveTo>
                  <a:pt x="5267" y="0"/>
                </a:moveTo>
                <a:cubicBezTo>
                  <a:pt x="4358" y="0"/>
                  <a:pt x="3499" y="191"/>
                  <a:pt x="2786" y="634"/>
                </a:cubicBezTo>
                <a:cubicBezTo>
                  <a:pt x="1234" y="1649"/>
                  <a:pt x="1" y="4573"/>
                  <a:pt x="1035" y="6623"/>
                </a:cubicBezTo>
                <a:cubicBezTo>
                  <a:pt x="2262" y="8933"/>
                  <a:pt x="5711" y="10386"/>
                  <a:pt x="8376" y="10386"/>
                </a:cubicBezTo>
                <a:cubicBezTo>
                  <a:pt x="8695" y="10386"/>
                  <a:pt x="9002" y="10366"/>
                  <a:pt x="9292" y="10323"/>
                </a:cubicBezTo>
                <a:cubicBezTo>
                  <a:pt x="12615" y="9846"/>
                  <a:pt x="13789" y="5309"/>
                  <a:pt x="11819" y="2942"/>
                </a:cubicBezTo>
                <a:cubicBezTo>
                  <a:pt x="10514" y="1376"/>
                  <a:pt x="7709" y="0"/>
                  <a:pt x="526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665" name="Google Shape;1665;p29"/>
          <p:cNvGrpSpPr/>
          <p:nvPr/>
        </p:nvGrpSpPr>
        <p:grpSpPr>
          <a:xfrm rot="-4591891">
            <a:off x="6693118" y="592935"/>
            <a:ext cx="644572" cy="1101868"/>
            <a:chOff x="478350" y="474400"/>
            <a:chExt cx="344250" cy="588450"/>
          </a:xfrm>
        </p:grpSpPr>
        <p:sp>
          <p:nvSpPr>
            <p:cNvPr id="1666" name="Google Shape;1666;p29"/>
            <p:cNvSpPr/>
            <p:nvPr/>
          </p:nvSpPr>
          <p:spPr>
            <a:xfrm>
              <a:off x="478350" y="590800"/>
              <a:ext cx="58225" cy="311400"/>
            </a:xfrm>
            <a:custGeom>
              <a:rect b="b" l="l" r="r" t="t"/>
              <a:pathLst>
                <a:path extrusionOk="0" h="12456" w="2329">
                  <a:moveTo>
                    <a:pt x="1991" y="11421"/>
                  </a:moveTo>
                  <a:cubicBezTo>
                    <a:pt x="1851" y="10565"/>
                    <a:pt x="1652" y="9809"/>
                    <a:pt x="1493" y="9013"/>
                  </a:cubicBezTo>
                  <a:cubicBezTo>
                    <a:pt x="1175" y="8695"/>
                    <a:pt x="1314" y="8237"/>
                    <a:pt x="1195" y="7859"/>
                  </a:cubicBezTo>
                  <a:cubicBezTo>
                    <a:pt x="1155" y="7760"/>
                    <a:pt x="1095" y="7700"/>
                    <a:pt x="1075" y="7621"/>
                  </a:cubicBezTo>
                  <a:cubicBezTo>
                    <a:pt x="1035" y="7342"/>
                    <a:pt x="1055" y="7083"/>
                    <a:pt x="1016" y="6904"/>
                  </a:cubicBezTo>
                  <a:cubicBezTo>
                    <a:pt x="956" y="6646"/>
                    <a:pt x="916" y="6447"/>
                    <a:pt x="876" y="6208"/>
                  </a:cubicBezTo>
                  <a:cubicBezTo>
                    <a:pt x="817" y="5930"/>
                    <a:pt x="837" y="5651"/>
                    <a:pt x="817" y="5353"/>
                  </a:cubicBezTo>
                  <a:cubicBezTo>
                    <a:pt x="817" y="5193"/>
                    <a:pt x="737" y="5074"/>
                    <a:pt x="757" y="4935"/>
                  </a:cubicBezTo>
                  <a:cubicBezTo>
                    <a:pt x="757" y="4815"/>
                    <a:pt x="837" y="4696"/>
                    <a:pt x="837" y="4577"/>
                  </a:cubicBezTo>
                  <a:cubicBezTo>
                    <a:pt x="856" y="4378"/>
                    <a:pt x="757" y="4139"/>
                    <a:pt x="757" y="3940"/>
                  </a:cubicBezTo>
                  <a:cubicBezTo>
                    <a:pt x="757" y="3860"/>
                    <a:pt x="837" y="3781"/>
                    <a:pt x="856" y="3701"/>
                  </a:cubicBezTo>
                  <a:cubicBezTo>
                    <a:pt x="856" y="3622"/>
                    <a:pt x="777" y="3502"/>
                    <a:pt x="777" y="3442"/>
                  </a:cubicBezTo>
                  <a:cubicBezTo>
                    <a:pt x="797" y="3363"/>
                    <a:pt x="916" y="3283"/>
                    <a:pt x="876" y="3204"/>
                  </a:cubicBezTo>
                  <a:cubicBezTo>
                    <a:pt x="856" y="3064"/>
                    <a:pt x="837" y="2905"/>
                    <a:pt x="797" y="2766"/>
                  </a:cubicBezTo>
                  <a:cubicBezTo>
                    <a:pt x="936" y="2348"/>
                    <a:pt x="1035" y="1672"/>
                    <a:pt x="1075" y="1194"/>
                  </a:cubicBezTo>
                  <a:cubicBezTo>
                    <a:pt x="1075" y="1135"/>
                    <a:pt x="956" y="1135"/>
                    <a:pt x="996" y="1035"/>
                  </a:cubicBezTo>
                  <a:cubicBezTo>
                    <a:pt x="1155" y="677"/>
                    <a:pt x="976" y="438"/>
                    <a:pt x="1135" y="80"/>
                  </a:cubicBezTo>
                  <a:cubicBezTo>
                    <a:pt x="837" y="0"/>
                    <a:pt x="876" y="299"/>
                    <a:pt x="757" y="597"/>
                  </a:cubicBezTo>
                  <a:cubicBezTo>
                    <a:pt x="717" y="717"/>
                    <a:pt x="558" y="756"/>
                    <a:pt x="538" y="776"/>
                  </a:cubicBezTo>
                  <a:cubicBezTo>
                    <a:pt x="518" y="796"/>
                    <a:pt x="578" y="836"/>
                    <a:pt x="558" y="876"/>
                  </a:cubicBezTo>
                  <a:cubicBezTo>
                    <a:pt x="558" y="876"/>
                    <a:pt x="538" y="955"/>
                    <a:pt x="518" y="995"/>
                  </a:cubicBezTo>
                  <a:cubicBezTo>
                    <a:pt x="419" y="1174"/>
                    <a:pt x="439" y="1274"/>
                    <a:pt x="399" y="1433"/>
                  </a:cubicBezTo>
                  <a:cubicBezTo>
                    <a:pt x="399" y="1513"/>
                    <a:pt x="319" y="1552"/>
                    <a:pt x="299" y="1632"/>
                  </a:cubicBezTo>
                  <a:cubicBezTo>
                    <a:pt x="260" y="1811"/>
                    <a:pt x="279" y="2149"/>
                    <a:pt x="260" y="2249"/>
                  </a:cubicBezTo>
                  <a:cubicBezTo>
                    <a:pt x="260" y="2308"/>
                    <a:pt x="180" y="2388"/>
                    <a:pt x="160" y="2448"/>
                  </a:cubicBezTo>
                  <a:cubicBezTo>
                    <a:pt x="120" y="2746"/>
                    <a:pt x="80" y="3064"/>
                    <a:pt x="61" y="3363"/>
                  </a:cubicBezTo>
                  <a:cubicBezTo>
                    <a:pt x="41" y="3482"/>
                    <a:pt x="100" y="3622"/>
                    <a:pt x="100" y="3761"/>
                  </a:cubicBezTo>
                  <a:cubicBezTo>
                    <a:pt x="100" y="3840"/>
                    <a:pt x="21" y="3940"/>
                    <a:pt x="1" y="4000"/>
                  </a:cubicBezTo>
                  <a:cubicBezTo>
                    <a:pt x="1" y="4099"/>
                    <a:pt x="21" y="4179"/>
                    <a:pt x="21" y="4258"/>
                  </a:cubicBezTo>
                  <a:cubicBezTo>
                    <a:pt x="21" y="4855"/>
                    <a:pt x="41" y="5372"/>
                    <a:pt x="41" y="5830"/>
                  </a:cubicBezTo>
                  <a:cubicBezTo>
                    <a:pt x="41" y="6029"/>
                    <a:pt x="1" y="6208"/>
                    <a:pt x="21" y="6387"/>
                  </a:cubicBezTo>
                  <a:cubicBezTo>
                    <a:pt x="41" y="6566"/>
                    <a:pt x="120" y="6765"/>
                    <a:pt x="180" y="6944"/>
                  </a:cubicBezTo>
                  <a:cubicBezTo>
                    <a:pt x="260" y="7282"/>
                    <a:pt x="319" y="7521"/>
                    <a:pt x="399" y="7800"/>
                  </a:cubicBezTo>
                  <a:cubicBezTo>
                    <a:pt x="439" y="7919"/>
                    <a:pt x="538" y="8337"/>
                    <a:pt x="538" y="8496"/>
                  </a:cubicBezTo>
                  <a:cubicBezTo>
                    <a:pt x="538" y="8556"/>
                    <a:pt x="478" y="8576"/>
                    <a:pt x="498" y="8675"/>
                  </a:cubicBezTo>
                  <a:cubicBezTo>
                    <a:pt x="518" y="8775"/>
                    <a:pt x="598" y="8854"/>
                    <a:pt x="638" y="8974"/>
                  </a:cubicBezTo>
                  <a:cubicBezTo>
                    <a:pt x="677" y="9093"/>
                    <a:pt x="697" y="9232"/>
                    <a:pt x="737" y="9352"/>
                  </a:cubicBezTo>
                  <a:cubicBezTo>
                    <a:pt x="797" y="9590"/>
                    <a:pt x="936" y="9809"/>
                    <a:pt x="996" y="10048"/>
                  </a:cubicBezTo>
                  <a:cubicBezTo>
                    <a:pt x="1155" y="10665"/>
                    <a:pt x="1274" y="11321"/>
                    <a:pt x="1593" y="11958"/>
                  </a:cubicBezTo>
                  <a:cubicBezTo>
                    <a:pt x="1831" y="11958"/>
                    <a:pt x="1851" y="12356"/>
                    <a:pt x="2030" y="12455"/>
                  </a:cubicBezTo>
                  <a:cubicBezTo>
                    <a:pt x="2249" y="12376"/>
                    <a:pt x="2090" y="12137"/>
                    <a:pt x="2090" y="11958"/>
                  </a:cubicBezTo>
                  <a:cubicBezTo>
                    <a:pt x="2030" y="11859"/>
                    <a:pt x="2329" y="11918"/>
                    <a:pt x="2189" y="11779"/>
                  </a:cubicBezTo>
                  <a:cubicBezTo>
                    <a:pt x="2170" y="11600"/>
                    <a:pt x="2070" y="11520"/>
                    <a:pt x="1991" y="1142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7" name="Google Shape;1667;p29"/>
            <p:cNvSpPr/>
            <p:nvPr/>
          </p:nvSpPr>
          <p:spPr>
            <a:xfrm>
              <a:off x="549975" y="474400"/>
              <a:ext cx="272625" cy="588450"/>
            </a:xfrm>
            <a:custGeom>
              <a:rect b="b" l="l" r="r" t="t"/>
              <a:pathLst>
                <a:path extrusionOk="0" h="23538" w="10905">
                  <a:moveTo>
                    <a:pt x="3901" y="20494"/>
                  </a:moveTo>
                  <a:cubicBezTo>
                    <a:pt x="3960" y="20554"/>
                    <a:pt x="4020" y="20534"/>
                    <a:pt x="4060" y="20573"/>
                  </a:cubicBezTo>
                  <a:cubicBezTo>
                    <a:pt x="4279" y="20713"/>
                    <a:pt x="4378" y="20872"/>
                    <a:pt x="4498" y="20951"/>
                  </a:cubicBezTo>
                  <a:cubicBezTo>
                    <a:pt x="4597" y="21031"/>
                    <a:pt x="4637" y="21031"/>
                    <a:pt x="4677" y="21051"/>
                  </a:cubicBezTo>
                  <a:cubicBezTo>
                    <a:pt x="4716" y="21071"/>
                    <a:pt x="4677" y="21111"/>
                    <a:pt x="4716" y="21131"/>
                  </a:cubicBezTo>
                  <a:cubicBezTo>
                    <a:pt x="5074" y="21409"/>
                    <a:pt x="5532" y="21688"/>
                    <a:pt x="5910" y="21926"/>
                  </a:cubicBezTo>
                  <a:cubicBezTo>
                    <a:pt x="6010" y="21966"/>
                    <a:pt x="6129" y="22086"/>
                    <a:pt x="6228" y="22165"/>
                  </a:cubicBezTo>
                  <a:cubicBezTo>
                    <a:pt x="6348" y="22245"/>
                    <a:pt x="6487" y="22324"/>
                    <a:pt x="6626" y="22384"/>
                  </a:cubicBezTo>
                  <a:cubicBezTo>
                    <a:pt x="7104" y="22603"/>
                    <a:pt x="7641" y="22722"/>
                    <a:pt x="8019" y="22842"/>
                  </a:cubicBezTo>
                  <a:cubicBezTo>
                    <a:pt x="8059" y="22861"/>
                    <a:pt x="8039" y="22901"/>
                    <a:pt x="8079" y="22921"/>
                  </a:cubicBezTo>
                  <a:cubicBezTo>
                    <a:pt x="8119" y="22941"/>
                    <a:pt x="8139" y="22901"/>
                    <a:pt x="8198" y="22901"/>
                  </a:cubicBezTo>
                  <a:cubicBezTo>
                    <a:pt x="8616" y="23041"/>
                    <a:pt x="8934" y="23080"/>
                    <a:pt x="9312" y="23160"/>
                  </a:cubicBezTo>
                  <a:cubicBezTo>
                    <a:pt x="9611" y="23240"/>
                    <a:pt x="9909" y="23438"/>
                    <a:pt x="10228" y="23359"/>
                  </a:cubicBezTo>
                  <a:cubicBezTo>
                    <a:pt x="10367" y="23538"/>
                    <a:pt x="10586" y="23498"/>
                    <a:pt x="10765" y="23399"/>
                  </a:cubicBezTo>
                  <a:cubicBezTo>
                    <a:pt x="10745" y="23160"/>
                    <a:pt x="10884" y="23041"/>
                    <a:pt x="10904" y="22682"/>
                  </a:cubicBezTo>
                  <a:cubicBezTo>
                    <a:pt x="10864" y="22424"/>
                    <a:pt x="10566" y="22424"/>
                    <a:pt x="10446" y="22205"/>
                  </a:cubicBezTo>
                  <a:cubicBezTo>
                    <a:pt x="10327" y="22304"/>
                    <a:pt x="10248" y="22145"/>
                    <a:pt x="10168" y="22145"/>
                  </a:cubicBezTo>
                  <a:cubicBezTo>
                    <a:pt x="10088" y="22145"/>
                    <a:pt x="10009" y="22185"/>
                    <a:pt x="9929" y="22185"/>
                  </a:cubicBezTo>
                  <a:cubicBezTo>
                    <a:pt x="9671" y="22205"/>
                    <a:pt x="9511" y="22066"/>
                    <a:pt x="9332" y="22006"/>
                  </a:cubicBezTo>
                  <a:cubicBezTo>
                    <a:pt x="9113" y="21966"/>
                    <a:pt x="8875" y="21946"/>
                    <a:pt x="8656" y="21887"/>
                  </a:cubicBezTo>
                  <a:cubicBezTo>
                    <a:pt x="8497" y="21867"/>
                    <a:pt x="8278" y="21747"/>
                    <a:pt x="8119" y="21747"/>
                  </a:cubicBezTo>
                  <a:cubicBezTo>
                    <a:pt x="8119" y="21747"/>
                    <a:pt x="8059" y="21827"/>
                    <a:pt x="8039" y="21827"/>
                  </a:cubicBezTo>
                  <a:cubicBezTo>
                    <a:pt x="7920" y="21867"/>
                    <a:pt x="7860" y="21688"/>
                    <a:pt x="7780" y="21648"/>
                  </a:cubicBezTo>
                  <a:cubicBezTo>
                    <a:pt x="7581" y="21548"/>
                    <a:pt x="7382" y="21509"/>
                    <a:pt x="7203" y="21429"/>
                  </a:cubicBezTo>
                  <a:cubicBezTo>
                    <a:pt x="6905" y="21310"/>
                    <a:pt x="6626" y="21210"/>
                    <a:pt x="6388" y="21031"/>
                  </a:cubicBezTo>
                  <a:cubicBezTo>
                    <a:pt x="6268" y="20932"/>
                    <a:pt x="6169" y="20772"/>
                    <a:pt x="6049" y="20693"/>
                  </a:cubicBezTo>
                  <a:cubicBezTo>
                    <a:pt x="5870" y="20554"/>
                    <a:pt x="5632" y="20474"/>
                    <a:pt x="5433" y="20355"/>
                  </a:cubicBezTo>
                  <a:cubicBezTo>
                    <a:pt x="4955" y="20096"/>
                    <a:pt x="4537" y="19778"/>
                    <a:pt x="4219" y="19320"/>
                  </a:cubicBezTo>
                  <a:cubicBezTo>
                    <a:pt x="4100" y="19280"/>
                    <a:pt x="3980" y="19201"/>
                    <a:pt x="3861" y="19141"/>
                  </a:cubicBezTo>
                  <a:cubicBezTo>
                    <a:pt x="3841" y="19022"/>
                    <a:pt x="3761" y="19002"/>
                    <a:pt x="3682" y="18922"/>
                  </a:cubicBezTo>
                  <a:cubicBezTo>
                    <a:pt x="3582" y="18823"/>
                    <a:pt x="3483" y="18683"/>
                    <a:pt x="3363" y="18544"/>
                  </a:cubicBezTo>
                  <a:cubicBezTo>
                    <a:pt x="3264" y="18405"/>
                    <a:pt x="3145" y="18265"/>
                    <a:pt x="3005" y="18146"/>
                  </a:cubicBezTo>
                  <a:cubicBezTo>
                    <a:pt x="3025" y="17828"/>
                    <a:pt x="2846" y="17629"/>
                    <a:pt x="2667" y="17410"/>
                  </a:cubicBezTo>
                  <a:cubicBezTo>
                    <a:pt x="2428" y="17171"/>
                    <a:pt x="2150" y="16714"/>
                    <a:pt x="2010" y="16455"/>
                  </a:cubicBezTo>
                  <a:cubicBezTo>
                    <a:pt x="1971" y="16395"/>
                    <a:pt x="2030" y="16355"/>
                    <a:pt x="2010" y="16336"/>
                  </a:cubicBezTo>
                  <a:cubicBezTo>
                    <a:pt x="1951" y="16196"/>
                    <a:pt x="1871" y="16057"/>
                    <a:pt x="1812" y="15918"/>
                  </a:cubicBezTo>
                  <a:cubicBezTo>
                    <a:pt x="1672" y="15540"/>
                    <a:pt x="1573" y="15142"/>
                    <a:pt x="1414" y="14784"/>
                  </a:cubicBezTo>
                  <a:cubicBezTo>
                    <a:pt x="1553" y="14644"/>
                    <a:pt x="1354" y="14505"/>
                    <a:pt x="1334" y="14386"/>
                  </a:cubicBezTo>
                  <a:cubicBezTo>
                    <a:pt x="1274" y="14107"/>
                    <a:pt x="1274" y="13848"/>
                    <a:pt x="1215" y="13570"/>
                  </a:cubicBezTo>
                  <a:cubicBezTo>
                    <a:pt x="1155" y="13331"/>
                    <a:pt x="1155" y="13132"/>
                    <a:pt x="1155" y="12933"/>
                  </a:cubicBezTo>
                  <a:cubicBezTo>
                    <a:pt x="1115" y="12555"/>
                    <a:pt x="1036" y="12277"/>
                    <a:pt x="996" y="11978"/>
                  </a:cubicBezTo>
                  <a:cubicBezTo>
                    <a:pt x="976" y="11859"/>
                    <a:pt x="1016" y="11759"/>
                    <a:pt x="996" y="11660"/>
                  </a:cubicBezTo>
                  <a:cubicBezTo>
                    <a:pt x="976" y="11560"/>
                    <a:pt x="896" y="11461"/>
                    <a:pt x="896" y="11361"/>
                  </a:cubicBezTo>
                  <a:cubicBezTo>
                    <a:pt x="896" y="11282"/>
                    <a:pt x="936" y="11182"/>
                    <a:pt x="956" y="11083"/>
                  </a:cubicBezTo>
                  <a:cubicBezTo>
                    <a:pt x="956" y="10884"/>
                    <a:pt x="956" y="10685"/>
                    <a:pt x="916" y="10566"/>
                  </a:cubicBezTo>
                  <a:cubicBezTo>
                    <a:pt x="916" y="10506"/>
                    <a:pt x="936" y="10387"/>
                    <a:pt x="936" y="10387"/>
                  </a:cubicBezTo>
                  <a:cubicBezTo>
                    <a:pt x="916" y="10227"/>
                    <a:pt x="856" y="10088"/>
                    <a:pt x="856" y="9949"/>
                  </a:cubicBezTo>
                  <a:cubicBezTo>
                    <a:pt x="876" y="9849"/>
                    <a:pt x="956" y="9750"/>
                    <a:pt x="956" y="9630"/>
                  </a:cubicBezTo>
                  <a:cubicBezTo>
                    <a:pt x="956" y="9451"/>
                    <a:pt x="856" y="9233"/>
                    <a:pt x="856" y="9054"/>
                  </a:cubicBezTo>
                  <a:cubicBezTo>
                    <a:pt x="856" y="8755"/>
                    <a:pt x="996" y="8496"/>
                    <a:pt x="956" y="8238"/>
                  </a:cubicBezTo>
                  <a:cubicBezTo>
                    <a:pt x="717" y="8158"/>
                    <a:pt x="996" y="8178"/>
                    <a:pt x="1016" y="8138"/>
                  </a:cubicBezTo>
                  <a:cubicBezTo>
                    <a:pt x="1036" y="8098"/>
                    <a:pt x="996" y="7979"/>
                    <a:pt x="1016" y="7919"/>
                  </a:cubicBezTo>
                  <a:cubicBezTo>
                    <a:pt x="1055" y="7621"/>
                    <a:pt x="1055" y="7263"/>
                    <a:pt x="976" y="7084"/>
                  </a:cubicBezTo>
                  <a:cubicBezTo>
                    <a:pt x="1155" y="6447"/>
                    <a:pt x="1394" y="5552"/>
                    <a:pt x="1235" y="4915"/>
                  </a:cubicBezTo>
                  <a:cubicBezTo>
                    <a:pt x="1354" y="4915"/>
                    <a:pt x="1294" y="4796"/>
                    <a:pt x="1294" y="4756"/>
                  </a:cubicBezTo>
                  <a:cubicBezTo>
                    <a:pt x="1374" y="4477"/>
                    <a:pt x="1573" y="4239"/>
                    <a:pt x="1652" y="4060"/>
                  </a:cubicBezTo>
                  <a:cubicBezTo>
                    <a:pt x="1672" y="4000"/>
                    <a:pt x="1652" y="3920"/>
                    <a:pt x="1692" y="3861"/>
                  </a:cubicBezTo>
                  <a:cubicBezTo>
                    <a:pt x="1871" y="3542"/>
                    <a:pt x="2090" y="3224"/>
                    <a:pt x="2269" y="2886"/>
                  </a:cubicBezTo>
                  <a:cubicBezTo>
                    <a:pt x="2349" y="2727"/>
                    <a:pt x="2408" y="2528"/>
                    <a:pt x="2508" y="2289"/>
                  </a:cubicBezTo>
                  <a:cubicBezTo>
                    <a:pt x="2548" y="2189"/>
                    <a:pt x="2607" y="2110"/>
                    <a:pt x="2627" y="2090"/>
                  </a:cubicBezTo>
                  <a:cubicBezTo>
                    <a:pt x="2667" y="2030"/>
                    <a:pt x="2687" y="1951"/>
                    <a:pt x="2727" y="1871"/>
                  </a:cubicBezTo>
                  <a:cubicBezTo>
                    <a:pt x="2806" y="1592"/>
                    <a:pt x="3025" y="1354"/>
                    <a:pt x="3125" y="1115"/>
                  </a:cubicBezTo>
                  <a:cubicBezTo>
                    <a:pt x="3145" y="1075"/>
                    <a:pt x="3125" y="996"/>
                    <a:pt x="3145" y="936"/>
                  </a:cubicBezTo>
                  <a:cubicBezTo>
                    <a:pt x="3184" y="797"/>
                    <a:pt x="3264" y="677"/>
                    <a:pt x="3284" y="618"/>
                  </a:cubicBezTo>
                  <a:cubicBezTo>
                    <a:pt x="3284" y="478"/>
                    <a:pt x="3423" y="399"/>
                    <a:pt x="3383" y="259"/>
                  </a:cubicBezTo>
                  <a:cubicBezTo>
                    <a:pt x="3483" y="299"/>
                    <a:pt x="3622" y="80"/>
                    <a:pt x="3463" y="1"/>
                  </a:cubicBezTo>
                  <a:cubicBezTo>
                    <a:pt x="3204" y="120"/>
                    <a:pt x="2985" y="498"/>
                    <a:pt x="2727" y="538"/>
                  </a:cubicBezTo>
                  <a:cubicBezTo>
                    <a:pt x="2806" y="836"/>
                    <a:pt x="2508" y="916"/>
                    <a:pt x="2309" y="1175"/>
                  </a:cubicBezTo>
                  <a:cubicBezTo>
                    <a:pt x="2249" y="1254"/>
                    <a:pt x="2229" y="1393"/>
                    <a:pt x="2150" y="1473"/>
                  </a:cubicBezTo>
                  <a:cubicBezTo>
                    <a:pt x="2070" y="1592"/>
                    <a:pt x="1931" y="1692"/>
                    <a:pt x="1871" y="1811"/>
                  </a:cubicBezTo>
                  <a:cubicBezTo>
                    <a:pt x="1812" y="1911"/>
                    <a:pt x="1812" y="2070"/>
                    <a:pt x="1772" y="2169"/>
                  </a:cubicBezTo>
                  <a:cubicBezTo>
                    <a:pt x="1613" y="2547"/>
                    <a:pt x="1354" y="2786"/>
                    <a:pt x="1374" y="3085"/>
                  </a:cubicBezTo>
                  <a:cubicBezTo>
                    <a:pt x="1215" y="3184"/>
                    <a:pt x="1274" y="3363"/>
                    <a:pt x="1274" y="3522"/>
                  </a:cubicBezTo>
                  <a:cubicBezTo>
                    <a:pt x="1155" y="3761"/>
                    <a:pt x="1175" y="3801"/>
                    <a:pt x="1115" y="3980"/>
                  </a:cubicBezTo>
                  <a:cubicBezTo>
                    <a:pt x="1215" y="4398"/>
                    <a:pt x="956" y="4696"/>
                    <a:pt x="797" y="5054"/>
                  </a:cubicBezTo>
                  <a:cubicBezTo>
                    <a:pt x="558" y="5572"/>
                    <a:pt x="518" y="6089"/>
                    <a:pt x="379" y="6467"/>
                  </a:cubicBezTo>
                  <a:cubicBezTo>
                    <a:pt x="478" y="6905"/>
                    <a:pt x="220" y="7323"/>
                    <a:pt x="339" y="7740"/>
                  </a:cubicBezTo>
                  <a:cubicBezTo>
                    <a:pt x="120" y="7860"/>
                    <a:pt x="100" y="8357"/>
                    <a:pt x="200" y="8556"/>
                  </a:cubicBezTo>
                  <a:cubicBezTo>
                    <a:pt x="1" y="8735"/>
                    <a:pt x="120" y="8994"/>
                    <a:pt x="100" y="9252"/>
                  </a:cubicBezTo>
                  <a:cubicBezTo>
                    <a:pt x="81" y="9312"/>
                    <a:pt x="81" y="9392"/>
                    <a:pt x="61" y="9471"/>
                  </a:cubicBezTo>
                  <a:cubicBezTo>
                    <a:pt x="21" y="9750"/>
                    <a:pt x="81" y="10367"/>
                    <a:pt x="81" y="10546"/>
                  </a:cubicBezTo>
                  <a:cubicBezTo>
                    <a:pt x="61" y="10924"/>
                    <a:pt x="81" y="11242"/>
                    <a:pt x="200" y="11541"/>
                  </a:cubicBezTo>
                  <a:cubicBezTo>
                    <a:pt x="61" y="11600"/>
                    <a:pt x="160" y="11720"/>
                    <a:pt x="160" y="11799"/>
                  </a:cubicBezTo>
                  <a:cubicBezTo>
                    <a:pt x="120" y="12098"/>
                    <a:pt x="160" y="12356"/>
                    <a:pt x="180" y="12615"/>
                  </a:cubicBezTo>
                  <a:cubicBezTo>
                    <a:pt x="180" y="12814"/>
                    <a:pt x="100" y="13033"/>
                    <a:pt x="120" y="13232"/>
                  </a:cubicBezTo>
                  <a:cubicBezTo>
                    <a:pt x="120" y="13272"/>
                    <a:pt x="160" y="13291"/>
                    <a:pt x="180" y="13351"/>
                  </a:cubicBezTo>
                  <a:cubicBezTo>
                    <a:pt x="200" y="13411"/>
                    <a:pt x="140" y="13490"/>
                    <a:pt x="140" y="13510"/>
                  </a:cubicBezTo>
                  <a:cubicBezTo>
                    <a:pt x="200" y="13848"/>
                    <a:pt x="319" y="14187"/>
                    <a:pt x="399" y="14525"/>
                  </a:cubicBezTo>
                  <a:cubicBezTo>
                    <a:pt x="439" y="14724"/>
                    <a:pt x="399" y="14943"/>
                    <a:pt x="459" y="15142"/>
                  </a:cubicBezTo>
                  <a:cubicBezTo>
                    <a:pt x="518" y="15341"/>
                    <a:pt x="658" y="15520"/>
                    <a:pt x="717" y="15699"/>
                  </a:cubicBezTo>
                  <a:cubicBezTo>
                    <a:pt x="737" y="15798"/>
                    <a:pt x="737" y="15938"/>
                    <a:pt x="757" y="16057"/>
                  </a:cubicBezTo>
                  <a:cubicBezTo>
                    <a:pt x="797" y="16196"/>
                    <a:pt x="837" y="16336"/>
                    <a:pt x="896" y="16475"/>
                  </a:cubicBezTo>
                  <a:cubicBezTo>
                    <a:pt x="1016" y="16793"/>
                    <a:pt x="1135" y="17111"/>
                    <a:pt x="1314" y="17410"/>
                  </a:cubicBezTo>
                  <a:cubicBezTo>
                    <a:pt x="1394" y="17569"/>
                    <a:pt x="1553" y="17768"/>
                    <a:pt x="1593" y="17868"/>
                  </a:cubicBezTo>
                  <a:cubicBezTo>
                    <a:pt x="1593" y="17907"/>
                    <a:pt x="1672" y="17907"/>
                    <a:pt x="1672" y="17927"/>
                  </a:cubicBezTo>
                  <a:cubicBezTo>
                    <a:pt x="1712" y="18007"/>
                    <a:pt x="1752" y="18106"/>
                    <a:pt x="1812" y="18166"/>
                  </a:cubicBezTo>
                  <a:cubicBezTo>
                    <a:pt x="1851" y="18246"/>
                    <a:pt x="1951" y="18265"/>
                    <a:pt x="1991" y="18305"/>
                  </a:cubicBezTo>
                  <a:cubicBezTo>
                    <a:pt x="2190" y="18524"/>
                    <a:pt x="2607" y="19022"/>
                    <a:pt x="2568" y="19101"/>
                  </a:cubicBezTo>
                  <a:cubicBezTo>
                    <a:pt x="2548" y="19141"/>
                    <a:pt x="2647" y="19121"/>
                    <a:pt x="2647" y="19121"/>
                  </a:cubicBezTo>
                  <a:cubicBezTo>
                    <a:pt x="2667" y="19141"/>
                    <a:pt x="2707" y="19201"/>
                    <a:pt x="2747" y="19240"/>
                  </a:cubicBezTo>
                  <a:cubicBezTo>
                    <a:pt x="2826" y="19380"/>
                    <a:pt x="2886" y="19539"/>
                    <a:pt x="3005" y="19678"/>
                  </a:cubicBezTo>
                  <a:cubicBezTo>
                    <a:pt x="3105" y="19778"/>
                    <a:pt x="3264" y="19837"/>
                    <a:pt x="3363" y="19937"/>
                  </a:cubicBezTo>
                  <a:cubicBezTo>
                    <a:pt x="3443" y="20016"/>
                    <a:pt x="3463" y="20136"/>
                    <a:pt x="3542" y="20215"/>
                  </a:cubicBezTo>
                  <a:cubicBezTo>
                    <a:pt x="3622" y="20295"/>
                    <a:pt x="3761" y="20295"/>
                    <a:pt x="3841" y="20374"/>
                  </a:cubicBezTo>
                  <a:cubicBezTo>
                    <a:pt x="3841" y="20374"/>
                    <a:pt x="3861" y="20454"/>
                    <a:pt x="3901" y="20494"/>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68" name="Google Shape;1668;p29"/>
          <p:cNvGrpSpPr/>
          <p:nvPr/>
        </p:nvGrpSpPr>
        <p:grpSpPr>
          <a:xfrm rot="-915198">
            <a:off x="6949801" y="4146204"/>
            <a:ext cx="540145" cy="625010"/>
            <a:chOff x="5167900" y="2089900"/>
            <a:chExt cx="177100" cy="204925"/>
          </a:xfrm>
        </p:grpSpPr>
        <p:sp>
          <p:nvSpPr>
            <p:cNvPr id="1669" name="Google Shape;1669;p29"/>
            <p:cNvSpPr/>
            <p:nvPr/>
          </p:nvSpPr>
          <p:spPr>
            <a:xfrm>
              <a:off x="5167900" y="2089900"/>
              <a:ext cx="177100" cy="204925"/>
            </a:xfrm>
            <a:custGeom>
              <a:rect b="b" l="l" r="r" t="t"/>
              <a:pathLst>
                <a:path extrusionOk="0" h="8197" w="7084">
                  <a:moveTo>
                    <a:pt x="3520" y="0"/>
                  </a:moveTo>
                  <a:cubicBezTo>
                    <a:pt x="3475" y="0"/>
                    <a:pt x="3429" y="1"/>
                    <a:pt x="3383" y="4"/>
                  </a:cubicBezTo>
                  <a:cubicBezTo>
                    <a:pt x="2508" y="4"/>
                    <a:pt x="1851" y="382"/>
                    <a:pt x="1374" y="959"/>
                  </a:cubicBezTo>
                  <a:cubicBezTo>
                    <a:pt x="1314" y="1018"/>
                    <a:pt x="1254" y="1078"/>
                    <a:pt x="1195" y="1158"/>
                  </a:cubicBezTo>
                  <a:cubicBezTo>
                    <a:pt x="976" y="1456"/>
                    <a:pt x="797" y="1774"/>
                    <a:pt x="637" y="2113"/>
                  </a:cubicBezTo>
                  <a:cubicBezTo>
                    <a:pt x="598" y="2232"/>
                    <a:pt x="558" y="2351"/>
                    <a:pt x="518" y="2451"/>
                  </a:cubicBezTo>
                  <a:cubicBezTo>
                    <a:pt x="339" y="2928"/>
                    <a:pt x="200" y="3406"/>
                    <a:pt x="140" y="3824"/>
                  </a:cubicBezTo>
                  <a:cubicBezTo>
                    <a:pt x="100" y="3983"/>
                    <a:pt x="80" y="4122"/>
                    <a:pt x="60" y="4261"/>
                  </a:cubicBezTo>
                  <a:cubicBezTo>
                    <a:pt x="41" y="4341"/>
                    <a:pt x="41" y="4421"/>
                    <a:pt x="21" y="4500"/>
                  </a:cubicBezTo>
                  <a:cubicBezTo>
                    <a:pt x="1" y="4779"/>
                    <a:pt x="1" y="5057"/>
                    <a:pt x="21" y="5296"/>
                  </a:cubicBezTo>
                  <a:cubicBezTo>
                    <a:pt x="21" y="5415"/>
                    <a:pt x="41" y="5535"/>
                    <a:pt x="60" y="5654"/>
                  </a:cubicBezTo>
                  <a:cubicBezTo>
                    <a:pt x="100" y="5953"/>
                    <a:pt x="160" y="6211"/>
                    <a:pt x="259" y="6470"/>
                  </a:cubicBezTo>
                  <a:cubicBezTo>
                    <a:pt x="299" y="6549"/>
                    <a:pt x="319" y="6629"/>
                    <a:pt x="359" y="6709"/>
                  </a:cubicBezTo>
                  <a:cubicBezTo>
                    <a:pt x="777" y="7544"/>
                    <a:pt x="1592" y="8082"/>
                    <a:pt x="2945" y="8181"/>
                  </a:cubicBezTo>
                  <a:cubicBezTo>
                    <a:pt x="3087" y="8191"/>
                    <a:pt x="3242" y="8196"/>
                    <a:pt x="3407" y="8196"/>
                  </a:cubicBezTo>
                  <a:cubicBezTo>
                    <a:pt x="4237" y="8196"/>
                    <a:pt x="5295" y="8056"/>
                    <a:pt x="5910" y="7624"/>
                  </a:cubicBezTo>
                  <a:cubicBezTo>
                    <a:pt x="6208" y="7405"/>
                    <a:pt x="6447" y="7126"/>
                    <a:pt x="6626" y="6828"/>
                  </a:cubicBezTo>
                  <a:cubicBezTo>
                    <a:pt x="6666" y="6748"/>
                    <a:pt x="6706" y="6669"/>
                    <a:pt x="6746" y="6589"/>
                  </a:cubicBezTo>
                  <a:cubicBezTo>
                    <a:pt x="6865" y="6331"/>
                    <a:pt x="6945" y="6072"/>
                    <a:pt x="7004" y="5793"/>
                  </a:cubicBezTo>
                  <a:cubicBezTo>
                    <a:pt x="7024" y="5694"/>
                    <a:pt x="7024" y="5594"/>
                    <a:pt x="7044" y="5495"/>
                  </a:cubicBezTo>
                  <a:cubicBezTo>
                    <a:pt x="7084" y="5137"/>
                    <a:pt x="7084" y="4799"/>
                    <a:pt x="7064" y="4480"/>
                  </a:cubicBezTo>
                  <a:cubicBezTo>
                    <a:pt x="7064" y="4460"/>
                    <a:pt x="7064" y="4460"/>
                    <a:pt x="7044" y="4440"/>
                  </a:cubicBezTo>
                  <a:cubicBezTo>
                    <a:pt x="7044" y="4321"/>
                    <a:pt x="7024" y="4202"/>
                    <a:pt x="7024" y="4082"/>
                  </a:cubicBezTo>
                  <a:cubicBezTo>
                    <a:pt x="6945" y="3605"/>
                    <a:pt x="6845" y="3127"/>
                    <a:pt x="6686" y="2710"/>
                  </a:cubicBezTo>
                  <a:lnTo>
                    <a:pt x="6666" y="2710"/>
                  </a:lnTo>
                  <a:cubicBezTo>
                    <a:pt x="6606" y="2530"/>
                    <a:pt x="6547" y="2371"/>
                    <a:pt x="6467" y="2212"/>
                  </a:cubicBezTo>
                  <a:cubicBezTo>
                    <a:pt x="6248" y="1735"/>
                    <a:pt x="5950" y="1317"/>
                    <a:pt x="5631" y="979"/>
                  </a:cubicBezTo>
                  <a:cubicBezTo>
                    <a:pt x="5572" y="919"/>
                    <a:pt x="5512" y="859"/>
                    <a:pt x="5472" y="819"/>
                  </a:cubicBezTo>
                  <a:cubicBezTo>
                    <a:pt x="4911" y="295"/>
                    <a:pt x="4244" y="0"/>
                    <a:pt x="3520"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0" name="Google Shape;1670;p29"/>
            <p:cNvSpPr/>
            <p:nvPr/>
          </p:nvSpPr>
          <p:spPr>
            <a:xfrm>
              <a:off x="5180850" y="2140025"/>
              <a:ext cx="153725" cy="33025"/>
            </a:xfrm>
            <a:custGeom>
              <a:rect b="b" l="l" r="r" t="t"/>
              <a:pathLst>
                <a:path extrusionOk="0" h="1321" w="6149">
                  <a:moveTo>
                    <a:pt x="5417" y="0"/>
                  </a:moveTo>
                  <a:cubicBezTo>
                    <a:pt x="5249" y="0"/>
                    <a:pt x="5074" y="67"/>
                    <a:pt x="4895" y="227"/>
                  </a:cubicBezTo>
                  <a:cubicBezTo>
                    <a:pt x="4715" y="406"/>
                    <a:pt x="4616" y="665"/>
                    <a:pt x="4457" y="844"/>
                  </a:cubicBezTo>
                  <a:cubicBezTo>
                    <a:pt x="4349" y="958"/>
                    <a:pt x="4262" y="1003"/>
                    <a:pt x="4185" y="1003"/>
                  </a:cubicBezTo>
                  <a:cubicBezTo>
                    <a:pt x="4020" y="1003"/>
                    <a:pt x="3903" y="795"/>
                    <a:pt x="3741" y="605"/>
                  </a:cubicBezTo>
                  <a:cubicBezTo>
                    <a:pt x="3522" y="366"/>
                    <a:pt x="3283" y="28"/>
                    <a:pt x="2925" y="8"/>
                  </a:cubicBezTo>
                  <a:cubicBezTo>
                    <a:pt x="2904" y="6"/>
                    <a:pt x="2884" y="6"/>
                    <a:pt x="2864" y="6"/>
                  </a:cubicBezTo>
                  <a:cubicBezTo>
                    <a:pt x="2442" y="6"/>
                    <a:pt x="2177" y="400"/>
                    <a:pt x="1930" y="685"/>
                  </a:cubicBezTo>
                  <a:cubicBezTo>
                    <a:pt x="1797" y="858"/>
                    <a:pt x="1672" y="1004"/>
                    <a:pt x="1521" y="1004"/>
                  </a:cubicBezTo>
                  <a:cubicBezTo>
                    <a:pt x="1446" y="1004"/>
                    <a:pt x="1365" y="969"/>
                    <a:pt x="1273" y="884"/>
                  </a:cubicBezTo>
                  <a:cubicBezTo>
                    <a:pt x="1154" y="764"/>
                    <a:pt x="1074" y="605"/>
                    <a:pt x="975" y="466"/>
                  </a:cubicBezTo>
                  <a:cubicBezTo>
                    <a:pt x="741" y="185"/>
                    <a:pt x="519" y="87"/>
                    <a:pt x="300" y="87"/>
                  </a:cubicBezTo>
                  <a:cubicBezTo>
                    <a:pt x="239" y="87"/>
                    <a:pt x="179" y="95"/>
                    <a:pt x="119" y="108"/>
                  </a:cubicBezTo>
                  <a:cubicBezTo>
                    <a:pt x="80" y="227"/>
                    <a:pt x="40" y="346"/>
                    <a:pt x="0" y="446"/>
                  </a:cubicBezTo>
                  <a:cubicBezTo>
                    <a:pt x="99" y="388"/>
                    <a:pt x="201" y="351"/>
                    <a:pt x="305" y="351"/>
                  </a:cubicBezTo>
                  <a:cubicBezTo>
                    <a:pt x="452" y="351"/>
                    <a:pt x="604" y="426"/>
                    <a:pt x="756" y="625"/>
                  </a:cubicBezTo>
                  <a:cubicBezTo>
                    <a:pt x="915" y="804"/>
                    <a:pt x="1035" y="1083"/>
                    <a:pt x="1254" y="1222"/>
                  </a:cubicBezTo>
                  <a:cubicBezTo>
                    <a:pt x="1352" y="1282"/>
                    <a:pt x="1441" y="1308"/>
                    <a:pt x="1524" y="1308"/>
                  </a:cubicBezTo>
                  <a:cubicBezTo>
                    <a:pt x="2050" y="1308"/>
                    <a:pt x="2317" y="259"/>
                    <a:pt x="2867" y="259"/>
                  </a:cubicBezTo>
                  <a:cubicBezTo>
                    <a:pt x="2917" y="259"/>
                    <a:pt x="2969" y="268"/>
                    <a:pt x="3024" y="287"/>
                  </a:cubicBezTo>
                  <a:cubicBezTo>
                    <a:pt x="3452" y="429"/>
                    <a:pt x="3752" y="1321"/>
                    <a:pt x="4238" y="1321"/>
                  </a:cubicBezTo>
                  <a:cubicBezTo>
                    <a:pt x="4295" y="1321"/>
                    <a:pt x="4354" y="1309"/>
                    <a:pt x="4417" y="1282"/>
                  </a:cubicBezTo>
                  <a:cubicBezTo>
                    <a:pt x="4815" y="1102"/>
                    <a:pt x="4855" y="346"/>
                    <a:pt x="5332" y="247"/>
                  </a:cubicBezTo>
                  <a:cubicBezTo>
                    <a:pt x="5358" y="241"/>
                    <a:pt x="5384" y="238"/>
                    <a:pt x="5410" y="238"/>
                  </a:cubicBezTo>
                  <a:cubicBezTo>
                    <a:pt x="5653" y="238"/>
                    <a:pt x="5933" y="471"/>
                    <a:pt x="6148" y="705"/>
                  </a:cubicBezTo>
                  <a:cubicBezTo>
                    <a:pt x="6088" y="525"/>
                    <a:pt x="6029" y="366"/>
                    <a:pt x="5949" y="207"/>
                  </a:cubicBezTo>
                  <a:cubicBezTo>
                    <a:pt x="5782" y="82"/>
                    <a:pt x="5603" y="0"/>
                    <a:pt x="541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1" name="Google Shape;1671;p29"/>
            <p:cNvSpPr/>
            <p:nvPr/>
          </p:nvSpPr>
          <p:spPr>
            <a:xfrm>
              <a:off x="5197750" y="2105375"/>
              <a:ext cx="110950" cy="32875"/>
            </a:xfrm>
            <a:custGeom>
              <a:rect b="b" l="l" r="r" t="t"/>
              <a:pathLst>
                <a:path extrusionOk="0" h="1315" w="4438">
                  <a:moveTo>
                    <a:pt x="2216" y="1"/>
                  </a:moveTo>
                  <a:cubicBezTo>
                    <a:pt x="1778" y="1"/>
                    <a:pt x="1507" y="387"/>
                    <a:pt x="1274" y="698"/>
                  </a:cubicBezTo>
                  <a:cubicBezTo>
                    <a:pt x="1128" y="857"/>
                    <a:pt x="1000" y="998"/>
                    <a:pt x="848" y="998"/>
                  </a:cubicBezTo>
                  <a:cubicBezTo>
                    <a:pt x="772" y="998"/>
                    <a:pt x="690" y="963"/>
                    <a:pt x="597" y="877"/>
                  </a:cubicBezTo>
                  <a:cubicBezTo>
                    <a:pt x="478" y="777"/>
                    <a:pt x="398" y="598"/>
                    <a:pt x="299" y="479"/>
                  </a:cubicBezTo>
                  <a:cubicBezTo>
                    <a:pt x="259" y="419"/>
                    <a:pt x="219" y="379"/>
                    <a:pt x="180" y="340"/>
                  </a:cubicBezTo>
                  <a:cubicBezTo>
                    <a:pt x="120" y="399"/>
                    <a:pt x="60" y="459"/>
                    <a:pt x="1" y="539"/>
                  </a:cubicBezTo>
                  <a:cubicBezTo>
                    <a:pt x="40" y="559"/>
                    <a:pt x="60" y="598"/>
                    <a:pt x="80" y="618"/>
                  </a:cubicBezTo>
                  <a:cubicBezTo>
                    <a:pt x="239" y="817"/>
                    <a:pt x="359" y="1076"/>
                    <a:pt x="578" y="1215"/>
                  </a:cubicBezTo>
                  <a:cubicBezTo>
                    <a:pt x="676" y="1275"/>
                    <a:pt x="765" y="1301"/>
                    <a:pt x="848" y="1301"/>
                  </a:cubicBezTo>
                  <a:cubicBezTo>
                    <a:pt x="1371" y="1301"/>
                    <a:pt x="1638" y="268"/>
                    <a:pt x="2181" y="268"/>
                  </a:cubicBezTo>
                  <a:cubicBezTo>
                    <a:pt x="2234" y="268"/>
                    <a:pt x="2290" y="278"/>
                    <a:pt x="2348" y="300"/>
                  </a:cubicBezTo>
                  <a:cubicBezTo>
                    <a:pt x="2776" y="425"/>
                    <a:pt x="3076" y="1314"/>
                    <a:pt x="3562" y="1314"/>
                  </a:cubicBezTo>
                  <a:cubicBezTo>
                    <a:pt x="3619" y="1314"/>
                    <a:pt x="3678" y="1302"/>
                    <a:pt x="3741" y="1275"/>
                  </a:cubicBezTo>
                  <a:cubicBezTo>
                    <a:pt x="4079" y="1136"/>
                    <a:pt x="4159" y="618"/>
                    <a:pt x="4437" y="360"/>
                  </a:cubicBezTo>
                  <a:cubicBezTo>
                    <a:pt x="4378" y="300"/>
                    <a:pt x="4318" y="240"/>
                    <a:pt x="4278" y="200"/>
                  </a:cubicBezTo>
                  <a:cubicBezTo>
                    <a:pt x="4258" y="220"/>
                    <a:pt x="4238" y="220"/>
                    <a:pt x="4219" y="240"/>
                  </a:cubicBezTo>
                  <a:cubicBezTo>
                    <a:pt x="4039" y="419"/>
                    <a:pt x="3940" y="658"/>
                    <a:pt x="3781" y="837"/>
                  </a:cubicBezTo>
                  <a:cubicBezTo>
                    <a:pt x="3673" y="951"/>
                    <a:pt x="3586" y="997"/>
                    <a:pt x="3509" y="997"/>
                  </a:cubicBezTo>
                  <a:cubicBezTo>
                    <a:pt x="3344" y="997"/>
                    <a:pt x="3227" y="788"/>
                    <a:pt x="3065" y="598"/>
                  </a:cubicBezTo>
                  <a:cubicBezTo>
                    <a:pt x="2846" y="360"/>
                    <a:pt x="2607" y="21"/>
                    <a:pt x="2249" y="1"/>
                  </a:cubicBezTo>
                  <a:cubicBezTo>
                    <a:pt x="2238" y="1"/>
                    <a:pt x="2227" y="1"/>
                    <a:pt x="221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2" name="Google Shape;1672;p29"/>
            <p:cNvSpPr/>
            <p:nvPr/>
          </p:nvSpPr>
          <p:spPr>
            <a:xfrm>
              <a:off x="5169400" y="2174525"/>
              <a:ext cx="174625" cy="32875"/>
            </a:xfrm>
            <a:custGeom>
              <a:rect b="b" l="l" r="r" t="t"/>
              <a:pathLst>
                <a:path extrusionOk="0" h="1315" w="6985">
                  <a:moveTo>
                    <a:pt x="3350" y="0"/>
                  </a:moveTo>
                  <a:cubicBezTo>
                    <a:pt x="2912" y="0"/>
                    <a:pt x="2640" y="387"/>
                    <a:pt x="2388" y="697"/>
                  </a:cubicBezTo>
                  <a:cubicBezTo>
                    <a:pt x="2255" y="871"/>
                    <a:pt x="2130" y="1008"/>
                    <a:pt x="1979" y="1008"/>
                  </a:cubicBezTo>
                  <a:cubicBezTo>
                    <a:pt x="1904" y="1008"/>
                    <a:pt x="1823" y="975"/>
                    <a:pt x="1731" y="896"/>
                  </a:cubicBezTo>
                  <a:cubicBezTo>
                    <a:pt x="1612" y="777"/>
                    <a:pt x="1532" y="598"/>
                    <a:pt x="1413" y="479"/>
                  </a:cubicBezTo>
                  <a:cubicBezTo>
                    <a:pt x="1198" y="208"/>
                    <a:pt x="984" y="99"/>
                    <a:pt x="773" y="99"/>
                  </a:cubicBezTo>
                  <a:cubicBezTo>
                    <a:pt x="535" y="99"/>
                    <a:pt x="302" y="238"/>
                    <a:pt x="80" y="439"/>
                  </a:cubicBezTo>
                  <a:cubicBezTo>
                    <a:pt x="40" y="598"/>
                    <a:pt x="20" y="737"/>
                    <a:pt x="0" y="876"/>
                  </a:cubicBezTo>
                  <a:cubicBezTo>
                    <a:pt x="219" y="606"/>
                    <a:pt x="480" y="353"/>
                    <a:pt x="755" y="353"/>
                  </a:cubicBezTo>
                  <a:cubicBezTo>
                    <a:pt x="905" y="353"/>
                    <a:pt x="1060" y="428"/>
                    <a:pt x="1214" y="618"/>
                  </a:cubicBezTo>
                  <a:cubicBezTo>
                    <a:pt x="1373" y="817"/>
                    <a:pt x="1493" y="1095"/>
                    <a:pt x="1712" y="1215"/>
                  </a:cubicBezTo>
                  <a:cubicBezTo>
                    <a:pt x="1811" y="1276"/>
                    <a:pt x="1901" y="1302"/>
                    <a:pt x="1985" y="1302"/>
                  </a:cubicBezTo>
                  <a:cubicBezTo>
                    <a:pt x="2509" y="1302"/>
                    <a:pt x="2776" y="272"/>
                    <a:pt x="3324" y="272"/>
                  </a:cubicBezTo>
                  <a:cubicBezTo>
                    <a:pt x="3374" y="272"/>
                    <a:pt x="3427" y="280"/>
                    <a:pt x="3482" y="299"/>
                  </a:cubicBezTo>
                  <a:cubicBezTo>
                    <a:pt x="3891" y="442"/>
                    <a:pt x="4205" y="1314"/>
                    <a:pt x="4693" y="1314"/>
                  </a:cubicBezTo>
                  <a:cubicBezTo>
                    <a:pt x="4751" y="1314"/>
                    <a:pt x="4811" y="1302"/>
                    <a:pt x="4875" y="1274"/>
                  </a:cubicBezTo>
                  <a:cubicBezTo>
                    <a:pt x="5273" y="1115"/>
                    <a:pt x="5313" y="359"/>
                    <a:pt x="5790" y="240"/>
                  </a:cubicBezTo>
                  <a:cubicBezTo>
                    <a:pt x="5812" y="235"/>
                    <a:pt x="5835" y="233"/>
                    <a:pt x="5857" y="233"/>
                  </a:cubicBezTo>
                  <a:cubicBezTo>
                    <a:pt x="6225" y="233"/>
                    <a:pt x="6681" y="810"/>
                    <a:pt x="6924" y="1016"/>
                  </a:cubicBezTo>
                  <a:cubicBezTo>
                    <a:pt x="6944" y="1036"/>
                    <a:pt x="6964" y="1055"/>
                    <a:pt x="6984" y="1055"/>
                  </a:cubicBezTo>
                  <a:cubicBezTo>
                    <a:pt x="6984" y="936"/>
                    <a:pt x="6964" y="817"/>
                    <a:pt x="6964" y="697"/>
                  </a:cubicBezTo>
                  <a:cubicBezTo>
                    <a:pt x="6629" y="376"/>
                    <a:pt x="6265" y="6"/>
                    <a:pt x="5871" y="6"/>
                  </a:cubicBezTo>
                  <a:cubicBezTo>
                    <a:pt x="5704" y="6"/>
                    <a:pt x="5531" y="73"/>
                    <a:pt x="5353" y="240"/>
                  </a:cubicBezTo>
                  <a:cubicBezTo>
                    <a:pt x="5173" y="419"/>
                    <a:pt x="5074" y="658"/>
                    <a:pt x="4895" y="857"/>
                  </a:cubicBezTo>
                  <a:cubicBezTo>
                    <a:pt x="4796" y="968"/>
                    <a:pt x="4714" y="1012"/>
                    <a:pt x="4641" y="1012"/>
                  </a:cubicBezTo>
                  <a:cubicBezTo>
                    <a:pt x="4480" y="1012"/>
                    <a:pt x="4363" y="796"/>
                    <a:pt x="4199" y="618"/>
                  </a:cubicBezTo>
                  <a:cubicBezTo>
                    <a:pt x="3980" y="379"/>
                    <a:pt x="3741" y="41"/>
                    <a:pt x="3383" y="1"/>
                  </a:cubicBezTo>
                  <a:cubicBezTo>
                    <a:pt x="3372" y="1"/>
                    <a:pt x="3361" y="0"/>
                    <a:pt x="335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3" name="Google Shape;1673;p29"/>
            <p:cNvSpPr/>
            <p:nvPr/>
          </p:nvSpPr>
          <p:spPr>
            <a:xfrm>
              <a:off x="5168400" y="2209150"/>
              <a:ext cx="175625" cy="33050"/>
            </a:xfrm>
            <a:custGeom>
              <a:rect b="b" l="l" r="r" t="t"/>
              <a:pathLst>
                <a:path extrusionOk="0" h="1322" w="7025">
                  <a:moveTo>
                    <a:pt x="5910" y="1"/>
                  </a:moveTo>
                  <a:cubicBezTo>
                    <a:pt x="5741" y="1"/>
                    <a:pt x="5569" y="71"/>
                    <a:pt x="5393" y="247"/>
                  </a:cubicBezTo>
                  <a:cubicBezTo>
                    <a:pt x="5213" y="427"/>
                    <a:pt x="5114" y="665"/>
                    <a:pt x="4935" y="844"/>
                  </a:cubicBezTo>
                  <a:cubicBezTo>
                    <a:pt x="4834" y="958"/>
                    <a:pt x="4750" y="1004"/>
                    <a:pt x="4676" y="1004"/>
                  </a:cubicBezTo>
                  <a:cubicBezTo>
                    <a:pt x="4518" y="1004"/>
                    <a:pt x="4401" y="795"/>
                    <a:pt x="4239" y="606"/>
                  </a:cubicBezTo>
                  <a:cubicBezTo>
                    <a:pt x="4020" y="367"/>
                    <a:pt x="3781" y="29"/>
                    <a:pt x="3423" y="9"/>
                  </a:cubicBezTo>
                  <a:cubicBezTo>
                    <a:pt x="3402" y="7"/>
                    <a:pt x="3382" y="6"/>
                    <a:pt x="3362" y="6"/>
                  </a:cubicBezTo>
                  <a:cubicBezTo>
                    <a:pt x="2940" y="6"/>
                    <a:pt x="2675" y="400"/>
                    <a:pt x="2428" y="685"/>
                  </a:cubicBezTo>
                  <a:cubicBezTo>
                    <a:pt x="2295" y="859"/>
                    <a:pt x="2170" y="1005"/>
                    <a:pt x="2019" y="1005"/>
                  </a:cubicBezTo>
                  <a:cubicBezTo>
                    <a:pt x="1944" y="1005"/>
                    <a:pt x="1863" y="970"/>
                    <a:pt x="1771" y="884"/>
                  </a:cubicBezTo>
                  <a:cubicBezTo>
                    <a:pt x="1632" y="785"/>
                    <a:pt x="1553" y="606"/>
                    <a:pt x="1453" y="486"/>
                  </a:cubicBezTo>
                  <a:cubicBezTo>
                    <a:pt x="1235" y="208"/>
                    <a:pt x="1014" y="97"/>
                    <a:pt x="797" y="97"/>
                  </a:cubicBezTo>
                  <a:cubicBezTo>
                    <a:pt x="518" y="97"/>
                    <a:pt x="247" y="280"/>
                    <a:pt x="1" y="526"/>
                  </a:cubicBezTo>
                  <a:cubicBezTo>
                    <a:pt x="1" y="645"/>
                    <a:pt x="21" y="765"/>
                    <a:pt x="40" y="884"/>
                  </a:cubicBezTo>
                  <a:cubicBezTo>
                    <a:pt x="259" y="614"/>
                    <a:pt x="520" y="360"/>
                    <a:pt x="795" y="360"/>
                  </a:cubicBezTo>
                  <a:cubicBezTo>
                    <a:pt x="945" y="360"/>
                    <a:pt x="1100" y="436"/>
                    <a:pt x="1254" y="626"/>
                  </a:cubicBezTo>
                  <a:cubicBezTo>
                    <a:pt x="1413" y="824"/>
                    <a:pt x="1513" y="1083"/>
                    <a:pt x="1752" y="1222"/>
                  </a:cubicBezTo>
                  <a:cubicBezTo>
                    <a:pt x="1850" y="1283"/>
                    <a:pt x="1939" y="1309"/>
                    <a:pt x="2021" y="1309"/>
                  </a:cubicBezTo>
                  <a:cubicBezTo>
                    <a:pt x="2544" y="1309"/>
                    <a:pt x="2800" y="260"/>
                    <a:pt x="3362" y="260"/>
                  </a:cubicBezTo>
                  <a:cubicBezTo>
                    <a:pt x="3413" y="260"/>
                    <a:pt x="3466" y="269"/>
                    <a:pt x="3522" y="287"/>
                  </a:cubicBezTo>
                  <a:cubicBezTo>
                    <a:pt x="3932" y="430"/>
                    <a:pt x="4230" y="1321"/>
                    <a:pt x="4730" y="1321"/>
                  </a:cubicBezTo>
                  <a:cubicBezTo>
                    <a:pt x="4789" y="1321"/>
                    <a:pt x="4850" y="1309"/>
                    <a:pt x="4915" y="1282"/>
                  </a:cubicBezTo>
                  <a:cubicBezTo>
                    <a:pt x="5313" y="1103"/>
                    <a:pt x="5333" y="367"/>
                    <a:pt x="5810" y="247"/>
                  </a:cubicBezTo>
                  <a:cubicBezTo>
                    <a:pt x="5839" y="240"/>
                    <a:pt x="5868" y="237"/>
                    <a:pt x="5897" y="237"/>
                  </a:cubicBezTo>
                  <a:cubicBezTo>
                    <a:pt x="6278" y="237"/>
                    <a:pt x="6724" y="802"/>
                    <a:pt x="6964" y="1023"/>
                  </a:cubicBezTo>
                  <a:lnTo>
                    <a:pt x="6984" y="1023"/>
                  </a:lnTo>
                  <a:cubicBezTo>
                    <a:pt x="7004" y="924"/>
                    <a:pt x="7004" y="824"/>
                    <a:pt x="7024" y="725"/>
                  </a:cubicBezTo>
                  <a:cubicBezTo>
                    <a:pt x="6687" y="402"/>
                    <a:pt x="6311" y="1"/>
                    <a:pt x="591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4" name="Google Shape;1674;p29"/>
            <p:cNvSpPr/>
            <p:nvPr/>
          </p:nvSpPr>
          <p:spPr>
            <a:xfrm>
              <a:off x="5174375" y="2243825"/>
              <a:ext cx="162175" cy="33200"/>
            </a:xfrm>
            <a:custGeom>
              <a:rect b="b" l="l" r="r" t="t"/>
              <a:pathLst>
                <a:path extrusionOk="0" h="1328" w="6487">
                  <a:moveTo>
                    <a:pt x="5659" y="1"/>
                  </a:moveTo>
                  <a:cubicBezTo>
                    <a:pt x="5495" y="1"/>
                    <a:pt x="5327" y="67"/>
                    <a:pt x="5154" y="233"/>
                  </a:cubicBezTo>
                  <a:cubicBezTo>
                    <a:pt x="4955" y="412"/>
                    <a:pt x="4855" y="651"/>
                    <a:pt x="4696" y="850"/>
                  </a:cubicBezTo>
                  <a:cubicBezTo>
                    <a:pt x="4595" y="964"/>
                    <a:pt x="4511" y="1010"/>
                    <a:pt x="4437" y="1010"/>
                  </a:cubicBezTo>
                  <a:cubicBezTo>
                    <a:pt x="4277" y="1010"/>
                    <a:pt x="4156" y="801"/>
                    <a:pt x="3980" y="611"/>
                  </a:cubicBezTo>
                  <a:cubicBezTo>
                    <a:pt x="3761" y="373"/>
                    <a:pt x="3522" y="34"/>
                    <a:pt x="3184" y="14"/>
                  </a:cubicBezTo>
                  <a:cubicBezTo>
                    <a:pt x="3163" y="13"/>
                    <a:pt x="3143" y="12"/>
                    <a:pt x="3123" y="12"/>
                  </a:cubicBezTo>
                  <a:cubicBezTo>
                    <a:pt x="2701" y="12"/>
                    <a:pt x="2436" y="406"/>
                    <a:pt x="2189" y="691"/>
                  </a:cubicBezTo>
                  <a:cubicBezTo>
                    <a:pt x="2042" y="864"/>
                    <a:pt x="1922" y="1002"/>
                    <a:pt x="1769" y="1002"/>
                  </a:cubicBezTo>
                  <a:cubicBezTo>
                    <a:pt x="1694" y="1002"/>
                    <a:pt x="1611" y="969"/>
                    <a:pt x="1513" y="890"/>
                  </a:cubicBezTo>
                  <a:cubicBezTo>
                    <a:pt x="1393" y="771"/>
                    <a:pt x="1314" y="611"/>
                    <a:pt x="1214" y="472"/>
                  </a:cubicBezTo>
                  <a:cubicBezTo>
                    <a:pt x="995" y="200"/>
                    <a:pt x="775" y="93"/>
                    <a:pt x="561" y="93"/>
                  </a:cubicBezTo>
                  <a:cubicBezTo>
                    <a:pt x="368" y="93"/>
                    <a:pt x="180" y="181"/>
                    <a:pt x="0" y="313"/>
                  </a:cubicBezTo>
                  <a:cubicBezTo>
                    <a:pt x="40" y="392"/>
                    <a:pt x="60" y="472"/>
                    <a:pt x="100" y="552"/>
                  </a:cubicBezTo>
                  <a:cubicBezTo>
                    <a:pt x="239" y="432"/>
                    <a:pt x="388" y="353"/>
                    <a:pt x="543" y="353"/>
                  </a:cubicBezTo>
                  <a:cubicBezTo>
                    <a:pt x="697" y="353"/>
                    <a:pt x="856" y="432"/>
                    <a:pt x="1015" y="631"/>
                  </a:cubicBezTo>
                  <a:cubicBezTo>
                    <a:pt x="1154" y="810"/>
                    <a:pt x="1274" y="1089"/>
                    <a:pt x="1493" y="1208"/>
                  </a:cubicBezTo>
                  <a:cubicBezTo>
                    <a:pt x="1597" y="1273"/>
                    <a:pt x="1691" y="1301"/>
                    <a:pt x="1778" y="1301"/>
                  </a:cubicBezTo>
                  <a:cubicBezTo>
                    <a:pt x="2307" y="1301"/>
                    <a:pt x="2564" y="266"/>
                    <a:pt x="3123" y="266"/>
                  </a:cubicBezTo>
                  <a:cubicBezTo>
                    <a:pt x="3174" y="266"/>
                    <a:pt x="3227" y="274"/>
                    <a:pt x="3283" y="293"/>
                  </a:cubicBezTo>
                  <a:cubicBezTo>
                    <a:pt x="3693" y="435"/>
                    <a:pt x="3991" y="1327"/>
                    <a:pt x="4491" y="1327"/>
                  </a:cubicBezTo>
                  <a:cubicBezTo>
                    <a:pt x="4550" y="1327"/>
                    <a:pt x="4611" y="1315"/>
                    <a:pt x="4676" y="1288"/>
                  </a:cubicBezTo>
                  <a:cubicBezTo>
                    <a:pt x="5074" y="1109"/>
                    <a:pt x="5094" y="353"/>
                    <a:pt x="5571" y="253"/>
                  </a:cubicBezTo>
                  <a:cubicBezTo>
                    <a:pt x="5599" y="247"/>
                    <a:pt x="5626" y="244"/>
                    <a:pt x="5655" y="244"/>
                  </a:cubicBezTo>
                  <a:cubicBezTo>
                    <a:pt x="5892" y="244"/>
                    <a:pt x="6154" y="457"/>
                    <a:pt x="6367" y="671"/>
                  </a:cubicBezTo>
                  <a:cubicBezTo>
                    <a:pt x="6407" y="591"/>
                    <a:pt x="6447" y="512"/>
                    <a:pt x="6487" y="432"/>
                  </a:cubicBezTo>
                  <a:cubicBezTo>
                    <a:pt x="6221" y="204"/>
                    <a:pt x="5947" y="1"/>
                    <a:pt x="565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75" name="Google Shape;1675;p29"/>
          <p:cNvGrpSpPr/>
          <p:nvPr/>
        </p:nvGrpSpPr>
        <p:grpSpPr>
          <a:xfrm>
            <a:off x="600600" y="519300"/>
            <a:ext cx="7942800" cy="494700"/>
            <a:chOff x="600600" y="519300"/>
            <a:chExt cx="7942800" cy="494700"/>
          </a:xfrm>
        </p:grpSpPr>
        <p:sp>
          <p:nvSpPr>
            <p:cNvPr id="1676" name="Google Shape;1676;p29"/>
            <p:cNvSpPr/>
            <p:nvPr/>
          </p:nvSpPr>
          <p:spPr>
            <a:xfrm>
              <a:off x="600600" y="519300"/>
              <a:ext cx="7942800" cy="494700"/>
            </a:xfrm>
            <a:prstGeom prst="rect">
              <a:avLst/>
            </a:prstGeom>
            <a:solidFill>
              <a:schemeClr val="accent4"/>
            </a:solid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677" name="Google Shape;1677;p29"/>
            <p:cNvGrpSpPr/>
            <p:nvPr/>
          </p:nvGrpSpPr>
          <p:grpSpPr>
            <a:xfrm>
              <a:off x="7542569" y="681111"/>
              <a:ext cx="789243" cy="171052"/>
              <a:chOff x="733775" y="310686"/>
              <a:chExt cx="789243" cy="171052"/>
            </a:xfrm>
          </p:grpSpPr>
          <p:sp>
            <p:nvSpPr>
              <p:cNvPr id="1678" name="Google Shape;1678;p29"/>
              <p:cNvSpPr/>
              <p:nvPr/>
            </p:nvSpPr>
            <p:spPr>
              <a:xfrm>
                <a:off x="1364945" y="310686"/>
                <a:ext cx="158072" cy="171052"/>
              </a:xfrm>
              <a:prstGeom prst="rect">
                <a:avLst/>
              </a:prstGeom>
            </p:spPr>
            <p:txBody>
              <a:bodyPr>
                <a:prstTxWarp prst="textPlain"/>
              </a:bodyPr>
              <a:lstStyle/>
              <a:p>
                <a:pPr lvl="0" algn="ctr"/>
                <a:r>
                  <a:rPr b="0" i="0">
                    <a:ln>
                      <a:noFill/>
                    </a:ln>
                    <a:solidFill>
                      <a:schemeClr val="lt2"/>
                    </a:solidFill>
                    <a:latin typeface="Gaegu;300"/>
                  </a:rPr>
                  <a:t>x</a:t>
                </a:r>
              </a:p>
            </p:txBody>
          </p:sp>
          <p:sp>
            <p:nvSpPr>
              <p:cNvPr id="1679" name="Google Shape;1679;p29"/>
              <p:cNvSpPr/>
              <p:nvPr/>
            </p:nvSpPr>
            <p:spPr>
              <a:xfrm>
                <a:off x="733775" y="385383"/>
                <a:ext cx="155474" cy="21652"/>
              </a:xfrm>
              <a:prstGeom prst="rect">
                <a:avLst/>
              </a:prstGeom>
            </p:spPr>
            <p:txBody>
              <a:bodyPr>
                <a:prstTxWarp prst="textPlain"/>
              </a:bodyPr>
              <a:lstStyle/>
              <a:p>
                <a:pPr lvl="0" algn="ctr"/>
                <a:r>
                  <a:rPr b="0" i="0">
                    <a:ln>
                      <a:noFill/>
                    </a:ln>
                    <a:solidFill>
                      <a:schemeClr val="lt2"/>
                    </a:solidFill>
                    <a:latin typeface="Gaegu;300"/>
                  </a:rPr>
                  <a:t>-</a:t>
                </a:r>
              </a:p>
            </p:txBody>
          </p:sp>
          <p:grpSp>
            <p:nvGrpSpPr>
              <p:cNvPr id="1680" name="Google Shape;1680;p29"/>
              <p:cNvGrpSpPr/>
              <p:nvPr/>
            </p:nvGrpSpPr>
            <p:grpSpPr>
              <a:xfrm>
                <a:off x="1015525" y="313175"/>
                <a:ext cx="184510" cy="164017"/>
                <a:chOff x="7228702" y="774508"/>
                <a:chExt cx="285046" cy="253347"/>
              </a:xfrm>
            </p:grpSpPr>
            <p:grpSp>
              <p:nvGrpSpPr>
                <p:cNvPr id="1681" name="Google Shape;1681;p29"/>
                <p:cNvGrpSpPr/>
                <p:nvPr/>
              </p:nvGrpSpPr>
              <p:grpSpPr>
                <a:xfrm>
                  <a:off x="7313001" y="774508"/>
                  <a:ext cx="200747" cy="228523"/>
                  <a:chOff x="7313001" y="774508"/>
                  <a:chExt cx="200747" cy="228523"/>
                </a:xfrm>
              </p:grpSpPr>
              <p:sp>
                <p:nvSpPr>
                  <p:cNvPr id="1682" name="Google Shape;1682;p29"/>
                  <p:cNvSpPr/>
                  <p:nvPr/>
                </p:nvSpPr>
                <p:spPr>
                  <a:xfrm>
                    <a:off x="7315737" y="774508"/>
                    <a:ext cx="198011" cy="228523"/>
                  </a:xfrm>
                  <a:custGeom>
                    <a:rect b="b" l="l" r="r" t="t"/>
                    <a:pathLst>
                      <a:path extrusionOk="0" h="9811" w="9360">
                        <a:moveTo>
                          <a:pt x="0" y="0"/>
                        </a:moveTo>
                        <a:lnTo>
                          <a:pt x="9360" y="0"/>
                        </a:lnTo>
                        <a:lnTo>
                          <a:pt x="9135" y="9811"/>
                        </a:lnTo>
                        <a:lnTo>
                          <a:pt x="57" y="9699"/>
                        </a:lnTo>
                        <a:close/>
                      </a:path>
                    </a:pathLst>
                  </a:custGeom>
                  <a:solidFill>
                    <a:schemeClr val="accent4"/>
                  </a:solidFill>
                  <a:ln>
                    <a:noFill/>
                  </a:ln>
                </p:spPr>
              </p:sp>
              <p:sp>
                <p:nvSpPr>
                  <p:cNvPr id="1683" name="Google Shape;1683;p29"/>
                  <p:cNvSpPr/>
                  <p:nvPr/>
                </p:nvSpPr>
                <p:spPr>
                  <a:xfrm>
                    <a:off x="7313001" y="778289"/>
                    <a:ext cx="200743" cy="217215"/>
                  </a:xfrm>
                  <a:custGeom>
                    <a:rect b="b" l="l" r="r" t="t"/>
                    <a:pathLst>
                      <a:path extrusionOk="0" h="32566" w="46930">
                        <a:moveTo>
                          <a:pt x="30399" y="659"/>
                        </a:moveTo>
                        <a:cubicBezTo>
                          <a:pt x="35696" y="659"/>
                          <a:pt x="40992" y="748"/>
                          <a:pt x="46287" y="1032"/>
                        </a:cubicBezTo>
                        <a:cubicBezTo>
                          <a:pt x="46271" y="11283"/>
                          <a:pt x="46004" y="21534"/>
                          <a:pt x="46114" y="31801"/>
                        </a:cubicBezTo>
                        <a:cubicBezTo>
                          <a:pt x="40818" y="31890"/>
                          <a:pt x="35523" y="31916"/>
                          <a:pt x="30230" y="31916"/>
                        </a:cubicBezTo>
                        <a:cubicBezTo>
                          <a:pt x="22733" y="31916"/>
                          <a:pt x="15238" y="31864"/>
                          <a:pt x="7744" y="31864"/>
                        </a:cubicBezTo>
                        <a:cubicBezTo>
                          <a:pt x="5560" y="31864"/>
                          <a:pt x="3376" y="31868"/>
                          <a:pt x="1192" y="31879"/>
                        </a:cubicBezTo>
                        <a:cubicBezTo>
                          <a:pt x="925" y="21566"/>
                          <a:pt x="706" y="11252"/>
                          <a:pt x="659" y="923"/>
                        </a:cubicBezTo>
                        <a:lnTo>
                          <a:pt x="659" y="923"/>
                        </a:lnTo>
                        <a:cubicBezTo>
                          <a:pt x="1402" y="926"/>
                          <a:pt x="2145" y="928"/>
                          <a:pt x="2887" y="928"/>
                        </a:cubicBezTo>
                        <a:cubicBezTo>
                          <a:pt x="12055" y="928"/>
                          <a:pt x="21228" y="659"/>
                          <a:pt x="30399" y="659"/>
                        </a:cubicBezTo>
                        <a:close/>
                        <a:moveTo>
                          <a:pt x="30451" y="1"/>
                        </a:moveTo>
                        <a:cubicBezTo>
                          <a:pt x="21100" y="1"/>
                          <a:pt x="11743" y="284"/>
                          <a:pt x="2391" y="284"/>
                        </a:cubicBezTo>
                        <a:cubicBezTo>
                          <a:pt x="1792" y="284"/>
                          <a:pt x="1194" y="282"/>
                          <a:pt x="596" y="280"/>
                        </a:cubicBezTo>
                        <a:cubicBezTo>
                          <a:pt x="535" y="195"/>
                          <a:pt x="431" y="152"/>
                          <a:pt x="327" y="152"/>
                        </a:cubicBezTo>
                        <a:cubicBezTo>
                          <a:pt x="164" y="152"/>
                          <a:pt x="0" y="257"/>
                          <a:pt x="0" y="468"/>
                        </a:cubicBezTo>
                        <a:cubicBezTo>
                          <a:pt x="47" y="10986"/>
                          <a:pt x="267" y="21487"/>
                          <a:pt x="533" y="31989"/>
                        </a:cubicBezTo>
                        <a:cubicBezTo>
                          <a:pt x="533" y="32005"/>
                          <a:pt x="533" y="32020"/>
                          <a:pt x="549" y="32020"/>
                        </a:cubicBezTo>
                        <a:cubicBezTo>
                          <a:pt x="424" y="32224"/>
                          <a:pt x="518" y="32538"/>
                          <a:pt x="800" y="32538"/>
                        </a:cubicBezTo>
                        <a:cubicBezTo>
                          <a:pt x="3274" y="32522"/>
                          <a:pt x="5749" y="32517"/>
                          <a:pt x="8223" y="32517"/>
                        </a:cubicBezTo>
                        <a:cubicBezTo>
                          <a:pt x="15481" y="32517"/>
                          <a:pt x="22739" y="32566"/>
                          <a:pt x="29996" y="32566"/>
                        </a:cubicBezTo>
                        <a:cubicBezTo>
                          <a:pt x="35390" y="32566"/>
                          <a:pt x="40783" y="32539"/>
                          <a:pt x="46177" y="32444"/>
                        </a:cubicBezTo>
                        <a:cubicBezTo>
                          <a:pt x="46365" y="32444"/>
                          <a:pt x="46459" y="32318"/>
                          <a:pt x="46490" y="32162"/>
                        </a:cubicBezTo>
                        <a:cubicBezTo>
                          <a:pt x="46631" y="32146"/>
                          <a:pt x="46773" y="32052"/>
                          <a:pt x="46757" y="31848"/>
                        </a:cubicBezTo>
                        <a:cubicBezTo>
                          <a:pt x="46663" y="21409"/>
                          <a:pt x="46929" y="10954"/>
                          <a:pt x="46929" y="515"/>
                        </a:cubicBezTo>
                        <a:cubicBezTo>
                          <a:pt x="46929" y="300"/>
                          <a:pt x="46765" y="193"/>
                          <a:pt x="46602" y="193"/>
                        </a:cubicBezTo>
                        <a:cubicBezTo>
                          <a:pt x="46479" y="193"/>
                          <a:pt x="46356" y="253"/>
                          <a:pt x="46302" y="374"/>
                        </a:cubicBezTo>
                        <a:cubicBezTo>
                          <a:pt x="41022" y="91"/>
                          <a:pt x="35737" y="1"/>
                          <a:pt x="30451"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84" name="Google Shape;1684;p29"/>
                <p:cNvGrpSpPr/>
                <p:nvPr/>
              </p:nvGrpSpPr>
              <p:grpSpPr>
                <a:xfrm>
                  <a:off x="7228702" y="809455"/>
                  <a:ext cx="200757" cy="218400"/>
                  <a:chOff x="7269477" y="781280"/>
                  <a:chExt cx="200757" cy="218400"/>
                </a:xfrm>
              </p:grpSpPr>
              <p:sp>
                <p:nvSpPr>
                  <p:cNvPr id="1685" name="Google Shape;1685;p29"/>
                  <p:cNvSpPr/>
                  <p:nvPr/>
                </p:nvSpPr>
                <p:spPr>
                  <a:xfrm>
                    <a:off x="7269477" y="781280"/>
                    <a:ext cx="200749" cy="217216"/>
                  </a:xfrm>
                  <a:custGeom>
                    <a:rect b="b" l="l" r="r" t="t"/>
                    <a:pathLst>
                      <a:path extrusionOk="0" h="9811" w="9360">
                        <a:moveTo>
                          <a:pt x="0" y="0"/>
                        </a:moveTo>
                        <a:lnTo>
                          <a:pt x="9360" y="0"/>
                        </a:lnTo>
                        <a:lnTo>
                          <a:pt x="9135" y="9811"/>
                        </a:lnTo>
                        <a:lnTo>
                          <a:pt x="57" y="9699"/>
                        </a:lnTo>
                        <a:close/>
                      </a:path>
                    </a:pathLst>
                  </a:custGeom>
                  <a:solidFill>
                    <a:schemeClr val="accent4"/>
                  </a:solidFill>
                  <a:ln>
                    <a:noFill/>
                  </a:ln>
                </p:spPr>
              </p:sp>
              <p:sp>
                <p:nvSpPr>
                  <p:cNvPr id="1686" name="Google Shape;1686;p29"/>
                  <p:cNvSpPr/>
                  <p:nvPr/>
                </p:nvSpPr>
                <p:spPr>
                  <a:xfrm>
                    <a:off x="7269491" y="782465"/>
                    <a:ext cx="200743" cy="217215"/>
                  </a:xfrm>
                  <a:custGeom>
                    <a:rect b="b" l="l" r="r" t="t"/>
                    <a:pathLst>
                      <a:path extrusionOk="0" h="32566" w="46930">
                        <a:moveTo>
                          <a:pt x="30399" y="659"/>
                        </a:moveTo>
                        <a:cubicBezTo>
                          <a:pt x="35696" y="659"/>
                          <a:pt x="40992" y="748"/>
                          <a:pt x="46287" y="1032"/>
                        </a:cubicBezTo>
                        <a:cubicBezTo>
                          <a:pt x="46271" y="11283"/>
                          <a:pt x="46004" y="21534"/>
                          <a:pt x="46114" y="31801"/>
                        </a:cubicBezTo>
                        <a:cubicBezTo>
                          <a:pt x="40818" y="31890"/>
                          <a:pt x="35523" y="31916"/>
                          <a:pt x="30230" y="31916"/>
                        </a:cubicBezTo>
                        <a:cubicBezTo>
                          <a:pt x="22733" y="31916"/>
                          <a:pt x="15238" y="31864"/>
                          <a:pt x="7744" y="31864"/>
                        </a:cubicBezTo>
                        <a:cubicBezTo>
                          <a:pt x="5560" y="31864"/>
                          <a:pt x="3376" y="31868"/>
                          <a:pt x="1192" y="31879"/>
                        </a:cubicBezTo>
                        <a:cubicBezTo>
                          <a:pt x="925" y="21566"/>
                          <a:pt x="706" y="11252"/>
                          <a:pt x="659" y="923"/>
                        </a:cubicBezTo>
                        <a:lnTo>
                          <a:pt x="659" y="923"/>
                        </a:lnTo>
                        <a:cubicBezTo>
                          <a:pt x="1402" y="926"/>
                          <a:pt x="2145" y="928"/>
                          <a:pt x="2887" y="928"/>
                        </a:cubicBezTo>
                        <a:cubicBezTo>
                          <a:pt x="12055" y="928"/>
                          <a:pt x="21228" y="659"/>
                          <a:pt x="30399" y="659"/>
                        </a:cubicBezTo>
                        <a:close/>
                        <a:moveTo>
                          <a:pt x="30451" y="1"/>
                        </a:moveTo>
                        <a:cubicBezTo>
                          <a:pt x="21100" y="1"/>
                          <a:pt x="11743" y="284"/>
                          <a:pt x="2391" y="284"/>
                        </a:cubicBezTo>
                        <a:cubicBezTo>
                          <a:pt x="1792" y="284"/>
                          <a:pt x="1194" y="282"/>
                          <a:pt x="596" y="280"/>
                        </a:cubicBezTo>
                        <a:cubicBezTo>
                          <a:pt x="535" y="195"/>
                          <a:pt x="431" y="152"/>
                          <a:pt x="327" y="152"/>
                        </a:cubicBezTo>
                        <a:cubicBezTo>
                          <a:pt x="164" y="152"/>
                          <a:pt x="0" y="257"/>
                          <a:pt x="0" y="468"/>
                        </a:cubicBezTo>
                        <a:cubicBezTo>
                          <a:pt x="47" y="10986"/>
                          <a:pt x="267" y="21487"/>
                          <a:pt x="533" y="31989"/>
                        </a:cubicBezTo>
                        <a:cubicBezTo>
                          <a:pt x="533" y="32005"/>
                          <a:pt x="533" y="32020"/>
                          <a:pt x="549" y="32020"/>
                        </a:cubicBezTo>
                        <a:cubicBezTo>
                          <a:pt x="424" y="32224"/>
                          <a:pt x="518" y="32538"/>
                          <a:pt x="800" y="32538"/>
                        </a:cubicBezTo>
                        <a:cubicBezTo>
                          <a:pt x="3274" y="32522"/>
                          <a:pt x="5749" y="32517"/>
                          <a:pt x="8223" y="32517"/>
                        </a:cubicBezTo>
                        <a:cubicBezTo>
                          <a:pt x="15481" y="32517"/>
                          <a:pt x="22739" y="32566"/>
                          <a:pt x="29996" y="32566"/>
                        </a:cubicBezTo>
                        <a:cubicBezTo>
                          <a:pt x="35390" y="32566"/>
                          <a:pt x="40783" y="32539"/>
                          <a:pt x="46177" y="32444"/>
                        </a:cubicBezTo>
                        <a:cubicBezTo>
                          <a:pt x="46365" y="32444"/>
                          <a:pt x="46459" y="32318"/>
                          <a:pt x="46490" y="32162"/>
                        </a:cubicBezTo>
                        <a:cubicBezTo>
                          <a:pt x="46631" y="32146"/>
                          <a:pt x="46773" y="32052"/>
                          <a:pt x="46757" y="31848"/>
                        </a:cubicBezTo>
                        <a:cubicBezTo>
                          <a:pt x="46663" y="21409"/>
                          <a:pt x="46929" y="10954"/>
                          <a:pt x="46929" y="515"/>
                        </a:cubicBezTo>
                        <a:cubicBezTo>
                          <a:pt x="46929" y="300"/>
                          <a:pt x="46765" y="193"/>
                          <a:pt x="46602" y="193"/>
                        </a:cubicBezTo>
                        <a:cubicBezTo>
                          <a:pt x="46479" y="193"/>
                          <a:pt x="46356" y="253"/>
                          <a:pt x="46302" y="374"/>
                        </a:cubicBezTo>
                        <a:cubicBezTo>
                          <a:pt x="41022" y="91"/>
                          <a:pt x="35737" y="1"/>
                          <a:pt x="30451"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grpSp>
          <p:nvGrpSpPr>
            <p:cNvPr id="1687" name="Google Shape;1687;p29"/>
            <p:cNvGrpSpPr/>
            <p:nvPr/>
          </p:nvGrpSpPr>
          <p:grpSpPr>
            <a:xfrm>
              <a:off x="812189" y="664537"/>
              <a:ext cx="800559" cy="204209"/>
              <a:chOff x="747420" y="664537"/>
              <a:chExt cx="800559" cy="204209"/>
            </a:xfrm>
          </p:grpSpPr>
          <p:grpSp>
            <p:nvGrpSpPr>
              <p:cNvPr id="1688" name="Google Shape;1688;p29"/>
              <p:cNvGrpSpPr/>
              <p:nvPr/>
            </p:nvGrpSpPr>
            <p:grpSpPr>
              <a:xfrm>
                <a:off x="1339984" y="664537"/>
                <a:ext cx="207995" cy="204209"/>
                <a:chOff x="1541700" y="658850"/>
                <a:chExt cx="253838" cy="249218"/>
              </a:xfrm>
            </p:grpSpPr>
            <p:sp>
              <p:nvSpPr>
                <p:cNvPr id="1689" name="Google Shape;1689;p29"/>
                <p:cNvSpPr/>
                <p:nvPr/>
              </p:nvSpPr>
              <p:spPr>
                <a:xfrm>
                  <a:off x="1541700" y="658850"/>
                  <a:ext cx="253838" cy="249218"/>
                </a:xfrm>
                <a:custGeom>
                  <a:rect b="b" l="l" r="r" t="t"/>
                  <a:pathLst>
                    <a:path extrusionOk="0" h="16128" w="16427">
                      <a:moveTo>
                        <a:pt x="6489" y="697"/>
                      </a:moveTo>
                      <a:cubicBezTo>
                        <a:pt x="6850" y="1277"/>
                        <a:pt x="7179" y="1857"/>
                        <a:pt x="7524" y="2437"/>
                      </a:cubicBezTo>
                      <a:cubicBezTo>
                        <a:pt x="7595" y="2553"/>
                        <a:pt x="7692" y="2598"/>
                        <a:pt x="7788" y="2598"/>
                      </a:cubicBezTo>
                      <a:cubicBezTo>
                        <a:pt x="7861" y="2598"/>
                        <a:pt x="7933" y="2572"/>
                        <a:pt x="7994" y="2531"/>
                      </a:cubicBezTo>
                      <a:lnTo>
                        <a:pt x="8088" y="2531"/>
                      </a:lnTo>
                      <a:cubicBezTo>
                        <a:pt x="8274" y="2499"/>
                        <a:pt x="8456" y="2485"/>
                        <a:pt x="8637" y="2485"/>
                      </a:cubicBezTo>
                      <a:cubicBezTo>
                        <a:pt x="9083" y="2485"/>
                        <a:pt x="9518" y="2574"/>
                        <a:pt x="9953" y="2719"/>
                      </a:cubicBezTo>
                      <a:cubicBezTo>
                        <a:pt x="9987" y="2730"/>
                        <a:pt x="10020" y="2741"/>
                        <a:pt x="10053" y="2741"/>
                      </a:cubicBezTo>
                      <a:cubicBezTo>
                        <a:pt x="10067" y="2741"/>
                        <a:pt x="10081" y="2739"/>
                        <a:pt x="10094" y="2735"/>
                      </a:cubicBezTo>
                      <a:cubicBezTo>
                        <a:pt x="10116" y="2738"/>
                        <a:pt x="10137" y="2740"/>
                        <a:pt x="10158" y="2740"/>
                      </a:cubicBezTo>
                      <a:cubicBezTo>
                        <a:pt x="10230" y="2740"/>
                        <a:pt x="10300" y="2717"/>
                        <a:pt x="10361" y="2656"/>
                      </a:cubicBezTo>
                      <a:cubicBezTo>
                        <a:pt x="10847" y="2186"/>
                        <a:pt x="11348" y="1747"/>
                        <a:pt x="11881" y="1340"/>
                      </a:cubicBezTo>
                      <a:cubicBezTo>
                        <a:pt x="12054" y="1434"/>
                        <a:pt x="12242" y="1528"/>
                        <a:pt x="12414" y="1638"/>
                      </a:cubicBezTo>
                      <a:cubicBezTo>
                        <a:pt x="12242" y="2249"/>
                        <a:pt x="12069" y="2845"/>
                        <a:pt x="11897" y="3456"/>
                      </a:cubicBezTo>
                      <a:cubicBezTo>
                        <a:pt x="11756" y="3581"/>
                        <a:pt x="11725" y="3848"/>
                        <a:pt x="11928" y="3973"/>
                      </a:cubicBezTo>
                      <a:cubicBezTo>
                        <a:pt x="12477" y="4334"/>
                        <a:pt x="12869" y="4820"/>
                        <a:pt x="13167" y="5399"/>
                      </a:cubicBezTo>
                      <a:cubicBezTo>
                        <a:pt x="13198" y="5431"/>
                        <a:pt x="13214" y="5462"/>
                        <a:pt x="13245" y="5494"/>
                      </a:cubicBezTo>
                      <a:cubicBezTo>
                        <a:pt x="13292" y="5572"/>
                        <a:pt x="13386" y="5635"/>
                        <a:pt x="13511" y="5635"/>
                      </a:cubicBezTo>
                      <a:cubicBezTo>
                        <a:pt x="14185" y="5635"/>
                        <a:pt x="14859" y="5650"/>
                        <a:pt x="15518" y="5697"/>
                      </a:cubicBezTo>
                      <a:cubicBezTo>
                        <a:pt x="15596" y="5901"/>
                        <a:pt x="15659" y="6089"/>
                        <a:pt x="15706" y="6293"/>
                      </a:cubicBezTo>
                      <a:cubicBezTo>
                        <a:pt x="15126" y="6653"/>
                        <a:pt x="14546" y="6983"/>
                        <a:pt x="13966" y="7343"/>
                      </a:cubicBezTo>
                      <a:cubicBezTo>
                        <a:pt x="13935" y="7359"/>
                        <a:pt x="13903" y="7374"/>
                        <a:pt x="13888" y="7406"/>
                      </a:cubicBezTo>
                      <a:cubicBezTo>
                        <a:pt x="13778" y="7469"/>
                        <a:pt x="13700" y="7594"/>
                        <a:pt x="13731" y="7766"/>
                      </a:cubicBezTo>
                      <a:cubicBezTo>
                        <a:pt x="13888" y="8393"/>
                        <a:pt x="13856" y="9005"/>
                        <a:pt x="13684" y="9632"/>
                      </a:cubicBezTo>
                      <a:cubicBezTo>
                        <a:pt x="13684" y="9663"/>
                        <a:pt x="13684" y="9694"/>
                        <a:pt x="13684" y="9726"/>
                      </a:cubicBezTo>
                      <a:cubicBezTo>
                        <a:pt x="13653" y="9835"/>
                        <a:pt x="13668" y="9945"/>
                        <a:pt x="13762" y="10039"/>
                      </a:cubicBezTo>
                      <a:cubicBezTo>
                        <a:pt x="14264" y="10494"/>
                        <a:pt x="14750" y="10980"/>
                        <a:pt x="15220" y="11465"/>
                      </a:cubicBezTo>
                      <a:cubicBezTo>
                        <a:pt x="15126" y="11669"/>
                        <a:pt x="15048" y="11842"/>
                        <a:pt x="14938" y="12030"/>
                      </a:cubicBezTo>
                      <a:cubicBezTo>
                        <a:pt x="14280" y="11904"/>
                        <a:pt x="13637" y="11748"/>
                        <a:pt x="12979" y="11622"/>
                      </a:cubicBezTo>
                      <a:cubicBezTo>
                        <a:pt x="12947" y="11614"/>
                        <a:pt x="12916" y="11610"/>
                        <a:pt x="12886" y="11610"/>
                      </a:cubicBezTo>
                      <a:cubicBezTo>
                        <a:pt x="12857" y="11610"/>
                        <a:pt x="12830" y="11614"/>
                        <a:pt x="12806" y="11622"/>
                      </a:cubicBezTo>
                      <a:cubicBezTo>
                        <a:pt x="12777" y="11615"/>
                        <a:pt x="12748" y="11611"/>
                        <a:pt x="12718" y="11611"/>
                      </a:cubicBezTo>
                      <a:cubicBezTo>
                        <a:pt x="12618" y="11611"/>
                        <a:pt x="12518" y="11655"/>
                        <a:pt x="12446" y="11763"/>
                      </a:cubicBezTo>
                      <a:cubicBezTo>
                        <a:pt x="12069" y="12281"/>
                        <a:pt x="11552" y="12672"/>
                        <a:pt x="10972" y="12939"/>
                      </a:cubicBezTo>
                      <a:cubicBezTo>
                        <a:pt x="10925" y="12970"/>
                        <a:pt x="10878" y="13002"/>
                        <a:pt x="10863" y="13033"/>
                      </a:cubicBezTo>
                      <a:cubicBezTo>
                        <a:pt x="10784" y="13080"/>
                        <a:pt x="10737" y="13158"/>
                        <a:pt x="10737" y="13268"/>
                      </a:cubicBezTo>
                      <a:cubicBezTo>
                        <a:pt x="10706" y="13942"/>
                        <a:pt x="10674" y="14616"/>
                        <a:pt x="10596" y="15274"/>
                      </a:cubicBezTo>
                      <a:cubicBezTo>
                        <a:pt x="10392" y="15337"/>
                        <a:pt x="10189" y="15384"/>
                        <a:pt x="9985" y="15431"/>
                      </a:cubicBezTo>
                      <a:cubicBezTo>
                        <a:pt x="9687" y="14882"/>
                        <a:pt x="9389" y="14334"/>
                        <a:pt x="9091" y="13785"/>
                      </a:cubicBezTo>
                      <a:cubicBezTo>
                        <a:pt x="9091" y="13616"/>
                        <a:pt x="8951" y="13434"/>
                        <a:pt x="8752" y="13434"/>
                      </a:cubicBezTo>
                      <a:cubicBezTo>
                        <a:pt x="8730" y="13434"/>
                        <a:pt x="8707" y="13436"/>
                        <a:pt x="8684" y="13440"/>
                      </a:cubicBezTo>
                      <a:cubicBezTo>
                        <a:pt x="8460" y="13484"/>
                        <a:pt x="8240" y="13505"/>
                        <a:pt x="8021" y="13505"/>
                      </a:cubicBezTo>
                      <a:cubicBezTo>
                        <a:pt x="7613" y="13505"/>
                        <a:pt x="7211" y="13432"/>
                        <a:pt x="6803" y="13299"/>
                      </a:cubicBezTo>
                      <a:cubicBezTo>
                        <a:pt x="6772" y="13284"/>
                        <a:pt x="6724" y="13284"/>
                        <a:pt x="6693" y="13284"/>
                      </a:cubicBezTo>
                      <a:cubicBezTo>
                        <a:pt x="6673" y="13280"/>
                        <a:pt x="6652" y="13278"/>
                        <a:pt x="6631" y="13278"/>
                      </a:cubicBezTo>
                      <a:cubicBezTo>
                        <a:pt x="6553" y="13278"/>
                        <a:pt x="6472" y="13304"/>
                        <a:pt x="6411" y="13378"/>
                      </a:cubicBezTo>
                      <a:cubicBezTo>
                        <a:pt x="5925" y="13848"/>
                        <a:pt x="5439" y="14303"/>
                        <a:pt x="4922" y="14741"/>
                      </a:cubicBezTo>
                      <a:cubicBezTo>
                        <a:pt x="4734" y="14663"/>
                        <a:pt x="4546" y="14553"/>
                        <a:pt x="4373" y="14444"/>
                      </a:cubicBezTo>
                      <a:cubicBezTo>
                        <a:pt x="4530" y="13801"/>
                        <a:pt x="4718" y="13143"/>
                        <a:pt x="4875" y="12500"/>
                      </a:cubicBezTo>
                      <a:cubicBezTo>
                        <a:pt x="4922" y="12312"/>
                        <a:pt x="4828" y="12186"/>
                        <a:pt x="4702" y="12124"/>
                      </a:cubicBezTo>
                      <a:cubicBezTo>
                        <a:pt x="4687" y="12092"/>
                        <a:pt x="4655" y="12077"/>
                        <a:pt x="4624" y="12061"/>
                      </a:cubicBezTo>
                      <a:cubicBezTo>
                        <a:pt x="4060" y="11716"/>
                        <a:pt x="3637" y="11262"/>
                        <a:pt x="3323" y="10697"/>
                      </a:cubicBezTo>
                      <a:cubicBezTo>
                        <a:pt x="3307" y="10666"/>
                        <a:pt x="3276" y="10635"/>
                        <a:pt x="3260" y="10619"/>
                      </a:cubicBezTo>
                      <a:cubicBezTo>
                        <a:pt x="3213" y="10525"/>
                        <a:pt x="3119" y="10462"/>
                        <a:pt x="2978" y="10462"/>
                      </a:cubicBezTo>
                      <a:cubicBezTo>
                        <a:pt x="2562" y="10482"/>
                        <a:pt x="2145" y="10495"/>
                        <a:pt x="1725" y="10495"/>
                      </a:cubicBezTo>
                      <a:cubicBezTo>
                        <a:pt x="1465" y="10495"/>
                        <a:pt x="1204" y="10490"/>
                        <a:pt x="941" y="10478"/>
                      </a:cubicBezTo>
                      <a:cubicBezTo>
                        <a:pt x="862" y="10290"/>
                        <a:pt x="800" y="10086"/>
                        <a:pt x="737" y="9898"/>
                      </a:cubicBezTo>
                      <a:cubicBezTo>
                        <a:pt x="1301" y="9522"/>
                        <a:pt x="1865" y="9161"/>
                        <a:pt x="2430" y="8785"/>
                      </a:cubicBezTo>
                      <a:cubicBezTo>
                        <a:pt x="2477" y="8754"/>
                        <a:pt x="2524" y="8707"/>
                        <a:pt x="2539" y="8660"/>
                      </a:cubicBezTo>
                      <a:cubicBezTo>
                        <a:pt x="2649" y="8581"/>
                        <a:pt x="2728" y="8456"/>
                        <a:pt x="2696" y="8299"/>
                      </a:cubicBezTo>
                      <a:cubicBezTo>
                        <a:pt x="2602" y="7672"/>
                        <a:pt x="2681" y="7045"/>
                        <a:pt x="2900" y="6450"/>
                      </a:cubicBezTo>
                      <a:cubicBezTo>
                        <a:pt x="2916" y="6387"/>
                        <a:pt x="2931" y="6340"/>
                        <a:pt x="2916" y="6293"/>
                      </a:cubicBezTo>
                      <a:cubicBezTo>
                        <a:pt x="2931" y="6215"/>
                        <a:pt x="2916" y="6121"/>
                        <a:pt x="2837" y="6042"/>
                      </a:cubicBezTo>
                      <a:cubicBezTo>
                        <a:pt x="2383" y="5541"/>
                        <a:pt x="1944" y="5039"/>
                        <a:pt x="1521" y="4522"/>
                      </a:cubicBezTo>
                      <a:cubicBezTo>
                        <a:pt x="1615" y="4334"/>
                        <a:pt x="1724" y="4161"/>
                        <a:pt x="1834" y="3973"/>
                      </a:cubicBezTo>
                      <a:cubicBezTo>
                        <a:pt x="2430" y="4146"/>
                        <a:pt x="3025" y="4334"/>
                        <a:pt x="3637" y="4506"/>
                      </a:cubicBezTo>
                      <a:cubicBezTo>
                        <a:pt x="3698" y="4575"/>
                        <a:pt x="3793" y="4618"/>
                        <a:pt x="3891" y="4618"/>
                      </a:cubicBezTo>
                      <a:cubicBezTo>
                        <a:pt x="3993" y="4618"/>
                        <a:pt x="4097" y="4571"/>
                        <a:pt x="4170" y="4459"/>
                      </a:cubicBezTo>
                      <a:cubicBezTo>
                        <a:pt x="4514" y="3926"/>
                        <a:pt x="5016" y="3534"/>
                        <a:pt x="5580" y="3236"/>
                      </a:cubicBezTo>
                      <a:cubicBezTo>
                        <a:pt x="5627" y="3205"/>
                        <a:pt x="5659" y="3189"/>
                        <a:pt x="5690" y="3158"/>
                      </a:cubicBezTo>
                      <a:cubicBezTo>
                        <a:pt x="5768" y="3111"/>
                        <a:pt x="5815" y="3017"/>
                        <a:pt x="5815" y="2892"/>
                      </a:cubicBezTo>
                      <a:cubicBezTo>
                        <a:pt x="5815" y="2218"/>
                        <a:pt x="5847" y="1559"/>
                        <a:pt x="5894" y="885"/>
                      </a:cubicBezTo>
                      <a:cubicBezTo>
                        <a:pt x="6098" y="807"/>
                        <a:pt x="6286" y="744"/>
                        <a:pt x="6489" y="697"/>
                      </a:cubicBezTo>
                      <a:close/>
                      <a:moveTo>
                        <a:pt x="6651" y="1"/>
                      </a:moveTo>
                      <a:cubicBezTo>
                        <a:pt x="6629" y="1"/>
                        <a:pt x="6607" y="3"/>
                        <a:pt x="6583" y="8"/>
                      </a:cubicBezTo>
                      <a:cubicBezTo>
                        <a:pt x="6223" y="86"/>
                        <a:pt x="5862" y="180"/>
                        <a:pt x="5518" y="321"/>
                      </a:cubicBezTo>
                      <a:cubicBezTo>
                        <a:pt x="5424" y="368"/>
                        <a:pt x="5345" y="431"/>
                        <a:pt x="5298" y="525"/>
                      </a:cubicBezTo>
                      <a:cubicBezTo>
                        <a:pt x="5298" y="525"/>
                        <a:pt x="5298" y="540"/>
                        <a:pt x="5298" y="540"/>
                      </a:cubicBezTo>
                      <a:cubicBezTo>
                        <a:pt x="5282" y="572"/>
                        <a:pt x="5267" y="619"/>
                        <a:pt x="5267" y="666"/>
                      </a:cubicBezTo>
                      <a:cubicBezTo>
                        <a:pt x="5204" y="1356"/>
                        <a:pt x="5173" y="2030"/>
                        <a:pt x="5173" y="2719"/>
                      </a:cubicBezTo>
                      <a:cubicBezTo>
                        <a:pt x="4640" y="3017"/>
                        <a:pt x="4170" y="3393"/>
                        <a:pt x="3809" y="3879"/>
                      </a:cubicBezTo>
                      <a:cubicBezTo>
                        <a:pt x="3166" y="3691"/>
                        <a:pt x="2524" y="3487"/>
                        <a:pt x="1881" y="3315"/>
                      </a:cubicBezTo>
                      <a:cubicBezTo>
                        <a:pt x="1881" y="3315"/>
                        <a:pt x="1865" y="3299"/>
                        <a:pt x="1865" y="3299"/>
                      </a:cubicBezTo>
                      <a:cubicBezTo>
                        <a:pt x="1813" y="3271"/>
                        <a:pt x="1761" y="3258"/>
                        <a:pt x="1711" y="3258"/>
                      </a:cubicBezTo>
                      <a:cubicBezTo>
                        <a:pt x="1595" y="3258"/>
                        <a:pt x="1488" y="3326"/>
                        <a:pt x="1411" y="3425"/>
                      </a:cubicBezTo>
                      <a:cubicBezTo>
                        <a:pt x="1207" y="3722"/>
                        <a:pt x="1019" y="4036"/>
                        <a:pt x="862" y="4381"/>
                      </a:cubicBezTo>
                      <a:cubicBezTo>
                        <a:pt x="815" y="4475"/>
                        <a:pt x="815" y="4569"/>
                        <a:pt x="847" y="4663"/>
                      </a:cubicBezTo>
                      <a:cubicBezTo>
                        <a:pt x="862" y="4710"/>
                        <a:pt x="878" y="4757"/>
                        <a:pt x="909" y="4804"/>
                      </a:cubicBezTo>
                      <a:cubicBezTo>
                        <a:pt x="1333" y="5337"/>
                        <a:pt x="1787" y="5854"/>
                        <a:pt x="2242" y="6356"/>
                      </a:cubicBezTo>
                      <a:cubicBezTo>
                        <a:pt x="2038" y="6983"/>
                        <a:pt x="1959" y="7610"/>
                        <a:pt x="2038" y="8252"/>
                      </a:cubicBezTo>
                      <a:cubicBezTo>
                        <a:pt x="1442" y="8660"/>
                        <a:pt x="831" y="9052"/>
                        <a:pt x="235" y="9443"/>
                      </a:cubicBezTo>
                      <a:cubicBezTo>
                        <a:pt x="94" y="9506"/>
                        <a:pt x="0" y="9647"/>
                        <a:pt x="47" y="9820"/>
                      </a:cubicBezTo>
                      <a:cubicBezTo>
                        <a:pt x="141" y="10212"/>
                        <a:pt x="267" y="10588"/>
                        <a:pt x="439" y="10948"/>
                      </a:cubicBezTo>
                      <a:cubicBezTo>
                        <a:pt x="470" y="11011"/>
                        <a:pt x="517" y="11058"/>
                        <a:pt x="596" y="11089"/>
                      </a:cubicBezTo>
                      <a:cubicBezTo>
                        <a:pt x="643" y="11105"/>
                        <a:pt x="690" y="11121"/>
                        <a:pt x="753" y="11121"/>
                      </a:cubicBezTo>
                      <a:cubicBezTo>
                        <a:pt x="1097" y="11136"/>
                        <a:pt x="1442" y="11144"/>
                        <a:pt x="1787" y="11144"/>
                      </a:cubicBezTo>
                      <a:cubicBezTo>
                        <a:pt x="2132" y="11144"/>
                        <a:pt x="2477" y="11136"/>
                        <a:pt x="2822" y="11121"/>
                      </a:cubicBezTo>
                      <a:cubicBezTo>
                        <a:pt x="3166" y="11701"/>
                        <a:pt x="3621" y="12186"/>
                        <a:pt x="4185" y="12547"/>
                      </a:cubicBezTo>
                      <a:cubicBezTo>
                        <a:pt x="4028" y="13190"/>
                        <a:pt x="3840" y="13832"/>
                        <a:pt x="3684" y="14491"/>
                      </a:cubicBezTo>
                      <a:cubicBezTo>
                        <a:pt x="3684" y="14491"/>
                        <a:pt x="3684" y="14491"/>
                        <a:pt x="3684" y="14506"/>
                      </a:cubicBezTo>
                      <a:cubicBezTo>
                        <a:pt x="3652" y="14632"/>
                        <a:pt x="3684" y="14773"/>
                        <a:pt x="3825" y="14882"/>
                      </a:cubicBezTo>
                      <a:cubicBezTo>
                        <a:pt x="4123" y="15086"/>
                        <a:pt x="4452" y="15259"/>
                        <a:pt x="4797" y="15400"/>
                      </a:cubicBezTo>
                      <a:cubicBezTo>
                        <a:pt x="4840" y="15426"/>
                        <a:pt x="4892" y="15437"/>
                        <a:pt x="4944" y="15437"/>
                      </a:cubicBezTo>
                      <a:cubicBezTo>
                        <a:pt x="4986" y="15437"/>
                        <a:pt x="5028" y="15429"/>
                        <a:pt x="5063" y="15415"/>
                      </a:cubicBezTo>
                      <a:cubicBezTo>
                        <a:pt x="5126" y="15415"/>
                        <a:pt x="5173" y="15384"/>
                        <a:pt x="5220" y="15353"/>
                      </a:cubicBezTo>
                      <a:cubicBezTo>
                        <a:pt x="5753" y="14914"/>
                        <a:pt x="6254" y="14444"/>
                        <a:pt x="6740" y="13958"/>
                      </a:cubicBezTo>
                      <a:cubicBezTo>
                        <a:pt x="7154" y="14081"/>
                        <a:pt x="7575" y="14148"/>
                        <a:pt x="8005" y="14148"/>
                      </a:cubicBezTo>
                      <a:cubicBezTo>
                        <a:pt x="8178" y="14148"/>
                        <a:pt x="8352" y="14137"/>
                        <a:pt x="8527" y="14114"/>
                      </a:cubicBezTo>
                      <a:cubicBezTo>
                        <a:pt x="8841" y="14710"/>
                        <a:pt x="9154" y="15290"/>
                        <a:pt x="9483" y="15870"/>
                      </a:cubicBezTo>
                      <a:cubicBezTo>
                        <a:pt x="9483" y="15886"/>
                        <a:pt x="9483" y="15886"/>
                        <a:pt x="9483" y="15886"/>
                      </a:cubicBezTo>
                      <a:cubicBezTo>
                        <a:pt x="9537" y="16047"/>
                        <a:pt x="9671" y="16127"/>
                        <a:pt x="9817" y="16127"/>
                      </a:cubicBezTo>
                      <a:cubicBezTo>
                        <a:pt x="9841" y="16127"/>
                        <a:pt x="9866" y="16125"/>
                        <a:pt x="9891" y="16121"/>
                      </a:cubicBezTo>
                      <a:cubicBezTo>
                        <a:pt x="10251" y="16058"/>
                        <a:pt x="10612" y="15964"/>
                        <a:pt x="10957" y="15839"/>
                      </a:cubicBezTo>
                      <a:cubicBezTo>
                        <a:pt x="11051" y="15807"/>
                        <a:pt x="11113" y="15745"/>
                        <a:pt x="11145" y="15666"/>
                      </a:cubicBezTo>
                      <a:cubicBezTo>
                        <a:pt x="11192" y="15619"/>
                        <a:pt x="11207" y="15572"/>
                        <a:pt x="11223" y="15509"/>
                      </a:cubicBezTo>
                      <a:cubicBezTo>
                        <a:pt x="11301" y="14820"/>
                        <a:pt x="11348" y="14146"/>
                        <a:pt x="11380" y="13456"/>
                      </a:cubicBezTo>
                      <a:cubicBezTo>
                        <a:pt x="11960" y="13174"/>
                        <a:pt x="12461" y="12766"/>
                        <a:pt x="12869" y="12265"/>
                      </a:cubicBezTo>
                      <a:cubicBezTo>
                        <a:pt x="13574" y="12406"/>
                        <a:pt x="14280" y="12563"/>
                        <a:pt x="14985" y="12704"/>
                      </a:cubicBezTo>
                      <a:cubicBezTo>
                        <a:pt x="15029" y="12718"/>
                        <a:pt x="15075" y="12727"/>
                        <a:pt x="15120" y="12727"/>
                      </a:cubicBezTo>
                      <a:cubicBezTo>
                        <a:pt x="15220" y="12727"/>
                        <a:pt x="15317" y="12686"/>
                        <a:pt x="15392" y="12578"/>
                      </a:cubicBezTo>
                      <a:cubicBezTo>
                        <a:pt x="15596" y="12233"/>
                        <a:pt x="15769" y="11873"/>
                        <a:pt x="15910" y="11512"/>
                      </a:cubicBezTo>
                      <a:cubicBezTo>
                        <a:pt x="15925" y="11434"/>
                        <a:pt x="15925" y="11356"/>
                        <a:pt x="15894" y="11293"/>
                      </a:cubicBezTo>
                      <a:cubicBezTo>
                        <a:pt x="15878" y="11246"/>
                        <a:pt x="15847" y="11199"/>
                        <a:pt x="15816" y="11152"/>
                      </a:cubicBezTo>
                      <a:cubicBezTo>
                        <a:pt x="15345" y="10650"/>
                        <a:pt x="14859" y="10164"/>
                        <a:pt x="14342" y="9694"/>
                      </a:cubicBezTo>
                      <a:cubicBezTo>
                        <a:pt x="14499" y="9067"/>
                        <a:pt x="14530" y="8456"/>
                        <a:pt x="14421" y="7829"/>
                      </a:cubicBezTo>
                      <a:cubicBezTo>
                        <a:pt x="15016" y="7469"/>
                        <a:pt x="15627" y="7124"/>
                        <a:pt x="16223" y="6747"/>
                      </a:cubicBezTo>
                      <a:lnTo>
                        <a:pt x="16239" y="6747"/>
                      </a:lnTo>
                      <a:cubicBezTo>
                        <a:pt x="16349" y="6669"/>
                        <a:pt x="16427" y="6544"/>
                        <a:pt x="16396" y="6387"/>
                      </a:cubicBezTo>
                      <a:cubicBezTo>
                        <a:pt x="16333" y="6026"/>
                        <a:pt x="16223" y="5666"/>
                        <a:pt x="16082" y="5321"/>
                      </a:cubicBezTo>
                      <a:cubicBezTo>
                        <a:pt x="16035" y="5227"/>
                        <a:pt x="15972" y="5149"/>
                        <a:pt x="15878" y="5102"/>
                      </a:cubicBezTo>
                      <a:cubicBezTo>
                        <a:pt x="15847" y="5086"/>
                        <a:pt x="15800" y="5070"/>
                        <a:pt x="15737" y="5070"/>
                      </a:cubicBezTo>
                      <a:cubicBezTo>
                        <a:pt x="15048" y="5008"/>
                        <a:pt x="14374" y="4976"/>
                        <a:pt x="13684" y="4976"/>
                      </a:cubicBezTo>
                      <a:cubicBezTo>
                        <a:pt x="13386" y="4443"/>
                        <a:pt x="13010" y="3989"/>
                        <a:pt x="12524" y="3613"/>
                      </a:cubicBezTo>
                      <a:cubicBezTo>
                        <a:pt x="12712" y="2970"/>
                        <a:pt x="12900" y="2327"/>
                        <a:pt x="13073" y="1685"/>
                      </a:cubicBezTo>
                      <a:lnTo>
                        <a:pt x="13088" y="1685"/>
                      </a:lnTo>
                      <a:cubicBezTo>
                        <a:pt x="13182" y="1512"/>
                        <a:pt x="13120" y="1340"/>
                        <a:pt x="12979" y="1230"/>
                      </a:cubicBezTo>
                      <a:cubicBezTo>
                        <a:pt x="12681" y="1011"/>
                        <a:pt x="12352" y="823"/>
                        <a:pt x="12022" y="666"/>
                      </a:cubicBezTo>
                      <a:cubicBezTo>
                        <a:pt x="11971" y="649"/>
                        <a:pt x="11914" y="636"/>
                        <a:pt x="11859" y="636"/>
                      </a:cubicBezTo>
                      <a:cubicBezTo>
                        <a:pt x="11813" y="636"/>
                        <a:pt x="11767" y="645"/>
                        <a:pt x="11725" y="666"/>
                      </a:cubicBezTo>
                      <a:cubicBezTo>
                        <a:pt x="11678" y="666"/>
                        <a:pt x="11631" y="697"/>
                        <a:pt x="11584" y="729"/>
                      </a:cubicBezTo>
                      <a:cubicBezTo>
                        <a:pt x="11051" y="1152"/>
                        <a:pt x="10533" y="1591"/>
                        <a:pt x="10032" y="2061"/>
                      </a:cubicBezTo>
                      <a:cubicBezTo>
                        <a:pt x="9575" y="1912"/>
                        <a:pt x="9112" y="1836"/>
                        <a:pt x="8641" y="1836"/>
                      </a:cubicBezTo>
                      <a:cubicBezTo>
                        <a:pt x="8417" y="1836"/>
                        <a:pt x="8191" y="1853"/>
                        <a:pt x="7963" y="1888"/>
                      </a:cubicBezTo>
                      <a:cubicBezTo>
                        <a:pt x="7618" y="1324"/>
                        <a:pt x="7289" y="760"/>
                        <a:pt x="6944" y="196"/>
                      </a:cubicBezTo>
                      <a:cubicBezTo>
                        <a:pt x="6944" y="180"/>
                        <a:pt x="6944" y="180"/>
                        <a:pt x="6944" y="180"/>
                      </a:cubicBezTo>
                      <a:cubicBezTo>
                        <a:pt x="6877" y="73"/>
                        <a:pt x="6777" y="1"/>
                        <a:pt x="6651"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0" name="Google Shape;1690;p29"/>
                <p:cNvSpPr/>
                <p:nvPr/>
              </p:nvSpPr>
              <p:spPr>
                <a:xfrm>
                  <a:off x="1610522" y="731473"/>
                  <a:ext cx="118892" cy="100998"/>
                </a:xfrm>
                <a:custGeom>
                  <a:rect b="b" l="l" r="r" t="t"/>
                  <a:pathLst>
                    <a:path extrusionOk="0" h="6536" w="7694">
                      <a:moveTo>
                        <a:pt x="3911" y="632"/>
                      </a:moveTo>
                      <a:cubicBezTo>
                        <a:pt x="4113" y="632"/>
                        <a:pt x="4324" y="653"/>
                        <a:pt x="4543" y="699"/>
                      </a:cubicBezTo>
                      <a:cubicBezTo>
                        <a:pt x="4575" y="715"/>
                        <a:pt x="4590" y="715"/>
                        <a:pt x="4622" y="715"/>
                      </a:cubicBezTo>
                      <a:cubicBezTo>
                        <a:pt x="5923" y="1044"/>
                        <a:pt x="6910" y="2345"/>
                        <a:pt x="6659" y="3709"/>
                      </a:cubicBezTo>
                      <a:cubicBezTo>
                        <a:pt x="6424" y="5030"/>
                        <a:pt x="5141" y="5882"/>
                        <a:pt x="3857" y="5882"/>
                      </a:cubicBezTo>
                      <a:cubicBezTo>
                        <a:pt x="3603" y="5882"/>
                        <a:pt x="3348" y="5848"/>
                        <a:pt x="3101" y="5778"/>
                      </a:cubicBezTo>
                      <a:cubicBezTo>
                        <a:pt x="0" y="4856"/>
                        <a:pt x="1090" y="632"/>
                        <a:pt x="3911" y="632"/>
                      </a:cubicBezTo>
                      <a:close/>
                      <a:moveTo>
                        <a:pt x="3944" y="0"/>
                      </a:moveTo>
                      <a:cubicBezTo>
                        <a:pt x="2477" y="0"/>
                        <a:pt x="1085" y="880"/>
                        <a:pt x="640" y="2361"/>
                      </a:cubicBezTo>
                      <a:cubicBezTo>
                        <a:pt x="107" y="4132"/>
                        <a:pt x="1189" y="5888"/>
                        <a:pt x="2929" y="6405"/>
                      </a:cubicBezTo>
                      <a:cubicBezTo>
                        <a:pt x="3234" y="6493"/>
                        <a:pt x="3548" y="6535"/>
                        <a:pt x="3860" y="6535"/>
                      </a:cubicBezTo>
                      <a:cubicBezTo>
                        <a:pt x="5380" y="6535"/>
                        <a:pt x="6878" y="5541"/>
                        <a:pt x="7255" y="4007"/>
                      </a:cubicBezTo>
                      <a:cubicBezTo>
                        <a:pt x="7694" y="2267"/>
                        <a:pt x="6471" y="496"/>
                        <a:pt x="4778" y="73"/>
                      </a:cubicBezTo>
                      <a:lnTo>
                        <a:pt x="4669" y="73"/>
                      </a:lnTo>
                      <a:cubicBezTo>
                        <a:pt x="4428" y="24"/>
                        <a:pt x="4185" y="0"/>
                        <a:pt x="3944"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91" name="Google Shape;1691;p29"/>
              <p:cNvSpPr/>
              <p:nvPr/>
            </p:nvSpPr>
            <p:spPr>
              <a:xfrm rot="-5400000">
                <a:off x="715100" y="702546"/>
                <a:ext cx="192827" cy="128187"/>
              </a:xfrm>
              <a:prstGeom prst="rect">
                <a:avLst/>
              </a:prstGeom>
            </p:spPr>
            <p:txBody>
              <a:bodyPr>
                <a:prstTxWarp prst="textPlain"/>
              </a:bodyPr>
              <a:lstStyle/>
              <a:p>
                <a:pPr lvl="0" algn="ctr"/>
                <a:r>
                  <a:rPr b="0" i="0">
                    <a:ln>
                      <a:noFill/>
                    </a:ln>
                    <a:solidFill>
                      <a:schemeClr val="lt2"/>
                    </a:solidFill>
                    <a:latin typeface="Gaegu;300"/>
                  </a:rPr>
                  <a:t>^</a:t>
                </a:r>
              </a:p>
            </p:txBody>
          </p:sp>
          <p:sp>
            <p:nvSpPr>
              <p:cNvPr id="1692" name="Google Shape;1692;p29"/>
              <p:cNvSpPr/>
              <p:nvPr/>
            </p:nvSpPr>
            <p:spPr>
              <a:xfrm flipH="1" rot="5400000">
                <a:off x="1011380" y="702546"/>
                <a:ext cx="192827" cy="128187"/>
              </a:xfrm>
              <a:prstGeom prst="rect">
                <a:avLst/>
              </a:prstGeom>
            </p:spPr>
            <p:txBody>
              <a:bodyPr>
                <a:prstTxWarp prst="textPlain"/>
              </a:bodyPr>
              <a:lstStyle/>
              <a:p>
                <a:pPr lvl="0" algn="ctr"/>
                <a:r>
                  <a:rPr b="0" i="0">
                    <a:ln>
                      <a:noFill/>
                    </a:ln>
                    <a:solidFill>
                      <a:schemeClr val="lt2"/>
                    </a:solidFill>
                    <a:latin typeface="Gaegu;300"/>
                  </a:rPr>
                  <a:t>^</a:t>
                </a:r>
              </a:p>
            </p:txBody>
          </p:sp>
        </p:grpSp>
      </p:grpSp>
      <p:sp>
        <p:nvSpPr>
          <p:cNvPr id="1693" name="Google Shape;1693;p29"/>
          <p:cNvSpPr/>
          <p:nvPr/>
        </p:nvSpPr>
        <p:spPr>
          <a:xfrm>
            <a:off x="5975076" y="4136476"/>
            <a:ext cx="2588600" cy="644575"/>
          </a:xfrm>
          <a:custGeom>
            <a:rect b="b" l="l" r="r" t="t"/>
            <a:pathLst>
              <a:path extrusionOk="0" h="25783" w="103544">
                <a:moveTo>
                  <a:pt x="5928" y="25504"/>
                </a:moveTo>
                <a:cubicBezTo>
                  <a:pt x="19744" y="26038"/>
                  <a:pt x="75739" y="25735"/>
                  <a:pt x="91923" y="25183"/>
                </a:cubicBezTo>
                <a:cubicBezTo>
                  <a:pt x="108107" y="24631"/>
                  <a:pt x="101894" y="26323"/>
                  <a:pt x="103033" y="22192"/>
                </a:cubicBezTo>
                <a:cubicBezTo>
                  <a:pt x="104173" y="18061"/>
                  <a:pt x="103674" y="2660"/>
                  <a:pt x="98760" y="399"/>
                </a:cubicBezTo>
                <a:cubicBezTo>
                  <a:pt x="93846" y="-1862"/>
                  <a:pt x="79638" y="6115"/>
                  <a:pt x="73549" y="8625"/>
                </a:cubicBezTo>
                <a:cubicBezTo>
                  <a:pt x="67460" y="11136"/>
                  <a:pt x="68458" y="14981"/>
                  <a:pt x="62226" y="15462"/>
                </a:cubicBezTo>
                <a:cubicBezTo>
                  <a:pt x="55995" y="15943"/>
                  <a:pt x="42944" y="10833"/>
                  <a:pt x="36160" y="11509"/>
                </a:cubicBezTo>
                <a:cubicBezTo>
                  <a:pt x="29377" y="12186"/>
                  <a:pt x="26047" y="17776"/>
                  <a:pt x="21525" y="19521"/>
                </a:cubicBezTo>
                <a:cubicBezTo>
                  <a:pt x="17003" y="21266"/>
                  <a:pt x="11626" y="20981"/>
                  <a:pt x="9026" y="21978"/>
                </a:cubicBezTo>
                <a:cubicBezTo>
                  <a:pt x="6427" y="22975"/>
                  <a:pt x="-7888" y="24970"/>
                  <a:pt x="5928" y="25504"/>
                </a:cubicBezTo>
                <a:close/>
              </a:path>
            </a:pathLst>
          </a:custGeom>
          <a:solidFill>
            <a:schemeClr val="accent6"/>
          </a:solidFill>
          <a:ln>
            <a:noFill/>
          </a:ln>
        </p:spPr>
      </p:sp>
      <p:sp>
        <p:nvSpPr>
          <p:cNvPr id="1694" name="Google Shape;1694;p29"/>
          <p:cNvSpPr/>
          <p:nvPr/>
        </p:nvSpPr>
        <p:spPr>
          <a:xfrm>
            <a:off x="1914850" y="1013999"/>
            <a:ext cx="540148" cy="434668"/>
          </a:xfrm>
          <a:custGeom>
            <a:rect b="b" l="l" r="r" t="t"/>
            <a:pathLst>
              <a:path extrusionOk="0" h="19280" w="23956">
                <a:moveTo>
                  <a:pt x="14843" y="0"/>
                </a:moveTo>
                <a:lnTo>
                  <a:pt x="10546" y="7402"/>
                </a:lnTo>
                <a:lnTo>
                  <a:pt x="4119" y="995"/>
                </a:lnTo>
                <a:lnTo>
                  <a:pt x="8795" y="7402"/>
                </a:lnTo>
                <a:lnTo>
                  <a:pt x="1" y="7163"/>
                </a:lnTo>
                <a:lnTo>
                  <a:pt x="7999" y="9551"/>
                </a:lnTo>
                <a:lnTo>
                  <a:pt x="637" y="14942"/>
                </a:lnTo>
                <a:lnTo>
                  <a:pt x="8854" y="12356"/>
                </a:lnTo>
                <a:lnTo>
                  <a:pt x="8854" y="12356"/>
                </a:lnTo>
                <a:cubicBezTo>
                  <a:pt x="8854" y="12356"/>
                  <a:pt x="8158" y="19240"/>
                  <a:pt x="8417" y="19280"/>
                </a:cubicBezTo>
                <a:cubicBezTo>
                  <a:pt x="8417" y="19280"/>
                  <a:pt x="8418" y="19280"/>
                  <a:pt x="8418" y="19280"/>
                </a:cubicBezTo>
                <a:cubicBezTo>
                  <a:pt x="8702" y="19280"/>
                  <a:pt x="11063" y="12436"/>
                  <a:pt x="11063" y="12436"/>
                </a:cubicBezTo>
                <a:lnTo>
                  <a:pt x="19220" y="17867"/>
                </a:lnTo>
                <a:lnTo>
                  <a:pt x="19220" y="17867"/>
                </a:lnTo>
                <a:lnTo>
                  <a:pt x="13252" y="10824"/>
                </a:lnTo>
                <a:lnTo>
                  <a:pt x="23956" y="10864"/>
                </a:lnTo>
                <a:lnTo>
                  <a:pt x="13351" y="8337"/>
                </a:lnTo>
                <a:lnTo>
                  <a:pt x="14843"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695" name="Google Shape;1695;p29"/>
          <p:cNvGrpSpPr/>
          <p:nvPr/>
        </p:nvGrpSpPr>
        <p:grpSpPr>
          <a:xfrm>
            <a:off x="7754905" y="4050739"/>
            <a:ext cx="413306" cy="365828"/>
            <a:chOff x="3279750" y="4755375"/>
            <a:chExt cx="144725" cy="128100"/>
          </a:xfrm>
        </p:grpSpPr>
        <p:sp>
          <p:nvSpPr>
            <p:cNvPr id="1696" name="Google Shape;1696;p29"/>
            <p:cNvSpPr/>
            <p:nvPr/>
          </p:nvSpPr>
          <p:spPr>
            <a:xfrm>
              <a:off x="3279750" y="4755375"/>
              <a:ext cx="144725" cy="128100"/>
            </a:xfrm>
            <a:custGeom>
              <a:rect b="b" l="l" r="r" t="t"/>
              <a:pathLst>
                <a:path extrusionOk="0" h="5124" w="5789">
                  <a:moveTo>
                    <a:pt x="3097" y="1"/>
                  </a:moveTo>
                  <a:cubicBezTo>
                    <a:pt x="3055" y="1"/>
                    <a:pt x="3011" y="3"/>
                    <a:pt x="2965" y="8"/>
                  </a:cubicBezTo>
                  <a:cubicBezTo>
                    <a:pt x="2030" y="148"/>
                    <a:pt x="2348" y="1302"/>
                    <a:pt x="2567" y="1938"/>
                  </a:cubicBezTo>
                  <a:cubicBezTo>
                    <a:pt x="2378" y="1445"/>
                    <a:pt x="1787" y="877"/>
                    <a:pt x="1272" y="877"/>
                  </a:cubicBezTo>
                  <a:cubicBezTo>
                    <a:pt x="1082" y="877"/>
                    <a:pt x="902" y="954"/>
                    <a:pt x="757" y="1143"/>
                  </a:cubicBezTo>
                  <a:cubicBezTo>
                    <a:pt x="1" y="2137"/>
                    <a:pt x="1533" y="2515"/>
                    <a:pt x="2169" y="2515"/>
                  </a:cubicBezTo>
                  <a:cubicBezTo>
                    <a:pt x="1473" y="2515"/>
                    <a:pt x="200" y="2515"/>
                    <a:pt x="438" y="3530"/>
                  </a:cubicBezTo>
                  <a:cubicBezTo>
                    <a:pt x="510" y="3845"/>
                    <a:pt x="761" y="3969"/>
                    <a:pt x="1065" y="3969"/>
                  </a:cubicBezTo>
                  <a:cubicBezTo>
                    <a:pt x="1519" y="3969"/>
                    <a:pt x="2091" y="3690"/>
                    <a:pt x="2354" y="3352"/>
                  </a:cubicBezTo>
                  <a:lnTo>
                    <a:pt x="2354" y="3352"/>
                  </a:lnTo>
                  <a:cubicBezTo>
                    <a:pt x="1937" y="4109"/>
                    <a:pt x="1599" y="5067"/>
                    <a:pt x="2766" y="5122"/>
                  </a:cubicBezTo>
                  <a:cubicBezTo>
                    <a:pt x="2785" y="5123"/>
                    <a:pt x="2804" y="5123"/>
                    <a:pt x="2823" y="5123"/>
                  </a:cubicBezTo>
                  <a:cubicBezTo>
                    <a:pt x="3696" y="5123"/>
                    <a:pt x="3575" y="4206"/>
                    <a:pt x="3244" y="3212"/>
                  </a:cubicBezTo>
                  <a:lnTo>
                    <a:pt x="3244" y="3212"/>
                  </a:lnTo>
                  <a:cubicBezTo>
                    <a:pt x="3554" y="3899"/>
                    <a:pt x="4083" y="4413"/>
                    <a:pt x="4559" y="4413"/>
                  </a:cubicBezTo>
                  <a:cubicBezTo>
                    <a:pt x="4786" y="4413"/>
                    <a:pt x="5000" y="4297"/>
                    <a:pt x="5174" y="4028"/>
                  </a:cubicBezTo>
                  <a:cubicBezTo>
                    <a:pt x="5609" y="3334"/>
                    <a:pt x="5040" y="2898"/>
                    <a:pt x="3759" y="2697"/>
                  </a:cubicBezTo>
                  <a:lnTo>
                    <a:pt x="3759" y="2697"/>
                  </a:lnTo>
                  <a:cubicBezTo>
                    <a:pt x="3920" y="2722"/>
                    <a:pt x="4078" y="2734"/>
                    <a:pt x="4229" y="2734"/>
                  </a:cubicBezTo>
                  <a:cubicBezTo>
                    <a:pt x="5133" y="2734"/>
                    <a:pt x="5788" y="2301"/>
                    <a:pt x="5432" y="1521"/>
                  </a:cubicBezTo>
                  <a:cubicBezTo>
                    <a:pt x="5295" y="1219"/>
                    <a:pt x="5074" y="1099"/>
                    <a:pt x="4825" y="1099"/>
                  </a:cubicBezTo>
                  <a:cubicBezTo>
                    <a:pt x="4352" y="1099"/>
                    <a:pt x="3783" y="1535"/>
                    <a:pt x="3522" y="1978"/>
                  </a:cubicBezTo>
                  <a:cubicBezTo>
                    <a:pt x="3846" y="1236"/>
                    <a:pt x="4024" y="1"/>
                    <a:pt x="309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7" name="Google Shape;1697;p29"/>
            <p:cNvSpPr/>
            <p:nvPr/>
          </p:nvSpPr>
          <p:spPr>
            <a:xfrm>
              <a:off x="3324800" y="4798525"/>
              <a:ext cx="57975" cy="41975"/>
            </a:xfrm>
            <a:custGeom>
              <a:rect b="b" l="l" r="r" t="t"/>
              <a:pathLst>
                <a:path extrusionOk="0" h="1679" w="2319">
                  <a:moveTo>
                    <a:pt x="1142" y="0"/>
                  </a:moveTo>
                  <a:cubicBezTo>
                    <a:pt x="60" y="0"/>
                    <a:pt x="0" y="1533"/>
                    <a:pt x="964" y="1665"/>
                  </a:cubicBezTo>
                  <a:cubicBezTo>
                    <a:pt x="1034" y="1674"/>
                    <a:pt x="1100" y="1678"/>
                    <a:pt x="1162" y="1678"/>
                  </a:cubicBezTo>
                  <a:cubicBezTo>
                    <a:pt x="2318" y="1678"/>
                    <a:pt x="2304" y="183"/>
                    <a:pt x="1322" y="13"/>
                  </a:cubicBezTo>
                  <a:cubicBezTo>
                    <a:pt x="1259" y="4"/>
                    <a:pt x="1199" y="0"/>
                    <a:pt x="114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98" name="Google Shape;1698;p29"/>
          <p:cNvSpPr/>
          <p:nvPr/>
        </p:nvSpPr>
        <p:spPr>
          <a:xfrm rot="3726270">
            <a:off x="751002" y="4086194"/>
            <a:ext cx="864322" cy="745127"/>
          </a:xfrm>
          <a:custGeom>
            <a:rect b="b" l="l" r="r" t="t"/>
            <a:pathLst>
              <a:path extrusionOk="0" h="17685" w="20514">
                <a:moveTo>
                  <a:pt x="14439" y="412"/>
                </a:moveTo>
                <a:lnTo>
                  <a:pt x="14439" y="412"/>
                </a:lnTo>
                <a:cubicBezTo>
                  <a:pt x="15237" y="1071"/>
                  <a:pt x="15684" y="2161"/>
                  <a:pt x="15580" y="3193"/>
                </a:cubicBezTo>
                <a:lnTo>
                  <a:pt x="15580" y="3193"/>
                </a:lnTo>
                <a:cubicBezTo>
                  <a:pt x="14606" y="2518"/>
                  <a:pt x="13847" y="1458"/>
                  <a:pt x="14439" y="412"/>
                </a:cubicBezTo>
                <a:close/>
                <a:moveTo>
                  <a:pt x="1680" y="4259"/>
                </a:moveTo>
                <a:cubicBezTo>
                  <a:pt x="1730" y="4259"/>
                  <a:pt x="1781" y="4263"/>
                  <a:pt x="1831" y="4273"/>
                </a:cubicBezTo>
                <a:cubicBezTo>
                  <a:pt x="2706" y="4472"/>
                  <a:pt x="3064" y="6601"/>
                  <a:pt x="3244" y="7357"/>
                </a:cubicBezTo>
                <a:cubicBezTo>
                  <a:pt x="3357" y="7849"/>
                  <a:pt x="3439" y="8345"/>
                  <a:pt x="3496" y="8846"/>
                </a:cubicBezTo>
                <a:lnTo>
                  <a:pt x="3496" y="8846"/>
                </a:lnTo>
                <a:cubicBezTo>
                  <a:pt x="2563" y="8329"/>
                  <a:pt x="1531" y="7633"/>
                  <a:pt x="936" y="6740"/>
                </a:cubicBezTo>
                <a:cubicBezTo>
                  <a:pt x="597" y="6263"/>
                  <a:pt x="359" y="5626"/>
                  <a:pt x="597" y="5049"/>
                </a:cubicBezTo>
                <a:cubicBezTo>
                  <a:pt x="777" y="4654"/>
                  <a:pt x="1216" y="4259"/>
                  <a:pt x="1680" y="4259"/>
                </a:cubicBezTo>
                <a:close/>
                <a:moveTo>
                  <a:pt x="14385" y="0"/>
                </a:moveTo>
                <a:cubicBezTo>
                  <a:pt x="14341" y="0"/>
                  <a:pt x="14296" y="15"/>
                  <a:pt x="14266" y="55"/>
                </a:cubicBezTo>
                <a:cubicBezTo>
                  <a:pt x="13356" y="1400"/>
                  <a:pt x="14282" y="2736"/>
                  <a:pt x="15525" y="3531"/>
                </a:cubicBezTo>
                <a:lnTo>
                  <a:pt x="15525" y="3531"/>
                </a:lnTo>
                <a:cubicBezTo>
                  <a:pt x="15447" y="3877"/>
                  <a:pt x="15302" y="4211"/>
                  <a:pt x="15082" y="4512"/>
                </a:cubicBezTo>
                <a:cubicBezTo>
                  <a:pt x="14604" y="5166"/>
                  <a:pt x="13828" y="5479"/>
                  <a:pt x="13044" y="5479"/>
                </a:cubicBezTo>
                <a:cubicBezTo>
                  <a:pt x="12323" y="5479"/>
                  <a:pt x="11596" y="5214"/>
                  <a:pt x="11090" y="4707"/>
                </a:cubicBezTo>
                <a:lnTo>
                  <a:pt x="11090" y="4707"/>
                </a:lnTo>
                <a:cubicBezTo>
                  <a:pt x="10969" y="4457"/>
                  <a:pt x="10808" y="4217"/>
                  <a:pt x="10605" y="3994"/>
                </a:cubicBezTo>
                <a:cubicBezTo>
                  <a:pt x="10576" y="3965"/>
                  <a:pt x="10539" y="3952"/>
                  <a:pt x="10501" y="3952"/>
                </a:cubicBezTo>
                <a:cubicBezTo>
                  <a:pt x="10387" y="3952"/>
                  <a:pt x="10267" y="4069"/>
                  <a:pt x="10327" y="4173"/>
                </a:cubicBezTo>
                <a:cubicBezTo>
                  <a:pt x="10442" y="4424"/>
                  <a:pt x="10594" y="4649"/>
                  <a:pt x="10773" y="4847"/>
                </a:cubicBezTo>
                <a:lnTo>
                  <a:pt x="10773" y="4847"/>
                </a:lnTo>
                <a:cubicBezTo>
                  <a:pt x="11505" y="6328"/>
                  <a:pt x="10640" y="8263"/>
                  <a:pt x="9332" y="9187"/>
                </a:cubicBezTo>
                <a:cubicBezTo>
                  <a:pt x="8633" y="9672"/>
                  <a:pt x="7836" y="9868"/>
                  <a:pt x="7022" y="9868"/>
                </a:cubicBezTo>
                <a:cubicBezTo>
                  <a:pt x="5962" y="9868"/>
                  <a:pt x="4873" y="9535"/>
                  <a:pt x="3933" y="9075"/>
                </a:cubicBezTo>
                <a:lnTo>
                  <a:pt x="3933" y="9075"/>
                </a:lnTo>
                <a:cubicBezTo>
                  <a:pt x="3805" y="7955"/>
                  <a:pt x="3569" y="6833"/>
                  <a:pt x="3224" y="5765"/>
                </a:cubicBezTo>
                <a:cubicBezTo>
                  <a:pt x="2968" y="5017"/>
                  <a:pt x="2612" y="3866"/>
                  <a:pt x="1679" y="3866"/>
                </a:cubicBezTo>
                <a:cubicBezTo>
                  <a:pt x="1595" y="3866"/>
                  <a:pt x="1507" y="3875"/>
                  <a:pt x="1413" y="3895"/>
                </a:cubicBezTo>
                <a:cubicBezTo>
                  <a:pt x="558" y="4094"/>
                  <a:pt x="0" y="4989"/>
                  <a:pt x="140" y="5845"/>
                </a:cubicBezTo>
                <a:cubicBezTo>
                  <a:pt x="339" y="7078"/>
                  <a:pt x="1493" y="7974"/>
                  <a:pt x="2448" y="8630"/>
                </a:cubicBezTo>
                <a:cubicBezTo>
                  <a:pt x="2788" y="8865"/>
                  <a:pt x="3154" y="9090"/>
                  <a:pt x="3540" y="9293"/>
                </a:cubicBezTo>
                <a:lnTo>
                  <a:pt x="3540" y="9293"/>
                </a:lnTo>
                <a:cubicBezTo>
                  <a:pt x="3575" y="9699"/>
                  <a:pt x="3594" y="10108"/>
                  <a:pt x="3602" y="10520"/>
                </a:cubicBezTo>
                <a:cubicBezTo>
                  <a:pt x="3602" y="12888"/>
                  <a:pt x="3084" y="15236"/>
                  <a:pt x="2030" y="17365"/>
                </a:cubicBezTo>
                <a:cubicBezTo>
                  <a:pt x="1950" y="17538"/>
                  <a:pt x="2102" y="17684"/>
                  <a:pt x="2247" y="17684"/>
                </a:cubicBezTo>
                <a:cubicBezTo>
                  <a:pt x="2319" y="17684"/>
                  <a:pt x="2388" y="17649"/>
                  <a:pt x="2428" y="17564"/>
                </a:cubicBezTo>
                <a:cubicBezTo>
                  <a:pt x="3602" y="15156"/>
                  <a:pt x="4159" y="12470"/>
                  <a:pt x="4000" y="9784"/>
                </a:cubicBezTo>
                <a:cubicBezTo>
                  <a:pt x="3993" y="9693"/>
                  <a:pt x="3985" y="9601"/>
                  <a:pt x="3977" y="9509"/>
                </a:cubicBezTo>
                <a:lnTo>
                  <a:pt x="3977" y="9509"/>
                </a:lnTo>
                <a:cubicBezTo>
                  <a:pt x="4926" y="9950"/>
                  <a:pt x="5965" y="10245"/>
                  <a:pt x="6986" y="10245"/>
                </a:cubicBezTo>
                <a:cubicBezTo>
                  <a:pt x="7739" y="10245"/>
                  <a:pt x="8482" y="10085"/>
                  <a:pt x="9173" y="9705"/>
                </a:cubicBezTo>
                <a:cubicBezTo>
                  <a:pt x="10693" y="8882"/>
                  <a:pt x="11706" y="6959"/>
                  <a:pt x="11304" y="5302"/>
                </a:cubicBezTo>
                <a:lnTo>
                  <a:pt x="11304" y="5302"/>
                </a:lnTo>
                <a:cubicBezTo>
                  <a:pt x="11821" y="5647"/>
                  <a:pt x="12447" y="5831"/>
                  <a:pt x="13070" y="5831"/>
                </a:cubicBezTo>
                <a:cubicBezTo>
                  <a:pt x="13822" y="5831"/>
                  <a:pt x="14571" y="5564"/>
                  <a:pt x="15122" y="4989"/>
                </a:cubicBezTo>
                <a:cubicBezTo>
                  <a:pt x="15476" y="4619"/>
                  <a:pt x="15706" y="4178"/>
                  <a:pt x="15826" y="3709"/>
                </a:cubicBezTo>
                <a:lnTo>
                  <a:pt x="15826" y="3709"/>
                </a:lnTo>
                <a:cubicBezTo>
                  <a:pt x="16377" y="4012"/>
                  <a:pt x="16965" y="4208"/>
                  <a:pt x="17469" y="4253"/>
                </a:cubicBezTo>
                <a:cubicBezTo>
                  <a:pt x="17556" y="4259"/>
                  <a:pt x="17642" y="4262"/>
                  <a:pt x="17728" y="4262"/>
                </a:cubicBezTo>
                <a:cubicBezTo>
                  <a:pt x="18775" y="4262"/>
                  <a:pt x="19789" y="3810"/>
                  <a:pt x="20175" y="2781"/>
                </a:cubicBezTo>
                <a:cubicBezTo>
                  <a:pt x="20513" y="1885"/>
                  <a:pt x="20315" y="791"/>
                  <a:pt x="19419" y="314"/>
                </a:cubicBezTo>
                <a:cubicBezTo>
                  <a:pt x="19408" y="308"/>
                  <a:pt x="19397" y="306"/>
                  <a:pt x="19387" y="306"/>
                </a:cubicBezTo>
                <a:cubicBezTo>
                  <a:pt x="19326" y="306"/>
                  <a:pt x="19291" y="399"/>
                  <a:pt x="19360" y="433"/>
                </a:cubicBezTo>
                <a:cubicBezTo>
                  <a:pt x="20215" y="990"/>
                  <a:pt x="20275" y="2144"/>
                  <a:pt x="19777" y="2980"/>
                </a:cubicBezTo>
                <a:cubicBezTo>
                  <a:pt x="19364" y="3669"/>
                  <a:pt x="18573" y="3946"/>
                  <a:pt x="17795" y="3946"/>
                </a:cubicBezTo>
                <a:cubicBezTo>
                  <a:pt x="17562" y="3946"/>
                  <a:pt x="17331" y="3921"/>
                  <a:pt x="17111" y="3875"/>
                </a:cubicBezTo>
                <a:cubicBezTo>
                  <a:pt x="16741" y="3806"/>
                  <a:pt x="16307" y="3635"/>
                  <a:pt x="15889" y="3390"/>
                </a:cubicBezTo>
                <a:lnTo>
                  <a:pt x="15889" y="3390"/>
                </a:lnTo>
                <a:cubicBezTo>
                  <a:pt x="16073" y="2147"/>
                  <a:pt x="15532" y="779"/>
                  <a:pt x="14505" y="35"/>
                </a:cubicBezTo>
                <a:cubicBezTo>
                  <a:pt x="14475" y="15"/>
                  <a:pt x="14430" y="0"/>
                  <a:pt x="1438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9" name="Google Shape;1699;p29"/>
          <p:cNvSpPr txBox="1"/>
          <p:nvPr>
            <p:ph type="title"/>
          </p:nvPr>
        </p:nvSpPr>
        <p:spPr>
          <a:xfrm>
            <a:off x="720000" y="445025"/>
            <a:ext cx="77040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700" name="Google Shape;1700;p29"/>
          <p:cNvSpPr/>
          <p:nvPr/>
        </p:nvSpPr>
        <p:spPr>
          <a:xfrm>
            <a:off x="600600" y="1014000"/>
            <a:ext cx="7942800" cy="3748500"/>
          </a:xfrm>
          <a:prstGeom prst="rect">
            <a:avLst/>
          </a:prstGeom>
          <a:no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1" name="Google Shape;1701;p29"/>
          <p:cNvSpPr txBox="1"/>
          <p:nvPr>
            <p:ph hasCustomPrompt="1" idx="2" type="title"/>
          </p:nvPr>
        </p:nvSpPr>
        <p:spPr>
          <a:xfrm>
            <a:off x="892350" y="2018800"/>
            <a:ext cx="2217600" cy="989400"/>
          </a:xfrm>
          <a:prstGeom prst="rect">
            <a:avLst/>
          </a:prstGeom>
          <a:solidFill>
            <a:schemeClr val="lt2"/>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rmAutofit/>
          </a:bodyPr>
          <a:lstStyle>
            <a:lvl1pPr lvl="0" rtl="0" algn="ctr">
              <a:spcBef>
                <a:spcPts val="0"/>
              </a:spcBef>
              <a:spcAft>
                <a:spcPts val="0"/>
              </a:spcAft>
              <a:buSzPts val="7200"/>
              <a:buNone/>
              <a:defRPr sz="4800">
                <a:solidFill>
                  <a:schemeClr val="accent3"/>
                </a:solidFill>
              </a:defRPr>
            </a:lvl1pPr>
            <a:lvl2pPr lvl="1" rtl="0" algn="ctr">
              <a:spcBef>
                <a:spcPts val="0"/>
              </a:spcBef>
              <a:spcAft>
                <a:spcPts val="0"/>
              </a:spcAft>
              <a:buSzPts val="7200"/>
              <a:buNone/>
              <a:defRPr sz="7200"/>
            </a:lvl2pPr>
            <a:lvl3pPr lvl="2" rtl="0" algn="ctr">
              <a:spcBef>
                <a:spcPts val="0"/>
              </a:spcBef>
              <a:spcAft>
                <a:spcPts val="0"/>
              </a:spcAft>
              <a:buSzPts val="7200"/>
              <a:buNone/>
              <a:defRPr sz="7200"/>
            </a:lvl3pPr>
            <a:lvl4pPr lvl="3" rtl="0" algn="ctr">
              <a:spcBef>
                <a:spcPts val="0"/>
              </a:spcBef>
              <a:spcAft>
                <a:spcPts val="0"/>
              </a:spcAft>
              <a:buSzPts val="7200"/>
              <a:buNone/>
              <a:defRPr sz="7200"/>
            </a:lvl4pPr>
            <a:lvl5pPr lvl="4" rtl="0" algn="ctr">
              <a:spcBef>
                <a:spcPts val="0"/>
              </a:spcBef>
              <a:spcAft>
                <a:spcPts val="0"/>
              </a:spcAft>
              <a:buSzPts val="7200"/>
              <a:buNone/>
              <a:defRPr sz="7200"/>
            </a:lvl5pPr>
            <a:lvl6pPr lvl="5" rtl="0" algn="ctr">
              <a:spcBef>
                <a:spcPts val="0"/>
              </a:spcBef>
              <a:spcAft>
                <a:spcPts val="0"/>
              </a:spcAft>
              <a:buSzPts val="7200"/>
              <a:buNone/>
              <a:defRPr sz="7200"/>
            </a:lvl6pPr>
            <a:lvl7pPr lvl="6" rtl="0" algn="ctr">
              <a:spcBef>
                <a:spcPts val="0"/>
              </a:spcBef>
              <a:spcAft>
                <a:spcPts val="0"/>
              </a:spcAft>
              <a:buSzPts val="7200"/>
              <a:buNone/>
              <a:defRPr sz="7200"/>
            </a:lvl7pPr>
            <a:lvl8pPr lvl="7" rtl="0" algn="ctr">
              <a:spcBef>
                <a:spcPts val="0"/>
              </a:spcBef>
              <a:spcAft>
                <a:spcPts val="0"/>
              </a:spcAft>
              <a:buSzPts val="7200"/>
              <a:buNone/>
              <a:defRPr sz="7200"/>
            </a:lvl8pPr>
            <a:lvl9pPr lvl="8" rtl="0" algn="ctr">
              <a:spcBef>
                <a:spcPts val="0"/>
              </a:spcBef>
              <a:spcAft>
                <a:spcPts val="0"/>
              </a:spcAft>
              <a:buSzPts val="7200"/>
              <a:buNone/>
              <a:defRPr sz="7200"/>
            </a:lvl9pPr>
          </a:lstStyle>
          <a:p>
            <a:r>
              <a:t>xx%</a:t>
            </a:r>
          </a:p>
        </p:txBody>
      </p:sp>
      <p:sp>
        <p:nvSpPr>
          <p:cNvPr id="1702" name="Google Shape;1702;p29"/>
          <p:cNvSpPr txBox="1"/>
          <p:nvPr>
            <p:ph idx="1" type="subTitle"/>
          </p:nvPr>
        </p:nvSpPr>
        <p:spPr>
          <a:xfrm>
            <a:off x="892361" y="3008200"/>
            <a:ext cx="2217600" cy="759300"/>
          </a:xfrm>
          <a:prstGeom prst="rect">
            <a:avLst/>
          </a:prstGeom>
          <a:noFill/>
          <a:ln>
            <a:noFill/>
          </a:ln>
        </p:spPr>
        <p:txBody>
          <a:bodyPr anchorCtr="0" anchor="t" bIns="91425" lIns="91425" spcFirstLastPara="1" rIns="91425" wrap="square" tIns="91425">
            <a:normAutofit/>
          </a:bodyPr>
          <a:lstStyle>
            <a:lvl1pPr lvl="0" rtl="0" algn="ctr">
              <a:lnSpc>
                <a:spcPct val="100000"/>
              </a:lnSpc>
              <a:spcBef>
                <a:spcPts val="0"/>
              </a:spcBef>
              <a:spcAft>
                <a:spcPts val="0"/>
              </a:spcAft>
              <a:buSzPts val="18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703" name="Google Shape;1703;p29"/>
          <p:cNvSpPr txBox="1"/>
          <p:nvPr>
            <p:ph hasCustomPrompt="1" idx="3" type="title"/>
          </p:nvPr>
        </p:nvSpPr>
        <p:spPr>
          <a:xfrm>
            <a:off x="3463195" y="2018800"/>
            <a:ext cx="2217600" cy="989400"/>
          </a:xfrm>
          <a:prstGeom prst="rect">
            <a:avLst/>
          </a:prstGeom>
          <a:solidFill>
            <a:schemeClr val="lt2"/>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rmAutofit/>
          </a:bodyPr>
          <a:lstStyle>
            <a:lvl1pPr lvl="0" rtl="0" algn="ctr">
              <a:spcBef>
                <a:spcPts val="0"/>
              </a:spcBef>
              <a:spcAft>
                <a:spcPts val="0"/>
              </a:spcAft>
              <a:buSzPts val="7200"/>
              <a:buNone/>
              <a:defRPr sz="4800">
                <a:solidFill>
                  <a:schemeClr val="accent3"/>
                </a:solidFill>
              </a:defRPr>
            </a:lvl1pPr>
            <a:lvl2pPr lvl="1" rtl="0" algn="ctr">
              <a:spcBef>
                <a:spcPts val="0"/>
              </a:spcBef>
              <a:spcAft>
                <a:spcPts val="0"/>
              </a:spcAft>
              <a:buSzPts val="7200"/>
              <a:buNone/>
              <a:defRPr sz="7200"/>
            </a:lvl2pPr>
            <a:lvl3pPr lvl="2" rtl="0" algn="ctr">
              <a:spcBef>
                <a:spcPts val="0"/>
              </a:spcBef>
              <a:spcAft>
                <a:spcPts val="0"/>
              </a:spcAft>
              <a:buSzPts val="7200"/>
              <a:buNone/>
              <a:defRPr sz="7200"/>
            </a:lvl3pPr>
            <a:lvl4pPr lvl="3" rtl="0" algn="ctr">
              <a:spcBef>
                <a:spcPts val="0"/>
              </a:spcBef>
              <a:spcAft>
                <a:spcPts val="0"/>
              </a:spcAft>
              <a:buSzPts val="7200"/>
              <a:buNone/>
              <a:defRPr sz="7200"/>
            </a:lvl4pPr>
            <a:lvl5pPr lvl="4" rtl="0" algn="ctr">
              <a:spcBef>
                <a:spcPts val="0"/>
              </a:spcBef>
              <a:spcAft>
                <a:spcPts val="0"/>
              </a:spcAft>
              <a:buSzPts val="7200"/>
              <a:buNone/>
              <a:defRPr sz="7200"/>
            </a:lvl5pPr>
            <a:lvl6pPr lvl="5" rtl="0" algn="ctr">
              <a:spcBef>
                <a:spcPts val="0"/>
              </a:spcBef>
              <a:spcAft>
                <a:spcPts val="0"/>
              </a:spcAft>
              <a:buSzPts val="7200"/>
              <a:buNone/>
              <a:defRPr sz="7200"/>
            </a:lvl6pPr>
            <a:lvl7pPr lvl="6" rtl="0" algn="ctr">
              <a:spcBef>
                <a:spcPts val="0"/>
              </a:spcBef>
              <a:spcAft>
                <a:spcPts val="0"/>
              </a:spcAft>
              <a:buSzPts val="7200"/>
              <a:buNone/>
              <a:defRPr sz="7200"/>
            </a:lvl7pPr>
            <a:lvl8pPr lvl="7" rtl="0" algn="ctr">
              <a:spcBef>
                <a:spcPts val="0"/>
              </a:spcBef>
              <a:spcAft>
                <a:spcPts val="0"/>
              </a:spcAft>
              <a:buSzPts val="7200"/>
              <a:buNone/>
              <a:defRPr sz="7200"/>
            </a:lvl8pPr>
            <a:lvl9pPr lvl="8" rtl="0" algn="ctr">
              <a:spcBef>
                <a:spcPts val="0"/>
              </a:spcBef>
              <a:spcAft>
                <a:spcPts val="0"/>
              </a:spcAft>
              <a:buSzPts val="7200"/>
              <a:buNone/>
              <a:defRPr sz="7200"/>
            </a:lvl9pPr>
          </a:lstStyle>
          <a:p>
            <a:r>
              <a:t>xx%</a:t>
            </a:r>
          </a:p>
        </p:txBody>
      </p:sp>
      <p:sp>
        <p:nvSpPr>
          <p:cNvPr id="1704" name="Google Shape;1704;p29"/>
          <p:cNvSpPr txBox="1"/>
          <p:nvPr>
            <p:ph idx="4" type="subTitle"/>
          </p:nvPr>
        </p:nvSpPr>
        <p:spPr>
          <a:xfrm>
            <a:off x="3463205" y="3008200"/>
            <a:ext cx="2217600" cy="759300"/>
          </a:xfrm>
          <a:prstGeom prst="rect">
            <a:avLst/>
          </a:prstGeom>
          <a:noFill/>
          <a:ln>
            <a:noFill/>
          </a:ln>
        </p:spPr>
        <p:txBody>
          <a:bodyPr anchorCtr="0" anchor="t" bIns="91425" lIns="91425" spcFirstLastPara="1" rIns="91425" wrap="square" tIns="91425">
            <a:normAutofit/>
          </a:bodyPr>
          <a:lstStyle>
            <a:lvl1pPr lvl="0" rtl="0" algn="ctr">
              <a:lnSpc>
                <a:spcPct val="100000"/>
              </a:lnSpc>
              <a:spcBef>
                <a:spcPts val="0"/>
              </a:spcBef>
              <a:spcAft>
                <a:spcPts val="0"/>
              </a:spcAft>
              <a:buSzPts val="18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705" name="Google Shape;1705;p29"/>
          <p:cNvSpPr txBox="1"/>
          <p:nvPr>
            <p:ph hasCustomPrompt="1" idx="5" type="title"/>
          </p:nvPr>
        </p:nvSpPr>
        <p:spPr>
          <a:xfrm>
            <a:off x="6034150" y="2018800"/>
            <a:ext cx="2217600" cy="989400"/>
          </a:xfrm>
          <a:prstGeom prst="rect">
            <a:avLst/>
          </a:prstGeom>
          <a:solidFill>
            <a:schemeClr val="lt2"/>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rmAutofit/>
          </a:bodyPr>
          <a:lstStyle>
            <a:lvl1pPr lvl="0" rtl="0" algn="ctr">
              <a:spcBef>
                <a:spcPts val="0"/>
              </a:spcBef>
              <a:spcAft>
                <a:spcPts val="0"/>
              </a:spcAft>
              <a:buSzPts val="7200"/>
              <a:buNone/>
              <a:defRPr sz="4800">
                <a:solidFill>
                  <a:schemeClr val="accent3"/>
                </a:solidFill>
              </a:defRPr>
            </a:lvl1pPr>
            <a:lvl2pPr lvl="1" rtl="0" algn="ctr">
              <a:spcBef>
                <a:spcPts val="0"/>
              </a:spcBef>
              <a:spcAft>
                <a:spcPts val="0"/>
              </a:spcAft>
              <a:buSzPts val="7200"/>
              <a:buNone/>
              <a:defRPr sz="7200"/>
            </a:lvl2pPr>
            <a:lvl3pPr lvl="2" rtl="0" algn="ctr">
              <a:spcBef>
                <a:spcPts val="0"/>
              </a:spcBef>
              <a:spcAft>
                <a:spcPts val="0"/>
              </a:spcAft>
              <a:buSzPts val="7200"/>
              <a:buNone/>
              <a:defRPr sz="7200"/>
            </a:lvl3pPr>
            <a:lvl4pPr lvl="3" rtl="0" algn="ctr">
              <a:spcBef>
                <a:spcPts val="0"/>
              </a:spcBef>
              <a:spcAft>
                <a:spcPts val="0"/>
              </a:spcAft>
              <a:buSzPts val="7200"/>
              <a:buNone/>
              <a:defRPr sz="7200"/>
            </a:lvl4pPr>
            <a:lvl5pPr lvl="4" rtl="0" algn="ctr">
              <a:spcBef>
                <a:spcPts val="0"/>
              </a:spcBef>
              <a:spcAft>
                <a:spcPts val="0"/>
              </a:spcAft>
              <a:buSzPts val="7200"/>
              <a:buNone/>
              <a:defRPr sz="7200"/>
            </a:lvl5pPr>
            <a:lvl6pPr lvl="5" rtl="0" algn="ctr">
              <a:spcBef>
                <a:spcPts val="0"/>
              </a:spcBef>
              <a:spcAft>
                <a:spcPts val="0"/>
              </a:spcAft>
              <a:buSzPts val="7200"/>
              <a:buNone/>
              <a:defRPr sz="7200"/>
            </a:lvl6pPr>
            <a:lvl7pPr lvl="6" rtl="0" algn="ctr">
              <a:spcBef>
                <a:spcPts val="0"/>
              </a:spcBef>
              <a:spcAft>
                <a:spcPts val="0"/>
              </a:spcAft>
              <a:buSzPts val="7200"/>
              <a:buNone/>
              <a:defRPr sz="7200"/>
            </a:lvl7pPr>
            <a:lvl8pPr lvl="7" rtl="0" algn="ctr">
              <a:spcBef>
                <a:spcPts val="0"/>
              </a:spcBef>
              <a:spcAft>
                <a:spcPts val="0"/>
              </a:spcAft>
              <a:buSzPts val="7200"/>
              <a:buNone/>
              <a:defRPr sz="7200"/>
            </a:lvl8pPr>
            <a:lvl9pPr lvl="8" rtl="0" algn="ctr">
              <a:spcBef>
                <a:spcPts val="0"/>
              </a:spcBef>
              <a:spcAft>
                <a:spcPts val="0"/>
              </a:spcAft>
              <a:buSzPts val="7200"/>
              <a:buNone/>
              <a:defRPr sz="7200"/>
            </a:lvl9pPr>
          </a:lstStyle>
          <a:p>
            <a:r>
              <a:t>xx%</a:t>
            </a:r>
          </a:p>
        </p:txBody>
      </p:sp>
      <p:sp>
        <p:nvSpPr>
          <p:cNvPr id="1706" name="Google Shape;1706;p29"/>
          <p:cNvSpPr txBox="1"/>
          <p:nvPr>
            <p:ph idx="6" type="subTitle"/>
          </p:nvPr>
        </p:nvSpPr>
        <p:spPr>
          <a:xfrm>
            <a:off x="6034161" y="3008200"/>
            <a:ext cx="2217600" cy="759300"/>
          </a:xfrm>
          <a:prstGeom prst="rect">
            <a:avLst/>
          </a:prstGeom>
          <a:noFill/>
          <a:ln>
            <a:noFill/>
          </a:ln>
        </p:spPr>
        <p:txBody>
          <a:bodyPr anchorCtr="0" anchor="t" bIns="91425" lIns="91425" spcFirstLastPara="1" rIns="91425" wrap="square" tIns="91425">
            <a:normAutofit/>
          </a:bodyPr>
          <a:lstStyle>
            <a:lvl1pPr lvl="0" rtl="0" algn="ctr">
              <a:lnSpc>
                <a:spcPct val="100000"/>
              </a:lnSpc>
              <a:spcBef>
                <a:spcPts val="0"/>
              </a:spcBef>
              <a:spcAft>
                <a:spcPts val="0"/>
              </a:spcAft>
              <a:buSzPts val="18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_16">
    <p:spTree>
      <p:nvGrpSpPr>
        <p:cNvPr id="1707" name="Shape 1707"/>
        <p:cNvGrpSpPr/>
        <p:nvPr/>
      </p:nvGrpSpPr>
      <p:grpSpPr>
        <a:xfrm>
          <a:off x="0" y="0"/>
          <a:ext cx="0" cy="0"/>
          <a:chOff x="0" y="0"/>
          <a:chExt cx="0" cy="0"/>
        </a:xfrm>
      </p:grpSpPr>
      <p:grpSp>
        <p:nvGrpSpPr>
          <p:cNvPr id="1708" name="Google Shape;1708;p30"/>
          <p:cNvGrpSpPr/>
          <p:nvPr/>
        </p:nvGrpSpPr>
        <p:grpSpPr>
          <a:xfrm>
            <a:off x="-23004" y="-1"/>
            <a:ext cx="9177565" cy="5143390"/>
            <a:chOff x="-23004" y="-1"/>
            <a:chExt cx="9177565" cy="5143390"/>
          </a:xfrm>
        </p:grpSpPr>
        <p:sp>
          <p:nvSpPr>
            <p:cNvPr id="1709" name="Google Shape;1709;p30"/>
            <p:cNvSpPr/>
            <p:nvPr/>
          </p:nvSpPr>
          <p:spPr>
            <a:xfrm>
              <a:off x="-22991"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0" name="Google Shape;1710;p30"/>
            <p:cNvSpPr/>
            <p:nvPr/>
          </p:nvSpPr>
          <p:spPr>
            <a:xfrm>
              <a:off x="32459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1" name="Google Shape;1711;p30"/>
            <p:cNvSpPr/>
            <p:nvPr/>
          </p:nvSpPr>
          <p:spPr>
            <a:xfrm>
              <a:off x="650686"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2" name="Google Shape;1712;p30"/>
            <p:cNvSpPr/>
            <p:nvPr/>
          </p:nvSpPr>
          <p:spPr>
            <a:xfrm>
              <a:off x="998608"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3" name="Google Shape;1713;p30"/>
            <p:cNvSpPr/>
            <p:nvPr/>
          </p:nvSpPr>
          <p:spPr>
            <a:xfrm>
              <a:off x="1346531"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4" name="Google Shape;1714;p30"/>
            <p:cNvSpPr/>
            <p:nvPr/>
          </p:nvSpPr>
          <p:spPr>
            <a:xfrm>
              <a:off x="1672285"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5" name="Google Shape;1715;p30"/>
            <p:cNvSpPr/>
            <p:nvPr/>
          </p:nvSpPr>
          <p:spPr>
            <a:xfrm>
              <a:off x="2020208"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6" name="Google Shape;1716;p30"/>
            <p:cNvSpPr/>
            <p:nvPr/>
          </p:nvSpPr>
          <p:spPr>
            <a:xfrm>
              <a:off x="2368130"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7" name="Google Shape;1717;p30"/>
            <p:cNvSpPr/>
            <p:nvPr/>
          </p:nvSpPr>
          <p:spPr>
            <a:xfrm>
              <a:off x="2694152"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8" name="Google Shape;1718;p30"/>
            <p:cNvSpPr/>
            <p:nvPr/>
          </p:nvSpPr>
          <p:spPr>
            <a:xfrm>
              <a:off x="3041740"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9" name="Google Shape;1719;p30"/>
            <p:cNvSpPr/>
            <p:nvPr/>
          </p:nvSpPr>
          <p:spPr>
            <a:xfrm>
              <a:off x="3389662"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0" name="Google Shape;1720;p30"/>
            <p:cNvSpPr/>
            <p:nvPr/>
          </p:nvSpPr>
          <p:spPr>
            <a:xfrm>
              <a:off x="3715752"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1" name="Google Shape;1721;p30"/>
            <p:cNvSpPr/>
            <p:nvPr/>
          </p:nvSpPr>
          <p:spPr>
            <a:xfrm>
              <a:off x="4063339"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2" name="Google Shape;1722;p30"/>
            <p:cNvSpPr/>
            <p:nvPr/>
          </p:nvSpPr>
          <p:spPr>
            <a:xfrm>
              <a:off x="4411262"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3" name="Google Shape;1723;p30"/>
            <p:cNvSpPr/>
            <p:nvPr/>
          </p:nvSpPr>
          <p:spPr>
            <a:xfrm>
              <a:off x="-23004" y="176275"/>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4" name="Google Shape;1724;p30"/>
            <p:cNvSpPr/>
            <p:nvPr/>
          </p:nvSpPr>
          <p:spPr>
            <a:xfrm>
              <a:off x="-23004" y="523862"/>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5" name="Google Shape;1725;p30"/>
            <p:cNvSpPr/>
            <p:nvPr/>
          </p:nvSpPr>
          <p:spPr>
            <a:xfrm>
              <a:off x="-23004" y="849884"/>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6" name="Google Shape;1726;p30"/>
            <p:cNvSpPr/>
            <p:nvPr/>
          </p:nvSpPr>
          <p:spPr>
            <a:xfrm>
              <a:off x="-23004" y="1197806"/>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7" name="Google Shape;1727;p30"/>
            <p:cNvSpPr/>
            <p:nvPr/>
          </p:nvSpPr>
          <p:spPr>
            <a:xfrm>
              <a:off x="-23004" y="1554501"/>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8" name="Google Shape;1728;p30"/>
            <p:cNvSpPr/>
            <p:nvPr/>
          </p:nvSpPr>
          <p:spPr>
            <a:xfrm>
              <a:off x="-23004" y="1880590"/>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9" name="Google Shape;1729;p30"/>
            <p:cNvSpPr/>
            <p:nvPr/>
          </p:nvSpPr>
          <p:spPr>
            <a:xfrm>
              <a:off x="-23004" y="2228511"/>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0" name="Google Shape;1730;p30"/>
            <p:cNvSpPr/>
            <p:nvPr/>
          </p:nvSpPr>
          <p:spPr>
            <a:xfrm>
              <a:off x="-23004" y="2576366"/>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1" name="Google Shape;1731;p30"/>
            <p:cNvSpPr/>
            <p:nvPr/>
          </p:nvSpPr>
          <p:spPr>
            <a:xfrm>
              <a:off x="-23004" y="2902455"/>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2" name="Google Shape;1732;p30"/>
            <p:cNvSpPr/>
            <p:nvPr/>
          </p:nvSpPr>
          <p:spPr>
            <a:xfrm>
              <a:off x="-23004" y="3250042"/>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3" name="Google Shape;1733;p30"/>
            <p:cNvSpPr/>
            <p:nvPr/>
          </p:nvSpPr>
          <p:spPr>
            <a:xfrm>
              <a:off x="-23004" y="3597964"/>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4" name="Google Shape;1734;p30"/>
            <p:cNvSpPr/>
            <p:nvPr/>
          </p:nvSpPr>
          <p:spPr>
            <a:xfrm>
              <a:off x="-23004" y="3924052"/>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5" name="Google Shape;1735;p30"/>
            <p:cNvSpPr/>
            <p:nvPr/>
          </p:nvSpPr>
          <p:spPr>
            <a:xfrm>
              <a:off x="-23004" y="4271639"/>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6" name="Google Shape;1736;p30"/>
            <p:cNvSpPr/>
            <p:nvPr/>
          </p:nvSpPr>
          <p:spPr>
            <a:xfrm>
              <a:off x="-23004" y="4619561"/>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7" name="Google Shape;1737;p30"/>
            <p:cNvSpPr/>
            <p:nvPr/>
          </p:nvSpPr>
          <p:spPr>
            <a:xfrm>
              <a:off x="-23004" y="4945583"/>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8" name="Google Shape;1738;p30"/>
            <p:cNvSpPr/>
            <p:nvPr/>
          </p:nvSpPr>
          <p:spPr>
            <a:xfrm>
              <a:off x="473259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9" name="Google Shape;1739;p30"/>
            <p:cNvSpPr/>
            <p:nvPr/>
          </p:nvSpPr>
          <p:spPr>
            <a:xfrm>
              <a:off x="505868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0" name="Google Shape;1740;p30"/>
            <p:cNvSpPr/>
            <p:nvPr/>
          </p:nvSpPr>
          <p:spPr>
            <a:xfrm>
              <a:off x="5406608"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1" name="Google Shape;1741;p30"/>
            <p:cNvSpPr/>
            <p:nvPr/>
          </p:nvSpPr>
          <p:spPr>
            <a:xfrm>
              <a:off x="575419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2" name="Google Shape;1742;p30"/>
            <p:cNvSpPr/>
            <p:nvPr/>
          </p:nvSpPr>
          <p:spPr>
            <a:xfrm>
              <a:off x="6080285"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3" name="Google Shape;1743;p30"/>
            <p:cNvSpPr/>
            <p:nvPr/>
          </p:nvSpPr>
          <p:spPr>
            <a:xfrm>
              <a:off x="6428207"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4" name="Google Shape;1744;p30"/>
            <p:cNvSpPr/>
            <p:nvPr/>
          </p:nvSpPr>
          <p:spPr>
            <a:xfrm>
              <a:off x="6775795"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5" name="Google Shape;1745;p30"/>
            <p:cNvSpPr/>
            <p:nvPr/>
          </p:nvSpPr>
          <p:spPr>
            <a:xfrm>
              <a:off x="7101884"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6" name="Google Shape;1746;p30"/>
            <p:cNvSpPr/>
            <p:nvPr/>
          </p:nvSpPr>
          <p:spPr>
            <a:xfrm>
              <a:off x="7449807"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7" name="Google Shape;1747;p30"/>
            <p:cNvSpPr/>
            <p:nvPr/>
          </p:nvSpPr>
          <p:spPr>
            <a:xfrm>
              <a:off x="7797394"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8" name="Google Shape;1748;p30"/>
            <p:cNvSpPr/>
            <p:nvPr/>
          </p:nvSpPr>
          <p:spPr>
            <a:xfrm>
              <a:off x="8123417"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9" name="Google Shape;1749;p30"/>
            <p:cNvSpPr/>
            <p:nvPr/>
          </p:nvSpPr>
          <p:spPr>
            <a:xfrm>
              <a:off x="8471339"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0" name="Google Shape;1750;p30"/>
            <p:cNvSpPr/>
            <p:nvPr/>
          </p:nvSpPr>
          <p:spPr>
            <a:xfrm>
              <a:off x="8828370"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1" name="Google Shape;1751;p30"/>
            <p:cNvSpPr/>
            <p:nvPr/>
          </p:nvSpPr>
          <p:spPr>
            <a:xfrm>
              <a:off x="9154459"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2" name="Google Shape;1752;p30"/>
            <p:cNvSpPr/>
            <p:nvPr/>
          </p:nvSpPr>
          <p:spPr>
            <a:xfrm>
              <a:off x="4732600" y="176275"/>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3" name="Google Shape;1753;p30"/>
            <p:cNvSpPr/>
            <p:nvPr/>
          </p:nvSpPr>
          <p:spPr>
            <a:xfrm>
              <a:off x="4732600" y="523862"/>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4" name="Google Shape;1754;p30"/>
            <p:cNvSpPr/>
            <p:nvPr/>
          </p:nvSpPr>
          <p:spPr>
            <a:xfrm>
              <a:off x="4732600" y="849884"/>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5" name="Google Shape;1755;p30"/>
            <p:cNvSpPr/>
            <p:nvPr/>
          </p:nvSpPr>
          <p:spPr>
            <a:xfrm>
              <a:off x="4732600" y="1197806"/>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6" name="Google Shape;1756;p30"/>
            <p:cNvSpPr/>
            <p:nvPr/>
          </p:nvSpPr>
          <p:spPr>
            <a:xfrm>
              <a:off x="4732600" y="1554501"/>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7" name="Google Shape;1757;p30"/>
            <p:cNvSpPr/>
            <p:nvPr/>
          </p:nvSpPr>
          <p:spPr>
            <a:xfrm>
              <a:off x="4732600" y="1880590"/>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8" name="Google Shape;1758;p30"/>
            <p:cNvSpPr/>
            <p:nvPr/>
          </p:nvSpPr>
          <p:spPr>
            <a:xfrm>
              <a:off x="4732600" y="2228511"/>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9" name="Google Shape;1759;p30"/>
            <p:cNvSpPr/>
            <p:nvPr/>
          </p:nvSpPr>
          <p:spPr>
            <a:xfrm>
              <a:off x="4732600" y="2576366"/>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0" name="Google Shape;1760;p30"/>
            <p:cNvSpPr/>
            <p:nvPr/>
          </p:nvSpPr>
          <p:spPr>
            <a:xfrm>
              <a:off x="4732600" y="2902455"/>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1" name="Google Shape;1761;p30"/>
            <p:cNvSpPr/>
            <p:nvPr/>
          </p:nvSpPr>
          <p:spPr>
            <a:xfrm>
              <a:off x="4732600" y="3250042"/>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2" name="Google Shape;1762;p30"/>
            <p:cNvSpPr/>
            <p:nvPr/>
          </p:nvSpPr>
          <p:spPr>
            <a:xfrm>
              <a:off x="4732600" y="3597964"/>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3" name="Google Shape;1763;p30"/>
            <p:cNvSpPr/>
            <p:nvPr/>
          </p:nvSpPr>
          <p:spPr>
            <a:xfrm>
              <a:off x="4732600" y="3924052"/>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4" name="Google Shape;1764;p30"/>
            <p:cNvSpPr/>
            <p:nvPr/>
          </p:nvSpPr>
          <p:spPr>
            <a:xfrm>
              <a:off x="4732600" y="4271639"/>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5" name="Google Shape;1765;p30"/>
            <p:cNvSpPr/>
            <p:nvPr/>
          </p:nvSpPr>
          <p:spPr>
            <a:xfrm>
              <a:off x="4732600" y="4619561"/>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6" name="Google Shape;1766;p30"/>
            <p:cNvSpPr/>
            <p:nvPr/>
          </p:nvSpPr>
          <p:spPr>
            <a:xfrm>
              <a:off x="4732600" y="4945583"/>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67" name="Google Shape;1767;p30"/>
          <p:cNvSpPr/>
          <p:nvPr/>
        </p:nvSpPr>
        <p:spPr>
          <a:xfrm>
            <a:off x="600600" y="1014000"/>
            <a:ext cx="7942800" cy="3748500"/>
          </a:xfrm>
          <a:prstGeom prst="rect">
            <a:avLst/>
          </a:prstGeom>
          <a:solidFill>
            <a:schemeClr val="accent2"/>
          </a:solid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768" name="Google Shape;1768;p30"/>
          <p:cNvGrpSpPr/>
          <p:nvPr/>
        </p:nvGrpSpPr>
        <p:grpSpPr>
          <a:xfrm>
            <a:off x="3898049" y="4134564"/>
            <a:ext cx="1232672" cy="627928"/>
            <a:chOff x="2094425" y="748900"/>
            <a:chExt cx="887900" cy="452300"/>
          </a:xfrm>
        </p:grpSpPr>
        <p:sp>
          <p:nvSpPr>
            <p:cNvPr id="1769" name="Google Shape;1769;p30"/>
            <p:cNvSpPr/>
            <p:nvPr/>
          </p:nvSpPr>
          <p:spPr>
            <a:xfrm>
              <a:off x="2094425" y="748900"/>
              <a:ext cx="887900" cy="419450"/>
            </a:xfrm>
            <a:custGeom>
              <a:rect b="b" l="l" r="r" t="t"/>
              <a:pathLst>
                <a:path extrusionOk="0" h="16778" w="35516">
                  <a:moveTo>
                    <a:pt x="18732" y="0"/>
                  </a:moveTo>
                  <a:cubicBezTo>
                    <a:pt x="17804" y="0"/>
                    <a:pt x="16865" y="68"/>
                    <a:pt x="15918" y="202"/>
                  </a:cubicBezTo>
                  <a:cubicBezTo>
                    <a:pt x="14724" y="362"/>
                    <a:pt x="13570" y="640"/>
                    <a:pt x="12456" y="1038"/>
                  </a:cubicBezTo>
                  <a:cubicBezTo>
                    <a:pt x="8397" y="2451"/>
                    <a:pt x="5154" y="4918"/>
                    <a:pt x="2766" y="8499"/>
                  </a:cubicBezTo>
                  <a:cubicBezTo>
                    <a:pt x="1234" y="10787"/>
                    <a:pt x="319" y="13314"/>
                    <a:pt x="21" y="16060"/>
                  </a:cubicBezTo>
                  <a:cubicBezTo>
                    <a:pt x="1" y="16159"/>
                    <a:pt x="1" y="16279"/>
                    <a:pt x="1" y="16378"/>
                  </a:cubicBezTo>
                  <a:cubicBezTo>
                    <a:pt x="21" y="16617"/>
                    <a:pt x="200" y="16756"/>
                    <a:pt x="419" y="16776"/>
                  </a:cubicBezTo>
                  <a:cubicBezTo>
                    <a:pt x="431" y="16777"/>
                    <a:pt x="444" y="16778"/>
                    <a:pt x="456" y="16778"/>
                  </a:cubicBezTo>
                  <a:cubicBezTo>
                    <a:pt x="640" y="16778"/>
                    <a:pt x="800" y="16643"/>
                    <a:pt x="856" y="16438"/>
                  </a:cubicBezTo>
                  <a:cubicBezTo>
                    <a:pt x="896" y="16338"/>
                    <a:pt x="896" y="16239"/>
                    <a:pt x="916" y="16139"/>
                  </a:cubicBezTo>
                  <a:cubicBezTo>
                    <a:pt x="1294" y="12737"/>
                    <a:pt x="2627" y="9753"/>
                    <a:pt x="4875" y="7206"/>
                  </a:cubicBezTo>
                  <a:cubicBezTo>
                    <a:pt x="8377" y="3227"/>
                    <a:pt x="12814" y="1138"/>
                    <a:pt x="18106" y="919"/>
                  </a:cubicBezTo>
                  <a:cubicBezTo>
                    <a:pt x="18349" y="908"/>
                    <a:pt x="18591" y="903"/>
                    <a:pt x="18831" y="903"/>
                  </a:cubicBezTo>
                  <a:cubicBezTo>
                    <a:pt x="20902" y="903"/>
                    <a:pt x="22908" y="1286"/>
                    <a:pt x="24851" y="2053"/>
                  </a:cubicBezTo>
                  <a:cubicBezTo>
                    <a:pt x="28492" y="3485"/>
                    <a:pt x="31278" y="5893"/>
                    <a:pt x="33068" y="9394"/>
                  </a:cubicBezTo>
                  <a:cubicBezTo>
                    <a:pt x="33904" y="11006"/>
                    <a:pt x="34401" y="12697"/>
                    <a:pt x="34561" y="14488"/>
                  </a:cubicBezTo>
                  <a:cubicBezTo>
                    <a:pt x="34581" y="14667"/>
                    <a:pt x="34600" y="14846"/>
                    <a:pt x="34620" y="15025"/>
                  </a:cubicBezTo>
                  <a:cubicBezTo>
                    <a:pt x="34620" y="15105"/>
                    <a:pt x="34640" y="15204"/>
                    <a:pt x="34680" y="15284"/>
                  </a:cubicBezTo>
                  <a:cubicBezTo>
                    <a:pt x="34740" y="15463"/>
                    <a:pt x="34899" y="15562"/>
                    <a:pt x="35098" y="15562"/>
                  </a:cubicBezTo>
                  <a:cubicBezTo>
                    <a:pt x="35277" y="15542"/>
                    <a:pt x="35436" y="15443"/>
                    <a:pt x="35456" y="15224"/>
                  </a:cubicBezTo>
                  <a:cubicBezTo>
                    <a:pt x="35496" y="14926"/>
                    <a:pt x="35516" y="14627"/>
                    <a:pt x="35476" y="14309"/>
                  </a:cubicBezTo>
                  <a:cubicBezTo>
                    <a:pt x="35317" y="12836"/>
                    <a:pt x="34939" y="11404"/>
                    <a:pt x="34362" y="10031"/>
                  </a:cubicBezTo>
                  <a:cubicBezTo>
                    <a:pt x="32889" y="6549"/>
                    <a:pt x="30482" y="3923"/>
                    <a:pt x="27159" y="2132"/>
                  </a:cubicBezTo>
                  <a:cubicBezTo>
                    <a:pt x="24485" y="682"/>
                    <a:pt x="21661" y="0"/>
                    <a:pt x="18732"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0" name="Google Shape;1770;p30"/>
            <p:cNvSpPr/>
            <p:nvPr/>
          </p:nvSpPr>
          <p:spPr>
            <a:xfrm>
              <a:off x="2180475" y="835350"/>
              <a:ext cx="733700" cy="337425"/>
            </a:xfrm>
            <a:custGeom>
              <a:rect b="b" l="l" r="r" t="t"/>
              <a:pathLst>
                <a:path extrusionOk="0" h="13497" w="29348">
                  <a:moveTo>
                    <a:pt x="15085" y="1"/>
                  </a:moveTo>
                  <a:cubicBezTo>
                    <a:pt x="14631" y="1"/>
                    <a:pt x="14172" y="23"/>
                    <a:pt x="13709" y="67"/>
                  </a:cubicBezTo>
                  <a:cubicBezTo>
                    <a:pt x="11362" y="286"/>
                    <a:pt x="9173" y="1102"/>
                    <a:pt x="7223" y="2435"/>
                  </a:cubicBezTo>
                  <a:cubicBezTo>
                    <a:pt x="3483" y="4962"/>
                    <a:pt x="1195" y="8503"/>
                    <a:pt x="41" y="12821"/>
                  </a:cubicBezTo>
                  <a:cubicBezTo>
                    <a:pt x="1" y="12920"/>
                    <a:pt x="1" y="13020"/>
                    <a:pt x="1" y="13099"/>
                  </a:cubicBezTo>
                  <a:cubicBezTo>
                    <a:pt x="31" y="13336"/>
                    <a:pt x="226" y="13496"/>
                    <a:pt x="431" y="13496"/>
                  </a:cubicBezTo>
                  <a:cubicBezTo>
                    <a:pt x="501" y="13496"/>
                    <a:pt x="572" y="13478"/>
                    <a:pt x="638" y="13437"/>
                  </a:cubicBezTo>
                  <a:cubicBezTo>
                    <a:pt x="757" y="13358"/>
                    <a:pt x="837" y="13218"/>
                    <a:pt x="896" y="13079"/>
                  </a:cubicBezTo>
                  <a:cubicBezTo>
                    <a:pt x="976" y="12880"/>
                    <a:pt x="1016" y="12641"/>
                    <a:pt x="1075" y="12423"/>
                  </a:cubicBezTo>
                  <a:cubicBezTo>
                    <a:pt x="2010" y="9378"/>
                    <a:pt x="3562" y="6712"/>
                    <a:pt x="5930" y="4564"/>
                  </a:cubicBezTo>
                  <a:cubicBezTo>
                    <a:pt x="8019" y="2673"/>
                    <a:pt x="10446" y="1480"/>
                    <a:pt x="13292" y="1042"/>
                  </a:cubicBezTo>
                  <a:cubicBezTo>
                    <a:pt x="13899" y="955"/>
                    <a:pt x="14505" y="912"/>
                    <a:pt x="15108" y="912"/>
                  </a:cubicBezTo>
                  <a:cubicBezTo>
                    <a:pt x="16856" y="912"/>
                    <a:pt x="18579" y="1277"/>
                    <a:pt x="20235" y="2017"/>
                  </a:cubicBezTo>
                  <a:cubicBezTo>
                    <a:pt x="23180" y="3350"/>
                    <a:pt x="25349" y="5519"/>
                    <a:pt x="26921" y="8304"/>
                  </a:cubicBezTo>
                  <a:cubicBezTo>
                    <a:pt x="27557" y="9438"/>
                    <a:pt x="28035" y="10632"/>
                    <a:pt x="28413" y="11885"/>
                  </a:cubicBezTo>
                  <a:cubicBezTo>
                    <a:pt x="28433" y="12005"/>
                    <a:pt x="28492" y="12124"/>
                    <a:pt x="28572" y="12224"/>
                  </a:cubicBezTo>
                  <a:cubicBezTo>
                    <a:pt x="28656" y="12350"/>
                    <a:pt x="28771" y="12417"/>
                    <a:pt x="28901" y="12417"/>
                  </a:cubicBezTo>
                  <a:cubicBezTo>
                    <a:pt x="28955" y="12417"/>
                    <a:pt x="29011" y="12406"/>
                    <a:pt x="29069" y="12383"/>
                  </a:cubicBezTo>
                  <a:cubicBezTo>
                    <a:pt x="29228" y="12323"/>
                    <a:pt x="29348" y="12184"/>
                    <a:pt x="29308" y="11965"/>
                  </a:cubicBezTo>
                  <a:cubicBezTo>
                    <a:pt x="29288" y="11706"/>
                    <a:pt x="29268" y="11428"/>
                    <a:pt x="29169" y="11189"/>
                  </a:cubicBezTo>
                  <a:cubicBezTo>
                    <a:pt x="28811" y="10274"/>
                    <a:pt x="28472" y="9339"/>
                    <a:pt x="28035" y="8463"/>
                  </a:cubicBezTo>
                  <a:cubicBezTo>
                    <a:pt x="26622" y="5658"/>
                    <a:pt x="24613" y="3410"/>
                    <a:pt x="21867" y="1838"/>
                  </a:cubicBezTo>
                  <a:cubicBezTo>
                    <a:pt x="19743" y="617"/>
                    <a:pt x="17478" y="1"/>
                    <a:pt x="15085"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1" name="Google Shape;1771;p30"/>
            <p:cNvSpPr/>
            <p:nvPr/>
          </p:nvSpPr>
          <p:spPr>
            <a:xfrm>
              <a:off x="2263050" y="935600"/>
              <a:ext cx="563600" cy="236375"/>
            </a:xfrm>
            <a:custGeom>
              <a:rect b="b" l="l" r="r" t="t"/>
              <a:pathLst>
                <a:path extrusionOk="0" h="9455" w="22544">
                  <a:moveTo>
                    <a:pt x="11757" y="0"/>
                  </a:moveTo>
                  <a:cubicBezTo>
                    <a:pt x="11389" y="0"/>
                    <a:pt x="11018" y="19"/>
                    <a:pt x="10645" y="56"/>
                  </a:cubicBezTo>
                  <a:cubicBezTo>
                    <a:pt x="8397" y="394"/>
                    <a:pt x="6706" y="1031"/>
                    <a:pt x="5333" y="1946"/>
                  </a:cubicBezTo>
                  <a:cubicBezTo>
                    <a:pt x="2826" y="3598"/>
                    <a:pt x="1135" y="5866"/>
                    <a:pt x="120" y="8671"/>
                  </a:cubicBezTo>
                  <a:cubicBezTo>
                    <a:pt x="80" y="8751"/>
                    <a:pt x="60" y="8811"/>
                    <a:pt x="40" y="8890"/>
                  </a:cubicBezTo>
                  <a:cubicBezTo>
                    <a:pt x="1" y="9129"/>
                    <a:pt x="120" y="9348"/>
                    <a:pt x="319" y="9427"/>
                  </a:cubicBezTo>
                  <a:cubicBezTo>
                    <a:pt x="370" y="9446"/>
                    <a:pt x="421" y="9455"/>
                    <a:pt x="472" y="9455"/>
                  </a:cubicBezTo>
                  <a:cubicBezTo>
                    <a:pt x="641" y="9455"/>
                    <a:pt x="800" y="9357"/>
                    <a:pt x="876" y="9189"/>
                  </a:cubicBezTo>
                  <a:cubicBezTo>
                    <a:pt x="936" y="9069"/>
                    <a:pt x="976" y="8950"/>
                    <a:pt x="1015" y="8830"/>
                  </a:cubicBezTo>
                  <a:cubicBezTo>
                    <a:pt x="1851" y="6582"/>
                    <a:pt x="3184" y="4692"/>
                    <a:pt x="5094" y="3220"/>
                  </a:cubicBezTo>
                  <a:cubicBezTo>
                    <a:pt x="7000" y="1746"/>
                    <a:pt x="9159" y="951"/>
                    <a:pt x="11570" y="951"/>
                  </a:cubicBezTo>
                  <a:cubicBezTo>
                    <a:pt x="11600" y="951"/>
                    <a:pt x="11630" y="951"/>
                    <a:pt x="11660" y="952"/>
                  </a:cubicBezTo>
                  <a:cubicBezTo>
                    <a:pt x="14326" y="971"/>
                    <a:pt x="16634" y="1926"/>
                    <a:pt x="18584" y="3757"/>
                  </a:cubicBezTo>
                  <a:cubicBezTo>
                    <a:pt x="19957" y="5050"/>
                    <a:pt x="20932" y="6602"/>
                    <a:pt x="21509" y="8413"/>
                  </a:cubicBezTo>
                  <a:cubicBezTo>
                    <a:pt x="21568" y="8572"/>
                    <a:pt x="21648" y="8751"/>
                    <a:pt x="21747" y="8890"/>
                  </a:cubicBezTo>
                  <a:cubicBezTo>
                    <a:pt x="21824" y="9005"/>
                    <a:pt x="21967" y="9063"/>
                    <a:pt x="22106" y="9063"/>
                  </a:cubicBezTo>
                  <a:cubicBezTo>
                    <a:pt x="22184" y="9063"/>
                    <a:pt x="22260" y="9045"/>
                    <a:pt x="22324" y="9010"/>
                  </a:cubicBezTo>
                  <a:cubicBezTo>
                    <a:pt x="22464" y="8950"/>
                    <a:pt x="22543" y="8771"/>
                    <a:pt x="22503" y="8552"/>
                  </a:cubicBezTo>
                  <a:cubicBezTo>
                    <a:pt x="22464" y="8333"/>
                    <a:pt x="22404" y="8114"/>
                    <a:pt x="22324" y="7895"/>
                  </a:cubicBezTo>
                  <a:cubicBezTo>
                    <a:pt x="21906" y="6781"/>
                    <a:pt x="21369" y="5707"/>
                    <a:pt x="20653" y="4752"/>
                  </a:cubicBezTo>
                  <a:cubicBezTo>
                    <a:pt x="18232" y="1560"/>
                    <a:pt x="15116" y="0"/>
                    <a:pt x="11757"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2" name="Google Shape;1772;p30"/>
            <p:cNvSpPr/>
            <p:nvPr/>
          </p:nvSpPr>
          <p:spPr>
            <a:xfrm>
              <a:off x="2343125" y="1024550"/>
              <a:ext cx="375575" cy="176650"/>
            </a:xfrm>
            <a:custGeom>
              <a:rect b="b" l="l" r="r" t="t"/>
              <a:pathLst>
                <a:path extrusionOk="0" h="7066" w="15023">
                  <a:moveTo>
                    <a:pt x="8034" y="1"/>
                  </a:moveTo>
                  <a:cubicBezTo>
                    <a:pt x="7582" y="1"/>
                    <a:pt x="7120" y="46"/>
                    <a:pt x="6646" y="139"/>
                  </a:cubicBezTo>
                  <a:cubicBezTo>
                    <a:pt x="5651" y="318"/>
                    <a:pt x="4756" y="736"/>
                    <a:pt x="3921" y="1293"/>
                  </a:cubicBezTo>
                  <a:cubicBezTo>
                    <a:pt x="2070" y="2567"/>
                    <a:pt x="856" y="4317"/>
                    <a:pt x="61" y="6387"/>
                  </a:cubicBezTo>
                  <a:cubicBezTo>
                    <a:pt x="41" y="6446"/>
                    <a:pt x="21" y="6506"/>
                    <a:pt x="21" y="6566"/>
                  </a:cubicBezTo>
                  <a:cubicBezTo>
                    <a:pt x="1" y="6785"/>
                    <a:pt x="140" y="6984"/>
                    <a:pt x="319" y="7043"/>
                  </a:cubicBezTo>
                  <a:cubicBezTo>
                    <a:pt x="369" y="7058"/>
                    <a:pt x="419" y="7066"/>
                    <a:pt x="467" y="7066"/>
                  </a:cubicBezTo>
                  <a:cubicBezTo>
                    <a:pt x="613" y="7066"/>
                    <a:pt x="747" y="6998"/>
                    <a:pt x="837" y="6864"/>
                  </a:cubicBezTo>
                  <a:cubicBezTo>
                    <a:pt x="896" y="6785"/>
                    <a:pt x="916" y="6685"/>
                    <a:pt x="976" y="6586"/>
                  </a:cubicBezTo>
                  <a:cubicBezTo>
                    <a:pt x="1215" y="6068"/>
                    <a:pt x="1414" y="5551"/>
                    <a:pt x="1692" y="5073"/>
                  </a:cubicBezTo>
                  <a:cubicBezTo>
                    <a:pt x="2528" y="3601"/>
                    <a:pt x="3622" y="2387"/>
                    <a:pt x="5154" y="1631"/>
                  </a:cubicBezTo>
                  <a:cubicBezTo>
                    <a:pt x="6141" y="1138"/>
                    <a:pt x="7102" y="891"/>
                    <a:pt x="8038" y="891"/>
                  </a:cubicBezTo>
                  <a:cubicBezTo>
                    <a:pt x="9330" y="891"/>
                    <a:pt x="10571" y="1362"/>
                    <a:pt x="11760" y="2308"/>
                  </a:cubicBezTo>
                  <a:cubicBezTo>
                    <a:pt x="12794" y="3124"/>
                    <a:pt x="13511" y="4198"/>
                    <a:pt x="14028" y="5392"/>
                  </a:cubicBezTo>
                  <a:cubicBezTo>
                    <a:pt x="14068" y="5511"/>
                    <a:pt x="14107" y="5611"/>
                    <a:pt x="14187" y="5710"/>
                  </a:cubicBezTo>
                  <a:cubicBezTo>
                    <a:pt x="14272" y="5851"/>
                    <a:pt x="14406" y="5932"/>
                    <a:pt x="14548" y="5932"/>
                  </a:cubicBezTo>
                  <a:cubicBezTo>
                    <a:pt x="14606" y="5932"/>
                    <a:pt x="14666" y="5918"/>
                    <a:pt x="14724" y="5889"/>
                  </a:cubicBezTo>
                  <a:cubicBezTo>
                    <a:pt x="14923" y="5810"/>
                    <a:pt x="15023" y="5611"/>
                    <a:pt x="14983" y="5372"/>
                  </a:cubicBezTo>
                  <a:cubicBezTo>
                    <a:pt x="14983" y="5332"/>
                    <a:pt x="14963" y="5272"/>
                    <a:pt x="14943" y="5213"/>
                  </a:cubicBezTo>
                  <a:cubicBezTo>
                    <a:pt x="14366" y="3800"/>
                    <a:pt x="13530" y="2586"/>
                    <a:pt x="12357" y="1612"/>
                  </a:cubicBezTo>
                  <a:cubicBezTo>
                    <a:pt x="11057" y="559"/>
                    <a:pt x="9613" y="1"/>
                    <a:pt x="803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73" name="Google Shape;1773;p30"/>
          <p:cNvSpPr/>
          <p:nvPr/>
        </p:nvSpPr>
        <p:spPr>
          <a:xfrm>
            <a:off x="598182" y="3233454"/>
            <a:ext cx="1477624" cy="1512541"/>
          </a:xfrm>
          <a:custGeom>
            <a:rect b="b" l="l" r="r" t="t"/>
            <a:pathLst>
              <a:path extrusionOk="0" h="27497" w="26861">
                <a:moveTo>
                  <a:pt x="26781" y="15479"/>
                </a:moveTo>
                <a:cubicBezTo>
                  <a:pt x="26721" y="14823"/>
                  <a:pt x="26701" y="14186"/>
                  <a:pt x="26582" y="13629"/>
                </a:cubicBezTo>
                <a:cubicBezTo>
                  <a:pt x="26542" y="13430"/>
                  <a:pt x="26443" y="13251"/>
                  <a:pt x="26403" y="13052"/>
                </a:cubicBezTo>
                <a:cubicBezTo>
                  <a:pt x="26224" y="12236"/>
                  <a:pt x="26164" y="11401"/>
                  <a:pt x="25945" y="10605"/>
                </a:cubicBezTo>
                <a:cubicBezTo>
                  <a:pt x="25866" y="10346"/>
                  <a:pt x="25726" y="10088"/>
                  <a:pt x="25647" y="9829"/>
                </a:cubicBezTo>
                <a:cubicBezTo>
                  <a:pt x="25567" y="9570"/>
                  <a:pt x="25567" y="9292"/>
                  <a:pt x="25488" y="9013"/>
                </a:cubicBezTo>
                <a:cubicBezTo>
                  <a:pt x="25408" y="8735"/>
                  <a:pt x="25289" y="8476"/>
                  <a:pt x="25189" y="8217"/>
                </a:cubicBezTo>
                <a:cubicBezTo>
                  <a:pt x="25070" y="7819"/>
                  <a:pt x="24851" y="7422"/>
                  <a:pt x="24712" y="7183"/>
                </a:cubicBezTo>
                <a:cubicBezTo>
                  <a:pt x="24592" y="6964"/>
                  <a:pt x="24553" y="6765"/>
                  <a:pt x="24473" y="6606"/>
                </a:cubicBezTo>
                <a:cubicBezTo>
                  <a:pt x="24334" y="6248"/>
                  <a:pt x="24095" y="5929"/>
                  <a:pt x="23896" y="5611"/>
                </a:cubicBezTo>
                <a:cubicBezTo>
                  <a:pt x="23836" y="5511"/>
                  <a:pt x="23856" y="5372"/>
                  <a:pt x="23797" y="5293"/>
                </a:cubicBezTo>
                <a:cubicBezTo>
                  <a:pt x="23737" y="5193"/>
                  <a:pt x="23598" y="5133"/>
                  <a:pt x="23538" y="5034"/>
                </a:cubicBezTo>
                <a:cubicBezTo>
                  <a:pt x="23538" y="5034"/>
                  <a:pt x="23538" y="4934"/>
                  <a:pt x="23498" y="4895"/>
                </a:cubicBezTo>
                <a:cubicBezTo>
                  <a:pt x="23319" y="4636"/>
                  <a:pt x="23160" y="4338"/>
                  <a:pt x="22961" y="4119"/>
                </a:cubicBezTo>
                <a:cubicBezTo>
                  <a:pt x="22881" y="4019"/>
                  <a:pt x="22782" y="3940"/>
                  <a:pt x="22702" y="3840"/>
                </a:cubicBezTo>
                <a:cubicBezTo>
                  <a:pt x="22603" y="3721"/>
                  <a:pt x="22523" y="3582"/>
                  <a:pt x="22503" y="3562"/>
                </a:cubicBezTo>
                <a:cubicBezTo>
                  <a:pt x="22424" y="3442"/>
                  <a:pt x="22284" y="3422"/>
                  <a:pt x="22185" y="3323"/>
                </a:cubicBezTo>
                <a:cubicBezTo>
                  <a:pt x="22145" y="3263"/>
                  <a:pt x="22165" y="3204"/>
                  <a:pt x="22145" y="3164"/>
                </a:cubicBezTo>
                <a:cubicBezTo>
                  <a:pt x="22105" y="3124"/>
                  <a:pt x="22006" y="3104"/>
                  <a:pt x="21966" y="3044"/>
                </a:cubicBezTo>
                <a:cubicBezTo>
                  <a:pt x="21707" y="2746"/>
                  <a:pt x="21409" y="2388"/>
                  <a:pt x="21051" y="2129"/>
                </a:cubicBezTo>
                <a:cubicBezTo>
                  <a:pt x="20951" y="2069"/>
                  <a:pt x="20832" y="2050"/>
                  <a:pt x="20752" y="1990"/>
                </a:cubicBezTo>
                <a:cubicBezTo>
                  <a:pt x="20633" y="1910"/>
                  <a:pt x="20553" y="1811"/>
                  <a:pt x="20454" y="1731"/>
                </a:cubicBezTo>
                <a:cubicBezTo>
                  <a:pt x="20255" y="1592"/>
                  <a:pt x="20056" y="1492"/>
                  <a:pt x="19837" y="1373"/>
                </a:cubicBezTo>
                <a:cubicBezTo>
                  <a:pt x="19419" y="1134"/>
                  <a:pt x="19002" y="955"/>
                  <a:pt x="18584" y="756"/>
                </a:cubicBezTo>
                <a:cubicBezTo>
                  <a:pt x="17768" y="398"/>
                  <a:pt x="16912" y="140"/>
                  <a:pt x="16077" y="40"/>
                </a:cubicBezTo>
                <a:cubicBezTo>
                  <a:pt x="15321" y="40"/>
                  <a:pt x="14604" y="0"/>
                  <a:pt x="13928" y="40"/>
                </a:cubicBezTo>
                <a:cubicBezTo>
                  <a:pt x="13829" y="40"/>
                  <a:pt x="13749" y="0"/>
                  <a:pt x="13649" y="20"/>
                </a:cubicBezTo>
                <a:cubicBezTo>
                  <a:pt x="13590" y="20"/>
                  <a:pt x="13510" y="80"/>
                  <a:pt x="13451" y="100"/>
                </a:cubicBezTo>
                <a:cubicBezTo>
                  <a:pt x="13271" y="120"/>
                  <a:pt x="13072" y="100"/>
                  <a:pt x="12913" y="120"/>
                </a:cubicBezTo>
                <a:cubicBezTo>
                  <a:pt x="12754" y="159"/>
                  <a:pt x="12595" y="219"/>
                  <a:pt x="12436" y="279"/>
                </a:cubicBezTo>
                <a:cubicBezTo>
                  <a:pt x="12356" y="299"/>
                  <a:pt x="12277" y="299"/>
                  <a:pt x="12197" y="319"/>
                </a:cubicBezTo>
                <a:cubicBezTo>
                  <a:pt x="12197" y="319"/>
                  <a:pt x="12157" y="418"/>
                  <a:pt x="12137" y="418"/>
                </a:cubicBezTo>
                <a:cubicBezTo>
                  <a:pt x="12098" y="458"/>
                  <a:pt x="12018" y="398"/>
                  <a:pt x="11978" y="418"/>
                </a:cubicBezTo>
                <a:cubicBezTo>
                  <a:pt x="11401" y="617"/>
                  <a:pt x="10765" y="756"/>
                  <a:pt x="10168" y="876"/>
                </a:cubicBezTo>
                <a:cubicBezTo>
                  <a:pt x="9790" y="955"/>
                  <a:pt x="9451" y="1055"/>
                  <a:pt x="9113" y="1174"/>
                </a:cubicBezTo>
                <a:cubicBezTo>
                  <a:pt x="6944" y="1393"/>
                  <a:pt x="5034" y="2030"/>
                  <a:pt x="3284" y="3960"/>
                </a:cubicBezTo>
                <a:cubicBezTo>
                  <a:pt x="3204" y="4039"/>
                  <a:pt x="3124" y="4139"/>
                  <a:pt x="3065" y="4238"/>
                </a:cubicBezTo>
                <a:cubicBezTo>
                  <a:pt x="3045" y="4218"/>
                  <a:pt x="3025" y="4198"/>
                  <a:pt x="3025" y="4198"/>
                </a:cubicBezTo>
                <a:cubicBezTo>
                  <a:pt x="2925" y="4079"/>
                  <a:pt x="2826" y="4159"/>
                  <a:pt x="2746" y="4178"/>
                </a:cubicBezTo>
                <a:cubicBezTo>
                  <a:pt x="2707" y="4198"/>
                  <a:pt x="2647" y="4238"/>
                  <a:pt x="2607" y="4278"/>
                </a:cubicBezTo>
                <a:cubicBezTo>
                  <a:pt x="2408" y="4417"/>
                  <a:pt x="2209" y="4636"/>
                  <a:pt x="2070" y="4895"/>
                </a:cubicBezTo>
                <a:cubicBezTo>
                  <a:pt x="2010" y="5034"/>
                  <a:pt x="2010" y="5153"/>
                  <a:pt x="1950" y="5293"/>
                </a:cubicBezTo>
                <a:cubicBezTo>
                  <a:pt x="1692" y="5790"/>
                  <a:pt x="1294" y="6287"/>
                  <a:pt x="1135" y="6765"/>
                </a:cubicBezTo>
                <a:cubicBezTo>
                  <a:pt x="1095" y="6964"/>
                  <a:pt x="1214" y="7262"/>
                  <a:pt x="956" y="7322"/>
                </a:cubicBezTo>
                <a:cubicBezTo>
                  <a:pt x="1055" y="7501"/>
                  <a:pt x="916" y="7800"/>
                  <a:pt x="816" y="8018"/>
                </a:cubicBezTo>
                <a:cubicBezTo>
                  <a:pt x="737" y="8138"/>
                  <a:pt x="677" y="8217"/>
                  <a:pt x="598" y="8277"/>
                </a:cubicBezTo>
                <a:cubicBezTo>
                  <a:pt x="538" y="9033"/>
                  <a:pt x="239" y="9789"/>
                  <a:pt x="160" y="10545"/>
                </a:cubicBezTo>
                <a:cubicBezTo>
                  <a:pt x="80" y="11301"/>
                  <a:pt x="1" y="12018"/>
                  <a:pt x="1" y="12674"/>
                </a:cubicBezTo>
                <a:cubicBezTo>
                  <a:pt x="21" y="13768"/>
                  <a:pt x="40" y="14743"/>
                  <a:pt x="200" y="15798"/>
                </a:cubicBezTo>
                <a:cubicBezTo>
                  <a:pt x="239" y="15957"/>
                  <a:pt x="319" y="16136"/>
                  <a:pt x="359" y="16315"/>
                </a:cubicBezTo>
                <a:cubicBezTo>
                  <a:pt x="418" y="16494"/>
                  <a:pt x="458" y="16673"/>
                  <a:pt x="518" y="16872"/>
                </a:cubicBezTo>
                <a:cubicBezTo>
                  <a:pt x="478" y="16912"/>
                  <a:pt x="498" y="16912"/>
                  <a:pt x="538" y="16932"/>
                </a:cubicBezTo>
                <a:cubicBezTo>
                  <a:pt x="598" y="17151"/>
                  <a:pt x="677" y="17370"/>
                  <a:pt x="757" y="17569"/>
                </a:cubicBezTo>
                <a:cubicBezTo>
                  <a:pt x="757" y="17608"/>
                  <a:pt x="757" y="17648"/>
                  <a:pt x="737" y="17688"/>
                </a:cubicBezTo>
                <a:cubicBezTo>
                  <a:pt x="777" y="17728"/>
                  <a:pt x="816" y="17768"/>
                  <a:pt x="836" y="17807"/>
                </a:cubicBezTo>
                <a:cubicBezTo>
                  <a:pt x="916" y="17986"/>
                  <a:pt x="1015" y="18185"/>
                  <a:pt x="1095" y="18364"/>
                </a:cubicBezTo>
                <a:cubicBezTo>
                  <a:pt x="1095" y="18364"/>
                  <a:pt x="1095" y="18384"/>
                  <a:pt x="1135" y="18424"/>
                </a:cubicBezTo>
                <a:cubicBezTo>
                  <a:pt x="1175" y="18504"/>
                  <a:pt x="1214" y="18583"/>
                  <a:pt x="1254" y="18683"/>
                </a:cubicBezTo>
                <a:cubicBezTo>
                  <a:pt x="1254" y="18742"/>
                  <a:pt x="1294" y="18802"/>
                  <a:pt x="1354" y="18842"/>
                </a:cubicBezTo>
                <a:cubicBezTo>
                  <a:pt x="1473" y="19041"/>
                  <a:pt x="1592" y="19220"/>
                  <a:pt x="1732" y="19419"/>
                </a:cubicBezTo>
                <a:cubicBezTo>
                  <a:pt x="3264" y="21588"/>
                  <a:pt x="5850" y="22841"/>
                  <a:pt x="8476" y="23299"/>
                </a:cubicBezTo>
                <a:cubicBezTo>
                  <a:pt x="10327" y="23637"/>
                  <a:pt x="12197" y="23617"/>
                  <a:pt x="14087" y="23518"/>
                </a:cubicBezTo>
                <a:cubicBezTo>
                  <a:pt x="13988" y="23537"/>
                  <a:pt x="13888" y="23557"/>
                  <a:pt x="13789" y="23577"/>
                </a:cubicBezTo>
                <a:cubicBezTo>
                  <a:pt x="13709" y="23597"/>
                  <a:pt x="13530" y="23617"/>
                  <a:pt x="13451" y="23657"/>
                </a:cubicBezTo>
                <a:cubicBezTo>
                  <a:pt x="13431" y="23657"/>
                  <a:pt x="13411" y="23756"/>
                  <a:pt x="13391" y="23756"/>
                </a:cubicBezTo>
                <a:cubicBezTo>
                  <a:pt x="13331" y="23776"/>
                  <a:pt x="13252" y="23717"/>
                  <a:pt x="13172" y="23717"/>
                </a:cubicBezTo>
                <a:cubicBezTo>
                  <a:pt x="12913" y="23717"/>
                  <a:pt x="12734" y="23736"/>
                  <a:pt x="12535" y="23736"/>
                </a:cubicBezTo>
                <a:cubicBezTo>
                  <a:pt x="12376" y="23736"/>
                  <a:pt x="12217" y="23796"/>
                  <a:pt x="12078" y="23677"/>
                </a:cubicBezTo>
                <a:cubicBezTo>
                  <a:pt x="11899" y="23717"/>
                  <a:pt x="11640" y="23796"/>
                  <a:pt x="11381" y="23836"/>
                </a:cubicBezTo>
                <a:cubicBezTo>
                  <a:pt x="11302" y="23856"/>
                  <a:pt x="11123" y="23876"/>
                  <a:pt x="11123" y="23876"/>
                </a:cubicBezTo>
                <a:cubicBezTo>
                  <a:pt x="11083" y="23876"/>
                  <a:pt x="11083" y="23836"/>
                  <a:pt x="11063" y="23836"/>
                </a:cubicBezTo>
                <a:cubicBezTo>
                  <a:pt x="10944" y="23856"/>
                  <a:pt x="10824" y="23915"/>
                  <a:pt x="10705" y="23915"/>
                </a:cubicBezTo>
                <a:cubicBezTo>
                  <a:pt x="10148" y="23955"/>
                  <a:pt x="9272" y="23537"/>
                  <a:pt x="9093" y="24194"/>
                </a:cubicBezTo>
                <a:cubicBezTo>
                  <a:pt x="9014" y="24492"/>
                  <a:pt x="9073" y="24711"/>
                  <a:pt x="9193" y="24851"/>
                </a:cubicBezTo>
                <a:cubicBezTo>
                  <a:pt x="9213" y="24890"/>
                  <a:pt x="9332" y="24871"/>
                  <a:pt x="9412" y="24930"/>
                </a:cubicBezTo>
                <a:cubicBezTo>
                  <a:pt x="9491" y="24970"/>
                  <a:pt x="9571" y="25010"/>
                  <a:pt x="9611" y="25109"/>
                </a:cubicBezTo>
                <a:cubicBezTo>
                  <a:pt x="10148" y="25109"/>
                  <a:pt x="10745" y="24990"/>
                  <a:pt x="11322" y="24950"/>
                </a:cubicBezTo>
                <a:cubicBezTo>
                  <a:pt x="11381" y="24930"/>
                  <a:pt x="11461" y="24890"/>
                  <a:pt x="11521" y="24890"/>
                </a:cubicBezTo>
                <a:cubicBezTo>
                  <a:pt x="11580" y="24890"/>
                  <a:pt x="11640" y="24950"/>
                  <a:pt x="11720" y="24950"/>
                </a:cubicBezTo>
                <a:cubicBezTo>
                  <a:pt x="11859" y="24930"/>
                  <a:pt x="12018" y="24851"/>
                  <a:pt x="12157" y="24851"/>
                </a:cubicBezTo>
                <a:cubicBezTo>
                  <a:pt x="12197" y="24831"/>
                  <a:pt x="12297" y="24890"/>
                  <a:pt x="12356" y="24890"/>
                </a:cubicBezTo>
                <a:cubicBezTo>
                  <a:pt x="12436" y="24890"/>
                  <a:pt x="12495" y="24851"/>
                  <a:pt x="12575" y="24831"/>
                </a:cubicBezTo>
                <a:cubicBezTo>
                  <a:pt x="12655" y="24831"/>
                  <a:pt x="12714" y="24890"/>
                  <a:pt x="12774" y="24890"/>
                </a:cubicBezTo>
                <a:cubicBezTo>
                  <a:pt x="13013" y="24871"/>
                  <a:pt x="13192" y="24751"/>
                  <a:pt x="13371" y="24910"/>
                </a:cubicBezTo>
                <a:cubicBezTo>
                  <a:pt x="13590" y="24811"/>
                  <a:pt x="13829" y="24771"/>
                  <a:pt x="14027" y="24731"/>
                </a:cubicBezTo>
                <a:cubicBezTo>
                  <a:pt x="14127" y="24691"/>
                  <a:pt x="14127" y="24731"/>
                  <a:pt x="14226" y="24711"/>
                </a:cubicBezTo>
                <a:cubicBezTo>
                  <a:pt x="14525" y="24652"/>
                  <a:pt x="14843" y="24532"/>
                  <a:pt x="15142" y="24492"/>
                </a:cubicBezTo>
                <a:cubicBezTo>
                  <a:pt x="15261" y="24473"/>
                  <a:pt x="15380" y="24532"/>
                  <a:pt x="15500" y="24512"/>
                </a:cubicBezTo>
                <a:cubicBezTo>
                  <a:pt x="15599" y="24512"/>
                  <a:pt x="15679" y="24413"/>
                  <a:pt x="15778" y="24393"/>
                </a:cubicBezTo>
                <a:cubicBezTo>
                  <a:pt x="16534" y="24154"/>
                  <a:pt x="17310" y="24274"/>
                  <a:pt x="18126" y="24055"/>
                </a:cubicBezTo>
                <a:cubicBezTo>
                  <a:pt x="18285" y="24015"/>
                  <a:pt x="18444" y="23935"/>
                  <a:pt x="18604" y="23876"/>
                </a:cubicBezTo>
                <a:cubicBezTo>
                  <a:pt x="18604" y="23876"/>
                  <a:pt x="18663" y="23935"/>
                  <a:pt x="18703" y="23915"/>
                </a:cubicBezTo>
                <a:cubicBezTo>
                  <a:pt x="18822" y="23896"/>
                  <a:pt x="19002" y="23836"/>
                  <a:pt x="19141" y="23796"/>
                </a:cubicBezTo>
                <a:cubicBezTo>
                  <a:pt x="20215" y="23458"/>
                  <a:pt x="21230" y="22960"/>
                  <a:pt x="22066" y="22264"/>
                </a:cubicBezTo>
                <a:cubicBezTo>
                  <a:pt x="22125" y="22204"/>
                  <a:pt x="22185" y="22165"/>
                  <a:pt x="22245" y="22105"/>
                </a:cubicBezTo>
                <a:cubicBezTo>
                  <a:pt x="22563" y="21806"/>
                  <a:pt x="22861" y="21448"/>
                  <a:pt x="23100" y="21170"/>
                </a:cubicBezTo>
                <a:cubicBezTo>
                  <a:pt x="23319" y="20931"/>
                  <a:pt x="23558" y="20414"/>
                  <a:pt x="23797" y="20175"/>
                </a:cubicBezTo>
                <a:cubicBezTo>
                  <a:pt x="23816" y="20155"/>
                  <a:pt x="23777" y="20115"/>
                  <a:pt x="23777" y="20076"/>
                </a:cubicBezTo>
                <a:cubicBezTo>
                  <a:pt x="24015" y="19598"/>
                  <a:pt x="24155" y="19041"/>
                  <a:pt x="24254" y="18782"/>
                </a:cubicBezTo>
                <a:cubicBezTo>
                  <a:pt x="24413" y="18364"/>
                  <a:pt x="24433" y="17867"/>
                  <a:pt x="24533" y="17390"/>
                </a:cubicBezTo>
                <a:cubicBezTo>
                  <a:pt x="24612" y="16872"/>
                  <a:pt x="24771" y="16375"/>
                  <a:pt x="24732" y="15798"/>
                </a:cubicBezTo>
                <a:cubicBezTo>
                  <a:pt x="24712" y="15559"/>
                  <a:pt x="24712" y="15440"/>
                  <a:pt x="24712" y="15320"/>
                </a:cubicBezTo>
                <a:cubicBezTo>
                  <a:pt x="24712" y="15082"/>
                  <a:pt x="24632" y="14843"/>
                  <a:pt x="24612" y="14604"/>
                </a:cubicBezTo>
                <a:cubicBezTo>
                  <a:pt x="24592" y="14505"/>
                  <a:pt x="24652" y="14425"/>
                  <a:pt x="24632" y="14326"/>
                </a:cubicBezTo>
                <a:cubicBezTo>
                  <a:pt x="24573" y="13589"/>
                  <a:pt x="24493" y="12833"/>
                  <a:pt x="24354" y="12097"/>
                </a:cubicBezTo>
                <a:cubicBezTo>
                  <a:pt x="24194" y="11361"/>
                  <a:pt x="24015" y="10665"/>
                  <a:pt x="23797" y="9988"/>
                </a:cubicBezTo>
                <a:cubicBezTo>
                  <a:pt x="23757" y="9909"/>
                  <a:pt x="23816" y="9809"/>
                  <a:pt x="23777" y="9749"/>
                </a:cubicBezTo>
                <a:cubicBezTo>
                  <a:pt x="23757" y="9670"/>
                  <a:pt x="23657" y="9630"/>
                  <a:pt x="23617" y="9550"/>
                </a:cubicBezTo>
                <a:cubicBezTo>
                  <a:pt x="23598" y="9511"/>
                  <a:pt x="23657" y="9471"/>
                  <a:pt x="23637" y="9431"/>
                </a:cubicBezTo>
                <a:cubicBezTo>
                  <a:pt x="23617" y="9312"/>
                  <a:pt x="23419" y="8954"/>
                  <a:pt x="23379" y="8914"/>
                </a:cubicBezTo>
                <a:cubicBezTo>
                  <a:pt x="23339" y="8874"/>
                  <a:pt x="23419" y="8854"/>
                  <a:pt x="23399" y="8834"/>
                </a:cubicBezTo>
                <a:cubicBezTo>
                  <a:pt x="23379" y="8774"/>
                  <a:pt x="23339" y="8774"/>
                  <a:pt x="23319" y="8755"/>
                </a:cubicBezTo>
                <a:cubicBezTo>
                  <a:pt x="23299" y="8695"/>
                  <a:pt x="23359" y="8655"/>
                  <a:pt x="23319" y="8615"/>
                </a:cubicBezTo>
                <a:cubicBezTo>
                  <a:pt x="23279" y="8456"/>
                  <a:pt x="23140" y="8337"/>
                  <a:pt x="23080" y="8197"/>
                </a:cubicBezTo>
                <a:cubicBezTo>
                  <a:pt x="23060" y="8158"/>
                  <a:pt x="23100" y="8118"/>
                  <a:pt x="23100" y="8098"/>
                </a:cubicBezTo>
                <a:cubicBezTo>
                  <a:pt x="23080" y="8058"/>
                  <a:pt x="23021" y="8058"/>
                  <a:pt x="23001" y="8018"/>
                </a:cubicBezTo>
                <a:cubicBezTo>
                  <a:pt x="22941" y="7879"/>
                  <a:pt x="22842" y="7740"/>
                  <a:pt x="22782" y="7581"/>
                </a:cubicBezTo>
                <a:cubicBezTo>
                  <a:pt x="22742" y="7501"/>
                  <a:pt x="22762" y="7402"/>
                  <a:pt x="22722" y="7322"/>
                </a:cubicBezTo>
                <a:cubicBezTo>
                  <a:pt x="22643" y="7163"/>
                  <a:pt x="22503" y="7043"/>
                  <a:pt x="22404" y="6884"/>
                </a:cubicBezTo>
                <a:cubicBezTo>
                  <a:pt x="22245" y="6626"/>
                  <a:pt x="22066" y="6307"/>
                  <a:pt x="21887" y="5969"/>
                </a:cubicBezTo>
                <a:cubicBezTo>
                  <a:pt x="21767" y="5790"/>
                  <a:pt x="21727" y="5591"/>
                  <a:pt x="21648" y="5472"/>
                </a:cubicBezTo>
                <a:cubicBezTo>
                  <a:pt x="21608" y="5412"/>
                  <a:pt x="21469" y="5392"/>
                  <a:pt x="21429" y="5332"/>
                </a:cubicBezTo>
                <a:cubicBezTo>
                  <a:pt x="21389" y="5273"/>
                  <a:pt x="21369" y="5153"/>
                  <a:pt x="21329" y="5094"/>
                </a:cubicBezTo>
                <a:cubicBezTo>
                  <a:pt x="21310" y="5054"/>
                  <a:pt x="21250" y="5094"/>
                  <a:pt x="21230" y="5034"/>
                </a:cubicBezTo>
                <a:cubicBezTo>
                  <a:pt x="21230" y="5014"/>
                  <a:pt x="21270" y="4915"/>
                  <a:pt x="21270" y="4895"/>
                </a:cubicBezTo>
                <a:cubicBezTo>
                  <a:pt x="21210" y="4815"/>
                  <a:pt x="21111" y="4775"/>
                  <a:pt x="21071" y="4716"/>
                </a:cubicBezTo>
                <a:cubicBezTo>
                  <a:pt x="20852" y="4457"/>
                  <a:pt x="20534" y="4298"/>
                  <a:pt x="20295" y="4079"/>
                </a:cubicBezTo>
                <a:cubicBezTo>
                  <a:pt x="20156" y="3960"/>
                  <a:pt x="20036" y="3840"/>
                  <a:pt x="19897" y="3721"/>
                </a:cubicBezTo>
                <a:cubicBezTo>
                  <a:pt x="19857" y="3701"/>
                  <a:pt x="19797" y="3701"/>
                  <a:pt x="19797" y="3701"/>
                </a:cubicBezTo>
                <a:cubicBezTo>
                  <a:pt x="19738" y="3661"/>
                  <a:pt x="19758" y="3601"/>
                  <a:pt x="19738" y="3582"/>
                </a:cubicBezTo>
                <a:cubicBezTo>
                  <a:pt x="19698" y="3542"/>
                  <a:pt x="19579" y="3422"/>
                  <a:pt x="19579" y="3422"/>
                </a:cubicBezTo>
                <a:cubicBezTo>
                  <a:pt x="19081" y="3005"/>
                  <a:pt x="18564" y="2666"/>
                  <a:pt x="18106" y="2189"/>
                </a:cubicBezTo>
                <a:cubicBezTo>
                  <a:pt x="18345" y="2209"/>
                  <a:pt x="18524" y="2328"/>
                  <a:pt x="18723" y="2447"/>
                </a:cubicBezTo>
                <a:cubicBezTo>
                  <a:pt x="19141" y="2706"/>
                  <a:pt x="19559" y="2925"/>
                  <a:pt x="19937" y="3184"/>
                </a:cubicBezTo>
                <a:cubicBezTo>
                  <a:pt x="20016" y="3243"/>
                  <a:pt x="20116" y="3323"/>
                  <a:pt x="20215" y="3383"/>
                </a:cubicBezTo>
                <a:cubicBezTo>
                  <a:pt x="20315" y="3422"/>
                  <a:pt x="20454" y="3422"/>
                  <a:pt x="20534" y="3482"/>
                </a:cubicBezTo>
                <a:cubicBezTo>
                  <a:pt x="20573" y="3522"/>
                  <a:pt x="20633" y="3562"/>
                  <a:pt x="20693" y="3601"/>
                </a:cubicBezTo>
                <a:cubicBezTo>
                  <a:pt x="20733" y="3641"/>
                  <a:pt x="20792" y="3681"/>
                  <a:pt x="20792" y="3681"/>
                </a:cubicBezTo>
                <a:cubicBezTo>
                  <a:pt x="20792" y="3701"/>
                  <a:pt x="20772" y="3761"/>
                  <a:pt x="20812" y="3800"/>
                </a:cubicBezTo>
                <a:cubicBezTo>
                  <a:pt x="20852" y="3820"/>
                  <a:pt x="20971" y="3820"/>
                  <a:pt x="21011" y="3860"/>
                </a:cubicBezTo>
                <a:cubicBezTo>
                  <a:pt x="21031" y="3880"/>
                  <a:pt x="20991" y="3920"/>
                  <a:pt x="21011" y="3940"/>
                </a:cubicBezTo>
                <a:cubicBezTo>
                  <a:pt x="21031" y="3979"/>
                  <a:pt x="21071" y="3960"/>
                  <a:pt x="21111" y="3999"/>
                </a:cubicBezTo>
                <a:cubicBezTo>
                  <a:pt x="21310" y="4198"/>
                  <a:pt x="21389" y="4497"/>
                  <a:pt x="21668" y="4656"/>
                </a:cubicBezTo>
                <a:cubicBezTo>
                  <a:pt x="21707" y="5133"/>
                  <a:pt x="22105" y="5492"/>
                  <a:pt x="22404" y="5949"/>
                </a:cubicBezTo>
                <a:cubicBezTo>
                  <a:pt x="22503" y="6069"/>
                  <a:pt x="22603" y="6208"/>
                  <a:pt x="22682" y="6347"/>
                </a:cubicBezTo>
                <a:cubicBezTo>
                  <a:pt x="22702" y="6407"/>
                  <a:pt x="22643" y="6486"/>
                  <a:pt x="22662" y="6546"/>
                </a:cubicBezTo>
                <a:cubicBezTo>
                  <a:pt x="22682" y="6606"/>
                  <a:pt x="22782" y="6665"/>
                  <a:pt x="22802" y="6725"/>
                </a:cubicBezTo>
                <a:cubicBezTo>
                  <a:pt x="22921" y="6984"/>
                  <a:pt x="23060" y="7223"/>
                  <a:pt x="23200" y="7481"/>
                </a:cubicBezTo>
                <a:cubicBezTo>
                  <a:pt x="23419" y="7939"/>
                  <a:pt x="23498" y="8317"/>
                  <a:pt x="23677" y="8655"/>
                </a:cubicBezTo>
                <a:cubicBezTo>
                  <a:pt x="23856" y="9013"/>
                  <a:pt x="24035" y="9332"/>
                  <a:pt x="24155" y="9670"/>
                </a:cubicBezTo>
                <a:cubicBezTo>
                  <a:pt x="24155" y="9729"/>
                  <a:pt x="24115" y="9809"/>
                  <a:pt x="24135" y="9849"/>
                </a:cubicBezTo>
                <a:cubicBezTo>
                  <a:pt x="24155" y="9928"/>
                  <a:pt x="24214" y="9948"/>
                  <a:pt x="24234" y="10008"/>
                </a:cubicBezTo>
                <a:cubicBezTo>
                  <a:pt x="24274" y="10127"/>
                  <a:pt x="24234" y="10267"/>
                  <a:pt x="24274" y="10366"/>
                </a:cubicBezTo>
                <a:cubicBezTo>
                  <a:pt x="24274" y="10426"/>
                  <a:pt x="24374" y="10426"/>
                  <a:pt x="24393" y="10486"/>
                </a:cubicBezTo>
                <a:cubicBezTo>
                  <a:pt x="24433" y="10525"/>
                  <a:pt x="24374" y="10605"/>
                  <a:pt x="24393" y="10645"/>
                </a:cubicBezTo>
                <a:cubicBezTo>
                  <a:pt x="24393" y="10704"/>
                  <a:pt x="24413" y="10724"/>
                  <a:pt x="24413" y="10784"/>
                </a:cubicBezTo>
                <a:cubicBezTo>
                  <a:pt x="24433" y="11102"/>
                  <a:pt x="24672" y="11202"/>
                  <a:pt x="24752" y="11421"/>
                </a:cubicBezTo>
                <a:cubicBezTo>
                  <a:pt x="24831" y="11659"/>
                  <a:pt x="24851" y="11898"/>
                  <a:pt x="24891" y="12157"/>
                </a:cubicBezTo>
                <a:cubicBezTo>
                  <a:pt x="24931" y="12475"/>
                  <a:pt x="25030" y="12853"/>
                  <a:pt x="24970" y="13072"/>
                </a:cubicBezTo>
                <a:cubicBezTo>
                  <a:pt x="24871" y="13410"/>
                  <a:pt x="25070" y="13729"/>
                  <a:pt x="25130" y="14047"/>
                </a:cubicBezTo>
                <a:cubicBezTo>
                  <a:pt x="25189" y="14266"/>
                  <a:pt x="25150" y="14524"/>
                  <a:pt x="25150" y="14664"/>
                </a:cubicBezTo>
                <a:cubicBezTo>
                  <a:pt x="25150" y="14723"/>
                  <a:pt x="25209" y="14783"/>
                  <a:pt x="25209" y="14863"/>
                </a:cubicBezTo>
                <a:cubicBezTo>
                  <a:pt x="25209" y="14982"/>
                  <a:pt x="25229" y="15101"/>
                  <a:pt x="25229" y="15221"/>
                </a:cubicBezTo>
                <a:cubicBezTo>
                  <a:pt x="25249" y="15360"/>
                  <a:pt x="25309" y="15499"/>
                  <a:pt x="25249" y="15639"/>
                </a:cubicBezTo>
                <a:cubicBezTo>
                  <a:pt x="25269" y="15778"/>
                  <a:pt x="25408" y="15838"/>
                  <a:pt x="25428" y="15977"/>
                </a:cubicBezTo>
                <a:cubicBezTo>
                  <a:pt x="25309" y="16136"/>
                  <a:pt x="25468" y="16335"/>
                  <a:pt x="25468" y="16474"/>
                </a:cubicBezTo>
                <a:cubicBezTo>
                  <a:pt x="25468" y="16534"/>
                  <a:pt x="25408" y="16594"/>
                  <a:pt x="25408" y="16653"/>
                </a:cubicBezTo>
                <a:cubicBezTo>
                  <a:pt x="25428" y="16852"/>
                  <a:pt x="25488" y="17071"/>
                  <a:pt x="25488" y="17230"/>
                </a:cubicBezTo>
                <a:cubicBezTo>
                  <a:pt x="25488" y="17270"/>
                  <a:pt x="25428" y="17350"/>
                  <a:pt x="25428" y="17390"/>
                </a:cubicBezTo>
                <a:cubicBezTo>
                  <a:pt x="25408" y="17668"/>
                  <a:pt x="25428" y="17947"/>
                  <a:pt x="25388" y="18245"/>
                </a:cubicBezTo>
                <a:cubicBezTo>
                  <a:pt x="25368" y="18524"/>
                  <a:pt x="25329" y="18862"/>
                  <a:pt x="25249" y="19160"/>
                </a:cubicBezTo>
                <a:cubicBezTo>
                  <a:pt x="25150" y="19598"/>
                  <a:pt x="24970" y="19996"/>
                  <a:pt x="24851" y="20394"/>
                </a:cubicBezTo>
                <a:cubicBezTo>
                  <a:pt x="24851" y="20394"/>
                  <a:pt x="24771" y="20414"/>
                  <a:pt x="24752" y="20473"/>
                </a:cubicBezTo>
                <a:cubicBezTo>
                  <a:pt x="24712" y="20613"/>
                  <a:pt x="24712" y="20812"/>
                  <a:pt x="24652" y="20931"/>
                </a:cubicBezTo>
                <a:cubicBezTo>
                  <a:pt x="24592" y="21110"/>
                  <a:pt x="24433" y="21229"/>
                  <a:pt x="24453" y="21428"/>
                </a:cubicBezTo>
                <a:cubicBezTo>
                  <a:pt x="24354" y="21627"/>
                  <a:pt x="24155" y="21747"/>
                  <a:pt x="24075" y="21906"/>
                </a:cubicBezTo>
                <a:cubicBezTo>
                  <a:pt x="24035" y="21966"/>
                  <a:pt x="24055" y="22045"/>
                  <a:pt x="23996" y="22105"/>
                </a:cubicBezTo>
                <a:cubicBezTo>
                  <a:pt x="23916" y="22165"/>
                  <a:pt x="23836" y="22165"/>
                  <a:pt x="23757" y="22224"/>
                </a:cubicBezTo>
                <a:cubicBezTo>
                  <a:pt x="23578" y="22324"/>
                  <a:pt x="23518" y="22463"/>
                  <a:pt x="23419" y="22582"/>
                </a:cubicBezTo>
                <a:cubicBezTo>
                  <a:pt x="23339" y="22722"/>
                  <a:pt x="23200" y="22881"/>
                  <a:pt x="23040" y="23000"/>
                </a:cubicBezTo>
                <a:cubicBezTo>
                  <a:pt x="22643" y="23319"/>
                  <a:pt x="22105" y="23557"/>
                  <a:pt x="21747" y="23756"/>
                </a:cubicBezTo>
                <a:cubicBezTo>
                  <a:pt x="21688" y="23816"/>
                  <a:pt x="21648" y="23816"/>
                  <a:pt x="21568" y="23856"/>
                </a:cubicBezTo>
                <a:cubicBezTo>
                  <a:pt x="21409" y="23935"/>
                  <a:pt x="21270" y="24055"/>
                  <a:pt x="21130" y="24114"/>
                </a:cubicBezTo>
                <a:cubicBezTo>
                  <a:pt x="20772" y="24254"/>
                  <a:pt x="20414" y="24274"/>
                  <a:pt x="20096" y="24373"/>
                </a:cubicBezTo>
                <a:cubicBezTo>
                  <a:pt x="19897" y="24433"/>
                  <a:pt x="19718" y="24572"/>
                  <a:pt x="19519" y="24612"/>
                </a:cubicBezTo>
                <a:cubicBezTo>
                  <a:pt x="19280" y="24691"/>
                  <a:pt x="19021" y="24691"/>
                  <a:pt x="18803" y="24711"/>
                </a:cubicBezTo>
                <a:cubicBezTo>
                  <a:pt x="18743" y="24771"/>
                  <a:pt x="18624" y="24791"/>
                  <a:pt x="18584" y="24910"/>
                </a:cubicBezTo>
                <a:cubicBezTo>
                  <a:pt x="18504" y="24930"/>
                  <a:pt x="18484" y="24811"/>
                  <a:pt x="18405" y="24831"/>
                </a:cubicBezTo>
                <a:cubicBezTo>
                  <a:pt x="18405" y="24831"/>
                  <a:pt x="18345" y="24930"/>
                  <a:pt x="18345" y="24930"/>
                </a:cubicBezTo>
                <a:cubicBezTo>
                  <a:pt x="18305" y="24950"/>
                  <a:pt x="18246" y="24950"/>
                  <a:pt x="18206" y="24950"/>
                </a:cubicBezTo>
                <a:cubicBezTo>
                  <a:pt x="18007" y="24990"/>
                  <a:pt x="17768" y="24930"/>
                  <a:pt x="17629" y="25030"/>
                </a:cubicBezTo>
                <a:cubicBezTo>
                  <a:pt x="16912" y="25408"/>
                  <a:pt x="16077" y="25308"/>
                  <a:pt x="15420" y="25646"/>
                </a:cubicBezTo>
                <a:cubicBezTo>
                  <a:pt x="15042" y="25706"/>
                  <a:pt x="14425" y="25786"/>
                  <a:pt x="14067" y="26044"/>
                </a:cubicBezTo>
                <a:cubicBezTo>
                  <a:pt x="13709" y="25945"/>
                  <a:pt x="13351" y="26124"/>
                  <a:pt x="12993" y="26204"/>
                </a:cubicBezTo>
                <a:cubicBezTo>
                  <a:pt x="12774" y="26243"/>
                  <a:pt x="12555" y="26223"/>
                  <a:pt x="12336" y="26263"/>
                </a:cubicBezTo>
                <a:cubicBezTo>
                  <a:pt x="12297" y="26263"/>
                  <a:pt x="12177" y="26363"/>
                  <a:pt x="12157" y="26363"/>
                </a:cubicBezTo>
                <a:cubicBezTo>
                  <a:pt x="12137" y="26363"/>
                  <a:pt x="12137" y="26303"/>
                  <a:pt x="12098" y="26323"/>
                </a:cubicBezTo>
                <a:cubicBezTo>
                  <a:pt x="11978" y="26343"/>
                  <a:pt x="11899" y="26403"/>
                  <a:pt x="11779" y="26422"/>
                </a:cubicBezTo>
                <a:cubicBezTo>
                  <a:pt x="11620" y="26442"/>
                  <a:pt x="11441" y="26422"/>
                  <a:pt x="11282" y="26422"/>
                </a:cubicBezTo>
                <a:cubicBezTo>
                  <a:pt x="11083" y="26403"/>
                  <a:pt x="10904" y="26343"/>
                  <a:pt x="10725" y="26343"/>
                </a:cubicBezTo>
                <a:cubicBezTo>
                  <a:pt x="10347" y="26363"/>
                  <a:pt x="9949" y="26661"/>
                  <a:pt x="9571" y="26482"/>
                </a:cubicBezTo>
                <a:cubicBezTo>
                  <a:pt x="9412" y="26582"/>
                  <a:pt x="9292" y="26522"/>
                  <a:pt x="9173" y="26442"/>
                </a:cubicBezTo>
                <a:cubicBezTo>
                  <a:pt x="8874" y="26582"/>
                  <a:pt x="8576" y="26522"/>
                  <a:pt x="8297" y="26522"/>
                </a:cubicBezTo>
                <a:cubicBezTo>
                  <a:pt x="8118" y="26522"/>
                  <a:pt x="7979" y="26562"/>
                  <a:pt x="7820" y="26562"/>
                </a:cubicBezTo>
                <a:cubicBezTo>
                  <a:pt x="7661" y="26542"/>
                  <a:pt x="7621" y="26462"/>
                  <a:pt x="7502" y="26502"/>
                </a:cubicBezTo>
                <a:cubicBezTo>
                  <a:pt x="7362" y="26542"/>
                  <a:pt x="6885" y="26403"/>
                  <a:pt x="6765" y="26383"/>
                </a:cubicBezTo>
                <a:cubicBezTo>
                  <a:pt x="6686" y="26383"/>
                  <a:pt x="6626" y="26403"/>
                  <a:pt x="6586" y="26383"/>
                </a:cubicBezTo>
                <a:cubicBezTo>
                  <a:pt x="6566" y="26383"/>
                  <a:pt x="6566" y="26323"/>
                  <a:pt x="6566" y="26323"/>
                </a:cubicBezTo>
                <a:cubicBezTo>
                  <a:pt x="6328" y="26303"/>
                  <a:pt x="5890" y="26243"/>
                  <a:pt x="5790" y="26263"/>
                </a:cubicBezTo>
                <a:cubicBezTo>
                  <a:pt x="5651" y="26323"/>
                  <a:pt x="5512" y="26184"/>
                  <a:pt x="5412" y="26144"/>
                </a:cubicBezTo>
                <a:cubicBezTo>
                  <a:pt x="4935" y="25965"/>
                  <a:pt x="4636" y="25925"/>
                  <a:pt x="4219" y="25925"/>
                </a:cubicBezTo>
                <a:cubicBezTo>
                  <a:pt x="4119" y="25885"/>
                  <a:pt x="4079" y="25845"/>
                  <a:pt x="4040" y="25786"/>
                </a:cubicBezTo>
                <a:cubicBezTo>
                  <a:pt x="3980" y="25686"/>
                  <a:pt x="3841" y="25925"/>
                  <a:pt x="3861" y="25766"/>
                </a:cubicBezTo>
                <a:cubicBezTo>
                  <a:pt x="3662" y="25746"/>
                  <a:pt x="3642" y="25666"/>
                  <a:pt x="3443" y="25567"/>
                </a:cubicBezTo>
                <a:cubicBezTo>
                  <a:pt x="3343" y="25746"/>
                  <a:pt x="3204" y="25487"/>
                  <a:pt x="3204" y="25487"/>
                </a:cubicBezTo>
                <a:cubicBezTo>
                  <a:pt x="3144" y="25447"/>
                  <a:pt x="3085" y="25507"/>
                  <a:pt x="3065" y="25487"/>
                </a:cubicBezTo>
                <a:cubicBezTo>
                  <a:pt x="2905" y="25388"/>
                  <a:pt x="2806" y="25209"/>
                  <a:pt x="2647" y="25129"/>
                </a:cubicBezTo>
                <a:cubicBezTo>
                  <a:pt x="2527" y="25089"/>
                  <a:pt x="2408" y="25109"/>
                  <a:pt x="2269" y="25089"/>
                </a:cubicBezTo>
                <a:cubicBezTo>
                  <a:pt x="1931" y="25030"/>
                  <a:pt x="1493" y="24791"/>
                  <a:pt x="1075" y="24552"/>
                </a:cubicBezTo>
                <a:cubicBezTo>
                  <a:pt x="916" y="24691"/>
                  <a:pt x="1155" y="24751"/>
                  <a:pt x="1214" y="24831"/>
                </a:cubicBezTo>
                <a:cubicBezTo>
                  <a:pt x="1354" y="25010"/>
                  <a:pt x="1473" y="25109"/>
                  <a:pt x="1592" y="25169"/>
                </a:cubicBezTo>
                <a:cubicBezTo>
                  <a:pt x="1672" y="25189"/>
                  <a:pt x="1692" y="25288"/>
                  <a:pt x="1712" y="25308"/>
                </a:cubicBezTo>
                <a:cubicBezTo>
                  <a:pt x="2030" y="25567"/>
                  <a:pt x="2508" y="25865"/>
                  <a:pt x="2806" y="25945"/>
                </a:cubicBezTo>
                <a:cubicBezTo>
                  <a:pt x="3284" y="26104"/>
                  <a:pt x="3681" y="26343"/>
                  <a:pt x="4139" y="26522"/>
                </a:cubicBezTo>
                <a:cubicBezTo>
                  <a:pt x="4378" y="26601"/>
                  <a:pt x="4676" y="26701"/>
                  <a:pt x="4855" y="26721"/>
                </a:cubicBezTo>
                <a:cubicBezTo>
                  <a:pt x="4935" y="26741"/>
                  <a:pt x="4955" y="26820"/>
                  <a:pt x="4995" y="26840"/>
                </a:cubicBezTo>
                <a:cubicBezTo>
                  <a:pt x="5174" y="26900"/>
                  <a:pt x="5412" y="26940"/>
                  <a:pt x="5611" y="26980"/>
                </a:cubicBezTo>
                <a:cubicBezTo>
                  <a:pt x="5850" y="27039"/>
                  <a:pt x="6089" y="27099"/>
                  <a:pt x="6228" y="27119"/>
                </a:cubicBezTo>
                <a:cubicBezTo>
                  <a:pt x="6268" y="27119"/>
                  <a:pt x="6268" y="27178"/>
                  <a:pt x="6268" y="27178"/>
                </a:cubicBezTo>
                <a:cubicBezTo>
                  <a:pt x="6507" y="27258"/>
                  <a:pt x="6606" y="27159"/>
                  <a:pt x="6765" y="27198"/>
                </a:cubicBezTo>
                <a:cubicBezTo>
                  <a:pt x="6765" y="27198"/>
                  <a:pt x="6825" y="27258"/>
                  <a:pt x="6885" y="27278"/>
                </a:cubicBezTo>
                <a:cubicBezTo>
                  <a:pt x="6964" y="27298"/>
                  <a:pt x="7024" y="27258"/>
                  <a:pt x="7064" y="27258"/>
                </a:cubicBezTo>
                <a:cubicBezTo>
                  <a:pt x="7322" y="27298"/>
                  <a:pt x="7581" y="27397"/>
                  <a:pt x="7820" y="27417"/>
                </a:cubicBezTo>
                <a:cubicBezTo>
                  <a:pt x="8019" y="27417"/>
                  <a:pt x="8258" y="27338"/>
                  <a:pt x="8437" y="27358"/>
                </a:cubicBezTo>
                <a:cubicBezTo>
                  <a:pt x="8556" y="27358"/>
                  <a:pt x="8596" y="27417"/>
                  <a:pt x="8636" y="27437"/>
                </a:cubicBezTo>
                <a:cubicBezTo>
                  <a:pt x="8656" y="27437"/>
                  <a:pt x="8675" y="27377"/>
                  <a:pt x="8675" y="27377"/>
                </a:cubicBezTo>
                <a:cubicBezTo>
                  <a:pt x="9034" y="27417"/>
                  <a:pt x="9451" y="27457"/>
                  <a:pt x="9670" y="27497"/>
                </a:cubicBezTo>
                <a:cubicBezTo>
                  <a:pt x="9730" y="27497"/>
                  <a:pt x="9750" y="27457"/>
                  <a:pt x="9790" y="27457"/>
                </a:cubicBezTo>
                <a:cubicBezTo>
                  <a:pt x="10008" y="27417"/>
                  <a:pt x="10148" y="27437"/>
                  <a:pt x="10367" y="27437"/>
                </a:cubicBezTo>
                <a:cubicBezTo>
                  <a:pt x="10585" y="27437"/>
                  <a:pt x="10904" y="27377"/>
                  <a:pt x="11162" y="27358"/>
                </a:cubicBezTo>
                <a:cubicBezTo>
                  <a:pt x="11222" y="27358"/>
                  <a:pt x="11302" y="27377"/>
                  <a:pt x="11381" y="27377"/>
                </a:cubicBezTo>
                <a:cubicBezTo>
                  <a:pt x="12018" y="27318"/>
                  <a:pt x="12973" y="27318"/>
                  <a:pt x="13649" y="27178"/>
                </a:cubicBezTo>
                <a:cubicBezTo>
                  <a:pt x="14346" y="27039"/>
                  <a:pt x="14983" y="26860"/>
                  <a:pt x="15599" y="26741"/>
                </a:cubicBezTo>
                <a:cubicBezTo>
                  <a:pt x="15957" y="26661"/>
                  <a:pt x="16256" y="26562"/>
                  <a:pt x="16554" y="26502"/>
                </a:cubicBezTo>
                <a:cubicBezTo>
                  <a:pt x="16952" y="26422"/>
                  <a:pt x="17390" y="26442"/>
                  <a:pt x="17828" y="26323"/>
                </a:cubicBezTo>
                <a:cubicBezTo>
                  <a:pt x="17967" y="26283"/>
                  <a:pt x="18106" y="26223"/>
                  <a:pt x="18246" y="26164"/>
                </a:cubicBezTo>
                <a:cubicBezTo>
                  <a:pt x="18763" y="26005"/>
                  <a:pt x="19101" y="25905"/>
                  <a:pt x="19539" y="25806"/>
                </a:cubicBezTo>
                <a:lnTo>
                  <a:pt x="20116" y="25666"/>
                </a:lnTo>
                <a:cubicBezTo>
                  <a:pt x="20315" y="25607"/>
                  <a:pt x="20534" y="25547"/>
                  <a:pt x="20733" y="25487"/>
                </a:cubicBezTo>
                <a:cubicBezTo>
                  <a:pt x="21130" y="25348"/>
                  <a:pt x="21528" y="25209"/>
                  <a:pt x="21906" y="25030"/>
                </a:cubicBezTo>
                <a:cubicBezTo>
                  <a:pt x="22583" y="24751"/>
                  <a:pt x="23220" y="24333"/>
                  <a:pt x="23797" y="23856"/>
                </a:cubicBezTo>
                <a:cubicBezTo>
                  <a:pt x="24433" y="23279"/>
                  <a:pt x="25010" y="22602"/>
                  <a:pt x="25468" y="21866"/>
                </a:cubicBezTo>
                <a:cubicBezTo>
                  <a:pt x="26105" y="20891"/>
                  <a:pt x="26542" y="19697"/>
                  <a:pt x="26662" y="18563"/>
                </a:cubicBezTo>
                <a:cubicBezTo>
                  <a:pt x="26761" y="17608"/>
                  <a:pt x="26861" y="16474"/>
                  <a:pt x="26781" y="15479"/>
                </a:cubicBezTo>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4" name="Google Shape;1774;p30"/>
          <p:cNvSpPr/>
          <p:nvPr/>
        </p:nvSpPr>
        <p:spPr>
          <a:xfrm>
            <a:off x="600600" y="1014000"/>
            <a:ext cx="7942800" cy="3748500"/>
          </a:xfrm>
          <a:prstGeom prst="rect">
            <a:avLst/>
          </a:prstGeom>
          <a:no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5" name="Google Shape;1775;p30"/>
          <p:cNvSpPr/>
          <p:nvPr/>
        </p:nvSpPr>
        <p:spPr>
          <a:xfrm rot="5400000">
            <a:off x="5987903" y="1373701"/>
            <a:ext cx="3032898" cy="2080346"/>
          </a:xfrm>
          <a:custGeom>
            <a:rect b="b" l="l" r="r" t="t"/>
            <a:pathLst>
              <a:path extrusionOk="0" h="52534" w="71687">
                <a:moveTo>
                  <a:pt x="45501" y="1"/>
                </a:moveTo>
                <a:cubicBezTo>
                  <a:pt x="44031" y="1"/>
                  <a:pt x="42548" y="114"/>
                  <a:pt x="41066" y="337"/>
                </a:cubicBezTo>
                <a:cubicBezTo>
                  <a:pt x="40808" y="377"/>
                  <a:pt x="40549" y="417"/>
                  <a:pt x="40290" y="476"/>
                </a:cubicBezTo>
                <a:cubicBezTo>
                  <a:pt x="32093" y="1929"/>
                  <a:pt x="24592" y="6127"/>
                  <a:pt x="18325" y="11499"/>
                </a:cubicBezTo>
                <a:cubicBezTo>
                  <a:pt x="10923" y="17826"/>
                  <a:pt x="0" y="29485"/>
                  <a:pt x="3701" y="40249"/>
                </a:cubicBezTo>
                <a:cubicBezTo>
                  <a:pt x="4358" y="42139"/>
                  <a:pt x="5353" y="43910"/>
                  <a:pt x="6626" y="45482"/>
                </a:cubicBezTo>
                <a:cubicBezTo>
                  <a:pt x="10032" y="49704"/>
                  <a:pt x="15304" y="52534"/>
                  <a:pt x="20694" y="52534"/>
                </a:cubicBezTo>
                <a:cubicBezTo>
                  <a:pt x="21349" y="52534"/>
                  <a:pt x="22006" y="52492"/>
                  <a:pt x="22662" y="52406"/>
                </a:cubicBezTo>
                <a:cubicBezTo>
                  <a:pt x="28711" y="51630"/>
                  <a:pt x="34202" y="47113"/>
                  <a:pt x="35794" y="41224"/>
                </a:cubicBezTo>
                <a:cubicBezTo>
                  <a:pt x="40385" y="43315"/>
                  <a:pt x="44956" y="44761"/>
                  <a:pt x="49574" y="44761"/>
                </a:cubicBezTo>
                <a:cubicBezTo>
                  <a:pt x="52821" y="44761"/>
                  <a:pt x="56092" y="44046"/>
                  <a:pt x="59411" y="42338"/>
                </a:cubicBezTo>
                <a:cubicBezTo>
                  <a:pt x="64385" y="39811"/>
                  <a:pt x="69498" y="34897"/>
                  <a:pt x="70433" y="29167"/>
                </a:cubicBezTo>
                <a:cubicBezTo>
                  <a:pt x="71687" y="21547"/>
                  <a:pt x="68841" y="13588"/>
                  <a:pt x="63768" y="7858"/>
                </a:cubicBezTo>
                <a:cubicBezTo>
                  <a:pt x="59042" y="2508"/>
                  <a:pt x="52421" y="1"/>
                  <a:pt x="45501"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776" name="Google Shape;1776;p30"/>
          <p:cNvGrpSpPr/>
          <p:nvPr/>
        </p:nvGrpSpPr>
        <p:grpSpPr>
          <a:xfrm>
            <a:off x="600600" y="519300"/>
            <a:ext cx="7942800" cy="494700"/>
            <a:chOff x="600600" y="519300"/>
            <a:chExt cx="7942800" cy="494700"/>
          </a:xfrm>
        </p:grpSpPr>
        <p:sp>
          <p:nvSpPr>
            <p:cNvPr id="1777" name="Google Shape;1777;p30"/>
            <p:cNvSpPr/>
            <p:nvPr/>
          </p:nvSpPr>
          <p:spPr>
            <a:xfrm>
              <a:off x="600600" y="519300"/>
              <a:ext cx="7942800" cy="494700"/>
            </a:xfrm>
            <a:prstGeom prst="rect">
              <a:avLst/>
            </a:prstGeom>
            <a:solidFill>
              <a:schemeClr val="accent4"/>
            </a:solid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778" name="Google Shape;1778;p30"/>
            <p:cNvGrpSpPr/>
            <p:nvPr/>
          </p:nvGrpSpPr>
          <p:grpSpPr>
            <a:xfrm>
              <a:off x="7542569" y="681111"/>
              <a:ext cx="789243" cy="171052"/>
              <a:chOff x="733775" y="310686"/>
              <a:chExt cx="789243" cy="171052"/>
            </a:xfrm>
          </p:grpSpPr>
          <p:sp>
            <p:nvSpPr>
              <p:cNvPr id="1779" name="Google Shape;1779;p30"/>
              <p:cNvSpPr/>
              <p:nvPr/>
            </p:nvSpPr>
            <p:spPr>
              <a:xfrm>
                <a:off x="1364945" y="310686"/>
                <a:ext cx="158072" cy="171052"/>
              </a:xfrm>
              <a:prstGeom prst="rect">
                <a:avLst/>
              </a:prstGeom>
            </p:spPr>
            <p:txBody>
              <a:bodyPr>
                <a:prstTxWarp prst="textPlain"/>
              </a:bodyPr>
              <a:lstStyle/>
              <a:p>
                <a:pPr lvl="0" algn="ctr"/>
                <a:r>
                  <a:rPr b="0" i="0">
                    <a:ln>
                      <a:noFill/>
                    </a:ln>
                    <a:solidFill>
                      <a:schemeClr val="lt2"/>
                    </a:solidFill>
                    <a:latin typeface="Gaegu;300"/>
                  </a:rPr>
                  <a:t>x</a:t>
                </a:r>
              </a:p>
            </p:txBody>
          </p:sp>
          <p:sp>
            <p:nvSpPr>
              <p:cNvPr id="1780" name="Google Shape;1780;p30"/>
              <p:cNvSpPr/>
              <p:nvPr/>
            </p:nvSpPr>
            <p:spPr>
              <a:xfrm>
                <a:off x="733775" y="385383"/>
                <a:ext cx="155474" cy="21652"/>
              </a:xfrm>
              <a:prstGeom prst="rect">
                <a:avLst/>
              </a:prstGeom>
            </p:spPr>
            <p:txBody>
              <a:bodyPr>
                <a:prstTxWarp prst="textPlain"/>
              </a:bodyPr>
              <a:lstStyle/>
              <a:p>
                <a:pPr lvl="0" algn="ctr"/>
                <a:r>
                  <a:rPr b="0" i="0">
                    <a:ln>
                      <a:noFill/>
                    </a:ln>
                    <a:solidFill>
                      <a:schemeClr val="lt2"/>
                    </a:solidFill>
                    <a:latin typeface="Gaegu;300"/>
                  </a:rPr>
                  <a:t>-</a:t>
                </a:r>
              </a:p>
            </p:txBody>
          </p:sp>
          <p:grpSp>
            <p:nvGrpSpPr>
              <p:cNvPr id="1781" name="Google Shape;1781;p30"/>
              <p:cNvGrpSpPr/>
              <p:nvPr/>
            </p:nvGrpSpPr>
            <p:grpSpPr>
              <a:xfrm>
                <a:off x="1015525" y="313175"/>
                <a:ext cx="184510" cy="164017"/>
                <a:chOff x="7228702" y="774508"/>
                <a:chExt cx="285046" cy="253347"/>
              </a:xfrm>
            </p:grpSpPr>
            <p:grpSp>
              <p:nvGrpSpPr>
                <p:cNvPr id="1782" name="Google Shape;1782;p30"/>
                <p:cNvGrpSpPr/>
                <p:nvPr/>
              </p:nvGrpSpPr>
              <p:grpSpPr>
                <a:xfrm>
                  <a:off x="7313001" y="774508"/>
                  <a:ext cx="200747" cy="228523"/>
                  <a:chOff x="7313001" y="774508"/>
                  <a:chExt cx="200747" cy="228523"/>
                </a:xfrm>
              </p:grpSpPr>
              <p:sp>
                <p:nvSpPr>
                  <p:cNvPr id="1783" name="Google Shape;1783;p30"/>
                  <p:cNvSpPr/>
                  <p:nvPr/>
                </p:nvSpPr>
                <p:spPr>
                  <a:xfrm>
                    <a:off x="7315737" y="774508"/>
                    <a:ext cx="198011" cy="228523"/>
                  </a:xfrm>
                  <a:custGeom>
                    <a:rect b="b" l="l" r="r" t="t"/>
                    <a:pathLst>
                      <a:path extrusionOk="0" h="9811" w="9360">
                        <a:moveTo>
                          <a:pt x="0" y="0"/>
                        </a:moveTo>
                        <a:lnTo>
                          <a:pt x="9360" y="0"/>
                        </a:lnTo>
                        <a:lnTo>
                          <a:pt x="9135" y="9811"/>
                        </a:lnTo>
                        <a:lnTo>
                          <a:pt x="57" y="9699"/>
                        </a:lnTo>
                        <a:close/>
                      </a:path>
                    </a:pathLst>
                  </a:custGeom>
                  <a:solidFill>
                    <a:schemeClr val="accent4"/>
                  </a:solidFill>
                  <a:ln>
                    <a:noFill/>
                  </a:ln>
                </p:spPr>
              </p:sp>
              <p:sp>
                <p:nvSpPr>
                  <p:cNvPr id="1784" name="Google Shape;1784;p30"/>
                  <p:cNvSpPr/>
                  <p:nvPr/>
                </p:nvSpPr>
                <p:spPr>
                  <a:xfrm>
                    <a:off x="7313001" y="778289"/>
                    <a:ext cx="200743" cy="217215"/>
                  </a:xfrm>
                  <a:custGeom>
                    <a:rect b="b" l="l" r="r" t="t"/>
                    <a:pathLst>
                      <a:path extrusionOk="0" h="32566" w="46930">
                        <a:moveTo>
                          <a:pt x="30399" y="659"/>
                        </a:moveTo>
                        <a:cubicBezTo>
                          <a:pt x="35696" y="659"/>
                          <a:pt x="40992" y="748"/>
                          <a:pt x="46287" y="1032"/>
                        </a:cubicBezTo>
                        <a:cubicBezTo>
                          <a:pt x="46271" y="11283"/>
                          <a:pt x="46004" y="21534"/>
                          <a:pt x="46114" y="31801"/>
                        </a:cubicBezTo>
                        <a:cubicBezTo>
                          <a:pt x="40818" y="31890"/>
                          <a:pt x="35523" y="31916"/>
                          <a:pt x="30230" y="31916"/>
                        </a:cubicBezTo>
                        <a:cubicBezTo>
                          <a:pt x="22733" y="31916"/>
                          <a:pt x="15238" y="31864"/>
                          <a:pt x="7744" y="31864"/>
                        </a:cubicBezTo>
                        <a:cubicBezTo>
                          <a:pt x="5560" y="31864"/>
                          <a:pt x="3376" y="31868"/>
                          <a:pt x="1192" y="31879"/>
                        </a:cubicBezTo>
                        <a:cubicBezTo>
                          <a:pt x="925" y="21566"/>
                          <a:pt x="706" y="11252"/>
                          <a:pt x="659" y="923"/>
                        </a:cubicBezTo>
                        <a:lnTo>
                          <a:pt x="659" y="923"/>
                        </a:lnTo>
                        <a:cubicBezTo>
                          <a:pt x="1402" y="926"/>
                          <a:pt x="2145" y="928"/>
                          <a:pt x="2887" y="928"/>
                        </a:cubicBezTo>
                        <a:cubicBezTo>
                          <a:pt x="12055" y="928"/>
                          <a:pt x="21228" y="659"/>
                          <a:pt x="30399" y="659"/>
                        </a:cubicBezTo>
                        <a:close/>
                        <a:moveTo>
                          <a:pt x="30451" y="1"/>
                        </a:moveTo>
                        <a:cubicBezTo>
                          <a:pt x="21100" y="1"/>
                          <a:pt x="11743" y="284"/>
                          <a:pt x="2391" y="284"/>
                        </a:cubicBezTo>
                        <a:cubicBezTo>
                          <a:pt x="1792" y="284"/>
                          <a:pt x="1194" y="282"/>
                          <a:pt x="596" y="280"/>
                        </a:cubicBezTo>
                        <a:cubicBezTo>
                          <a:pt x="535" y="195"/>
                          <a:pt x="431" y="152"/>
                          <a:pt x="327" y="152"/>
                        </a:cubicBezTo>
                        <a:cubicBezTo>
                          <a:pt x="164" y="152"/>
                          <a:pt x="0" y="257"/>
                          <a:pt x="0" y="468"/>
                        </a:cubicBezTo>
                        <a:cubicBezTo>
                          <a:pt x="47" y="10986"/>
                          <a:pt x="267" y="21487"/>
                          <a:pt x="533" y="31989"/>
                        </a:cubicBezTo>
                        <a:cubicBezTo>
                          <a:pt x="533" y="32005"/>
                          <a:pt x="533" y="32020"/>
                          <a:pt x="549" y="32020"/>
                        </a:cubicBezTo>
                        <a:cubicBezTo>
                          <a:pt x="424" y="32224"/>
                          <a:pt x="518" y="32538"/>
                          <a:pt x="800" y="32538"/>
                        </a:cubicBezTo>
                        <a:cubicBezTo>
                          <a:pt x="3274" y="32522"/>
                          <a:pt x="5749" y="32517"/>
                          <a:pt x="8223" y="32517"/>
                        </a:cubicBezTo>
                        <a:cubicBezTo>
                          <a:pt x="15481" y="32517"/>
                          <a:pt x="22739" y="32566"/>
                          <a:pt x="29996" y="32566"/>
                        </a:cubicBezTo>
                        <a:cubicBezTo>
                          <a:pt x="35390" y="32566"/>
                          <a:pt x="40783" y="32539"/>
                          <a:pt x="46177" y="32444"/>
                        </a:cubicBezTo>
                        <a:cubicBezTo>
                          <a:pt x="46365" y="32444"/>
                          <a:pt x="46459" y="32318"/>
                          <a:pt x="46490" y="32162"/>
                        </a:cubicBezTo>
                        <a:cubicBezTo>
                          <a:pt x="46631" y="32146"/>
                          <a:pt x="46773" y="32052"/>
                          <a:pt x="46757" y="31848"/>
                        </a:cubicBezTo>
                        <a:cubicBezTo>
                          <a:pt x="46663" y="21409"/>
                          <a:pt x="46929" y="10954"/>
                          <a:pt x="46929" y="515"/>
                        </a:cubicBezTo>
                        <a:cubicBezTo>
                          <a:pt x="46929" y="300"/>
                          <a:pt x="46765" y="193"/>
                          <a:pt x="46602" y="193"/>
                        </a:cubicBezTo>
                        <a:cubicBezTo>
                          <a:pt x="46479" y="193"/>
                          <a:pt x="46356" y="253"/>
                          <a:pt x="46302" y="374"/>
                        </a:cubicBezTo>
                        <a:cubicBezTo>
                          <a:pt x="41022" y="91"/>
                          <a:pt x="35737" y="1"/>
                          <a:pt x="30451"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85" name="Google Shape;1785;p30"/>
                <p:cNvGrpSpPr/>
                <p:nvPr/>
              </p:nvGrpSpPr>
              <p:grpSpPr>
                <a:xfrm>
                  <a:off x="7228702" y="809455"/>
                  <a:ext cx="200757" cy="218400"/>
                  <a:chOff x="7269477" y="781280"/>
                  <a:chExt cx="200757" cy="218400"/>
                </a:xfrm>
              </p:grpSpPr>
              <p:sp>
                <p:nvSpPr>
                  <p:cNvPr id="1786" name="Google Shape;1786;p30"/>
                  <p:cNvSpPr/>
                  <p:nvPr/>
                </p:nvSpPr>
                <p:spPr>
                  <a:xfrm>
                    <a:off x="7269477" y="781280"/>
                    <a:ext cx="200749" cy="217216"/>
                  </a:xfrm>
                  <a:custGeom>
                    <a:rect b="b" l="l" r="r" t="t"/>
                    <a:pathLst>
                      <a:path extrusionOk="0" h="9811" w="9360">
                        <a:moveTo>
                          <a:pt x="0" y="0"/>
                        </a:moveTo>
                        <a:lnTo>
                          <a:pt x="9360" y="0"/>
                        </a:lnTo>
                        <a:lnTo>
                          <a:pt x="9135" y="9811"/>
                        </a:lnTo>
                        <a:lnTo>
                          <a:pt x="57" y="9699"/>
                        </a:lnTo>
                        <a:close/>
                      </a:path>
                    </a:pathLst>
                  </a:custGeom>
                  <a:solidFill>
                    <a:schemeClr val="accent4"/>
                  </a:solidFill>
                  <a:ln>
                    <a:noFill/>
                  </a:ln>
                </p:spPr>
              </p:sp>
              <p:sp>
                <p:nvSpPr>
                  <p:cNvPr id="1787" name="Google Shape;1787;p30"/>
                  <p:cNvSpPr/>
                  <p:nvPr/>
                </p:nvSpPr>
                <p:spPr>
                  <a:xfrm>
                    <a:off x="7269491" y="782465"/>
                    <a:ext cx="200743" cy="217215"/>
                  </a:xfrm>
                  <a:custGeom>
                    <a:rect b="b" l="l" r="r" t="t"/>
                    <a:pathLst>
                      <a:path extrusionOk="0" h="32566" w="46930">
                        <a:moveTo>
                          <a:pt x="30399" y="659"/>
                        </a:moveTo>
                        <a:cubicBezTo>
                          <a:pt x="35696" y="659"/>
                          <a:pt x="40992" y="748"/>
                          <a:pt x="46287" y="1032"/>
                        </a:cubicBezTo>
                        <a:cubicBezTo>
                          <a:pt x="46271" y="11283"/>
                          <a:pt x="46004" y="21534"/>
                          <a:pt x="46114" y="31801"/>
                        </a:cubicBezTo>
                        <a:cubicBezTo>
                          <a:pt x="40818" y="31890"/>
                          <a:pt x="35523" y="31916"/>
                          <a:pt x="30230" y="31916"/>
                        </a:cubicBezTo>
                        <a:cubicBezTo>
                          <a:pt x="22733" y="31916"/>
                          <a:pt x="15238" y="31864"/>
                          <a:pt x="7744" y="31864"/>
                        </a:cubicBezTo>
                        <a:cubicBezTo>
                          <a:pt x="5560" y="31864"/>
                          <a:pt x="3376" y="31868"/>
                          <a:pt x="1192" y="31879"/>
                        </a:cubicBezTo>
                        <a:cubicBezTo>
                          <a:pt x="925" y="21566"/>
                          <a:pt x="706" y="11252"/>
                          <a:pt x="659" y="923"/>
                        </a:cubicBezTo>
                        <a:lnTo>
                          <a:pt x="659" y="923"/>
                        </a:lnTo>
                        <a:cubicBezTo>
                          <a:pt x="1402" y="926"/>
                          <a:pt x="2145" y="928"/>
                          <a:pt x="2887" y="928"/>
                        </a:cubicBezTo>
                        <a:cubicBezTo>
                          <a:pt x="12055" y="928"/>
                          <a:pt x="21228" y="659"/>
                          <a:pt x="30399" y="659"/>
                        </a:cubicBezTo>
                        <a:close/>
                        <a:moveTo>
                          <a:pt x="30451" y="1"/>
                        </a:moveTo>
                        <a:cubicBezTo>
                          <a:pt x="21100" y="1"/>
                          <a:pt x="11743" y="284"/>
                          <a:pt x="2391" y="284"/>
                        </a:cubicBezTo>
                        <a:cubicBezTo>
                          <a:pt x="1792" y="284"/>
                          <a:pt x="1194" y="282"/>
                          <a:pt x="596" y="280"/>
                        </a:cubicBezTo>
                        <a:cubicBezTo>
                          <a:pt x="535" y="195"/>
                          <a:pt x="431" y="152"/>
                          <a:pt x="327" y="152"/>
                        </a:cubicBezTo>
                        <a:cubicBezTo>
                          <a:pt x="164" y="152"/>
                          <a:pt x="0" y="257"/>
                          <a:pt x="0" y="468"/>
                        </a:cubicBezTo>
                        <a:cubicBezTo>
                          <a:pt x="47" y="10986"/>
                          <a:pt x="267" y="21487"/>
                          <a:pt x="533" y="31989"/>
                        </a:cubicBezTo>
                        <a:cubicBezTo>
                          <a:pt x="533" y="32005"/>
                          <a:pt x="533" y="32020"/>
                          <a:pt x="549" y="32020"/>
                        </a:cubicBezTo>
                        <a:cubicBezTo>
                          <a:pt x="424" y="32224"/>
                          <a:pt x="518" y="32538"/>
                          <a:pt x="800" y="32538"/>
                        </a:cubicBezTo>
                        <a:cubicBezTo>
                          <a:pt x="3274" y="32522"/>
                          <a:pt x="5749" y="32517"/>
                          <a:pt x="8223" y="32517"/>
                        </a:cubicBezTo>
                        <a:cubicBezTo>
                          <a:pt x="15481" y="32517"/>
                          <a:pt x="22739" y="32566"/>
                          <a:pt x="29996" y="32566"/>
                        </a:cubicBezTo>
                        <a:cubicBezTo>
                          <a:pt x="35390" y="32566"/>
                          <a:pt x="40783" y="32539"/>
                          <a:pt x="46177" y="32444"/>
                        </a:cubicBezTo>
                        <a:cubicBezTo>
                          <a:pt x="46365" y="32444"/>
                          <a:pt x="46459" y="32318"/>
                          <a:pt x="46490" y="32162"/>
                        </a:cubicBezTo>
                        <a:cubicBezTo>
                          <a:pt x="46631" y="32146"/>
                          <a:pt x="46773" y="32052"/>
                          <a:pt x="46757" y="31848"/>
                        </a:cubicBezTo>
                        <a:cubicBezTo>
                          <a:pt x="46663" y="21409"/>
                          <a:pt x="46929" y="10954"/>
                          <a:pt x="46929" y="515"/>
                        </a:cubicBezTo>
                        <a:cubicBezTo>
                          <a:pt x="46929" y="300"/>
                          <a:pt x="46765" y="193"/>
                          <a:pt x="46602" y="193"/>
                        </a:cubicBezTo>
                        <a:cubicBezTo>
                          <a:pt x="46479" y="193"/>
                          <a:pt x="46356" y="253"/>
                          <a:pt x="46302" y="374"/>
                        </a:cubicBezTo>
                        <a:cubicBezTo>
                          <a:pt x="41022" y="91"/>
                          <a:pt x="35737" y="1"/>
                          <a:pt x="30451"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grpSp>
          <p:nvGrpSpPr>
            <p:cNvPr id="1788" name="Google Shape;1788;p30"/>
            <p:cNvGrpSpPr/>
            <p:nvPr/>
          </p:nvGrpSpPr>
          <p:grpSpPr>
            <a:xfrm>
              <a:off x="812189" y="664537"/>
              <a:ext cx="800559" cy="204209"/>
              <a:chOff x="747420" y="664537"/>
              <a:chExt cx="800559" cy="204209"/>
            </a:xfrm>
          </p:grpSpPr>
          <p:grpSp>
            <p:nvGrpSpPr>
              <p:cNvPr id="1789" name="Google Shape;1789;p30"/>
              <p:cNvGrpSpPr/>
              <p:nvPr/>
            </p:nvGrpSpPr>
            <p:grpSpPr>
              <a:xfrm>
                <a:off x="1339984" y="664537"/>
                <a:ext cx="207995" cy="204209"/>
                <a:chOff x="1541700" y="658850"/>
                <a:chExt cx="253838" cy="249218"/>
              </a:xfrm>
            </p:grpSpPr>
            <p:sp>
              <p:nvSpPr>
                <p:cNvPr id="1790" name="Google Shape;1790;p30"/>
                <p:cNvSpPr/>
                <p:nvPr/>
              </p:nvSpPr>
              <p:spPr>
                <a:xfrm>
                  <a:off x="1541700" y="658850"/>
                  <a:ext cx="253838" cy="249218"/>
                </a:xfrm>
                <a:custGeom>
                  <a:rect b="b" l="l" r="r" t="t"/>
                  <a:pathLst>
                    <a:path extrusionOk="0" h="16128" w="16427">
                      <a:moveTo>
                        <a:pt x="6489" y="697"/>
                      </a:moveTo>
                      <a:cubicBezTo>
                        <a:pt x="6850" y="1277"/>
                        <a:pt x="7179" y="1857"/>
                        <a:pt x="7524" y="2437"/>
                      </a:cubicBezTo>
                      <a:cubicBezTo>
                        <a:pt x="7595" y="2553"/>
                        <a:pt x="7692" y="2598"/>
                        <a:pt x="7788" y="2598"/>
                      </a:cubicBezTo>
                      <a:cubicBezTo>
                        <a:pt x="7861" y="2598"/>
                        <a:pt x="7933" y="2572"/>
                        <a:pt x="7994" y="2531"/>
                      </a:cubicBezTo>
                      <a:lnTo>
                        <a:pt x="8088" y="2531"/>
                      </a:lnTo>
                      <a:cubicBezTo>
                        <a:pt x="8274" y="2499"/>
                        <a:pt x="8456" y="2485"/>
                        <a:pt x="8637" y="2485"/>
                      </a:cubicBezTo>
                      <a:cubicBezTo>
                        <a:pt x="9083" y="2485"/>
                        <a:pt x="9518" y="2574"/>
                        <a:pt x="9953" y="2719"/>
                      </a:cubicBezTo>
                      <a:cubicBezTo>
                        <a:pt x="9987" y="2730"/>
                        <a:pt x="10020" y="2741"/>
                        <a:pt x="10053" y="2741"/>
                      </a:cubicBezTo>
                      <a:cubicBezTo>
                        <a:pt x="10067" y="2741"/>
                        <a:pt x="10081" y="2739"/>
                        <a:pt x="10094" y="2735"/>
                      </a:cubicBezTo>
                      <a:cubicBezTo>
                        <a:pt x="10116" y="2738"/>
                        <a:pt x="10137" y="2740"/>
                        <a:pt x="10158" y="2740"/>
                      </a:cubicBezTo>
                      <a:cubicBezTo>
                        <a:pt x="10230" y="2740"/>
                        <a:pt x="10300" y="2717"/>
                        <a:pt x="10361" y="2656"/>
                      </a:cubicBezTo>
                      <a:cubicBezTo>
                        <a:pt x="10847" y="2186"/>
                        <a:pt x="11348" y="1747"/>
                        <a:pt x="11881" y="1340"/>
                      </a:cubicBezTo>
                      <a:cubicBezTo>
                        <a:pt x="12054" y="1434"/>
                        <a:pt x="12242" y="1528"/>
                        <a:pt x="12414" y="1638"/>
                      </a:cubicBezTo>
                      <a:cubicBezTo>
                        <a:pt x="12242" y="2249"/>
                        <a:pt x="12069" y="2845"/>
                        <a:pt x="11897" y="3456"/>
                      </a:cubicBezTo>
                      <a:cubicBezTo>
                        <a:pt x="11756" y="3581"/>
                        <a:pt x="11725" y="3848"/>
                        <a:pt x="11928" y="3973"/>
                      </a:cubicBezTo>
                      <a:cubicBezTo>
                        <a:pt x="12477" y="4334"/>
                        <a:pt x="12869" y="4820"/>
                        <a:pt x="13167" y="5399"/>
                      </a:cubicBezTo>
                      <a:cubicBezTo>
                        <a:pt x="13198" y="5431"/>
                        <a:pt x="13214" y="5462"/>
                        <a:pt x="13245" y="5494"/>
                      </a:cubicBezTo>
                      <a:cubicBezTo>
                        <a:pt x="13292" y="5572"/>
                        <a:pt x="13386" y="5635"/>
                        <a:pt x="13511" y="5635"/>
                      </a:cubicBezTo>
                      <a:cubicBezTo>
                        <a:pt x="14185" y="5635"/>
                        <a:pt x="14859" y="5650"/>
                        <a:pt x="15518" y="5697"/>
                      </a:cubicBezTo>
                      <a:cubicBezTo>
                        <a:pt x="15596" y="5901"/>
                        <a:pt x="15659" y="6089"/>
                        <a:pt x="15706" y="6293"/>
                      </a:cubicBezTo>
                      <a:cubicBezTo>
                        <a:pt x="15126" y="6653"/>
                        <a:pt x="14546" y="6983"/>
                        <a:pt x="13966" y="7343"/>
                      </a:cubicBezTo>
                      <a:cubicBezTo>
                        <a:pt x="13935" y="7359"/>
                        <a:pt x="13903" y="7374"/>
                        <a:pt x="13888" y="7406"/>
                      </a:cubicBezTo>
                      <a:cubicBezTo>
                        <a:pt x="13778" y="7469"/>
                        <a:pt x="13700" y="7594"/>
                        <a:pt x="13731" y="7766"/>
                      </a:cubicBezTo>
                      <a:cubicBezTo>
                        <a:pt x="13888" y="8393"/>
                        <a:pt x="13856" y="9005"/>
                        <a:pt x="13684" y="9632"/>
                      </a:cubicBezTo>
                      <a:cubicBezTo>
                        <a:pt x="13684" y="9663"/>
                        <a:pt x="13684" y="9694"/>
                        <a:pt x="13684" y="9726"/>
                      </a:cubicBezTo>
                      <a:cubicBezTo>
                        <a:pt x="13653" y="9835"/>
                        <a:pt x="13668" y="9945"/>
                        <a:pt x="13762" y="10039"/>
                      </a:cubicBezTo>
                      <a:cubicBezTo>
                        <a:pt x="14264" y="10494"/>
                        <a:pt x="14750" y="10980"/>
                        <a:pt x="15220" y="11465"/>
                      </a:cubicBezTo>
                      <a:cubicBezTo>
                        <a:pt x="15126" y="11669"/>
                        <a:pt x="15048" y="11842"/>
                        <a:pt x="14938" y="12030"/>
                      </a:cubicBezTo>
                      <a:cubicBezTo>
                        <a:pt x="14280" y="11904"/>
                        <a:pt x="13637" y="11748"/>
                        <a:pt x="12979" y="11622"/>
                      </a:cubicBezTo>
                      <a:cubicBezTo>
                        <a:pt x="12947" y="11614"/>
                        <a:pt x="12916" y="11610"/>
                        <a:pt x="12886" y="11610"/>
                      </a:cubicBezTo>
                      <a:cubicBezTo>
                        <a:pt x="12857" y="11610"/>
                        <a:pt x="12830" y="11614"/>
                        <a:pt x="12806" y="11622"/>
                      </a:cubicBezTo>
                      <a:cubicBezTo>
                        <a:pt x="12777" y="11615"/>
                        <a:pt x="12748" y="11611"/>
                        <a:pt x="12718" y="11611"/>
                      </a:cubicBezTo>
                      <a:cubicBezTo>
                        <a:pt x="12618" y="11611"/>
                        <a:pt x="12518" y="11655"/>
                        <a:pt x="12446" y="11763"/>
                      </a:cubicBezTo>
                      <a:cubicBezTo>
                        <a:pt x="12069" y="12281"/>
                        <a:pt x="11552" y="12672"/>
                        <a:pt x="10972" y="12939"/>
                      </a:cubicBezTo>
                      <a:cubicBezTo>
                        <a:pt x="10925" y="12970"/>
                        <a:pt x="10878" y="13002"/>
                        <a:pt x="10863" y="13033"/>
                      </a:cubicBezTo>
                      <a:cubicBezTo>
                        <a:pt x="10784" y="13080"/>
                        <a:pt x="10737" y="13158"/>
                        <a:pt x="10737" y="13268"/>
                      </a:cubicBezTo>
                      <a:cubicBezTo>
                        <a:pt x="10706" y="13942"/>
                        <a:pt x="10674" y="14616"/>
                        <a:pt x="10596" y="15274"/>
                      </a:cubicBezTo>
                      <a:cubicBezTo>
                        <a:pt x="10392" y="15337"/>
                        <a:pt x="10189" y="15384"/>
                        <a:pt x="9985" y="15431"/>
                      </a:cubicBezTo>
                      <a:cubicBezTo>
                        <a:pt x="9687" y="14882"/>
                        <a:pt x="9389" y="14334"/>
                        <a:pt x="9091" y="13785"/>
                      </a:cubicBezTo>
                      <a:cubicBezTo>
                        <a:pt x="9091" y="13616"/>
                        <a:pt x="8951" y="13434"/>
                        <a:pt x="8752" y="13434"/>
                      </a:cubicBezTo>
                      <a:cubicBezTo>
                        <a:pt x="8730" y="13434"/>
                        <a:pt x="8707" y="13436"/>
                        <a:pt x="8684" y="13440"/>
                      </a:cubicBezTo>
                      <a:cubicBezTo>
                        <a:pt x="8460" y="13484"/>
                        <a:pt x="8240" y="13505"/>
                        <a:pt x="8021" y="13505"/>
                      </a:cubicBezTo>
                      <a:cubicBezTo>
                        <a:pt x="7613" y="13505"/>
                        <a:pt x="7211" y="13432"/>
                        <a:pt x="6803" y="13299"/>
                      </a:cubicBezTo>
                      <a:cubicBezTo>
                        <a:pt x="6772" y="13284"/>
                        <a:pt x="6724" y="13284"/>
                        <a:pt x="6693" y="13284"/>
                      </a:cubicBezTo>
                      <a:cubicBezTo>
                        <a:pt x="6673" y="13280"/>
                        <a:pt x="6652" y="13278"/>
                        <a:pt x="6631" y="13278"/>
                      </a:cubicBezTo>
                      <a:cubicBezTo>
                        <a:pt x="6553" y="13278"/>
                        <a:pt x="6472" y="13304"/>
                        <a:pt x="6411" y="13378"/>
                      </a:cubicBezTo>
                      <a:cubicBezTo>
                        <a:pt x="5925" y="13848"/>
                        <a:pt x="5439" y="14303"/>
                        <a:pt x="4922" y="14741"/>
                      </a:cubicBezTo>
                      <a:cubicBezTo>
                        <a:pt x="4734" y="14663"/>
                        <a:pt x="4546" y="14553"/>
                        <a:pt x="4373" y="14444"/>
                      </a:cubicBezTo>
                      <a:cubicBezTo>
                        <a:pt x="4530" y="13801"/>
                        <a:pt x="4718" y="13143"/>
                        <a:pt x="4875" y="12500"/>
                      </a:cubicBezTo>
                      <a:cubicBezTo>
                        <a:pt x="4922" y="12312"/>
                        <a:pt x="4828" y="12186"/>
                        <a:pt x="4702" y="12124"/>
                      </a:cubicBezTo>
                      <a:cubicBezTo>
                        <a:pt x="4687" y="12092"/>
                        <a:pt x="4655" y="12077"/>
                        <a:pt x="4624" y="12061"/>
                      </a:cubicBezTo>
                      <a:cubicBezTo>
                        <a:pt x="4060" y="11716"/>
                        <a:pt x="3637" y="11262"/>
                        <a:pt x="3323" y="10697"/>
                      </a:cubicBezTo>
                      <a:cubicBezTo>
                        <a:pt x="3307" y="10666"/>
                        <a:pt x="3276" y="10635"/>
                        <a:pt x="3260" y="10619"/>
                      </a:cubicBezTo>
                      <a:cubicBezTo>
                        <a:pt x="3213" y="10525"/>
                        <a:pt x="3119" y="10462"/>
                        <a:pt x="2978" y="10462"/>
                      </a:cubicBezTo>
                      <a:cubicBezTo>
                        <a:pt x="2562" y="10482"/>
                        <a:pt x="2145" y="10495"/>
                        <a:pt x="1725" y="10495"/>
                      </a:cubicBezTo>
                      <a:cubicBezTo>
                        <a:pt x="1465" y="10495"/>
                        <a:pt x="1204" y="10490"/>
                        <a:pt x="941" y="10478"/>
                      </a:cubicBezTo>
                      <a:cubicBezTo>
                        <a:pt x="862" y="10290"/>
                        <a:pt x="800" y="10086"/>
                        <a:pt x="737" y="9898"/>
                      </a:cubicBezTo>
                      <a:cubicBezTo>
                        <a:pt x="1301" y="9522"/>
                        <a:pt x="1865" y="9161"/>
                        <a:pt x="2430" y="8785"/>
                      </a:cubicBezTo>
                      <a:cubicBezTo>
                        <a:pt x="2477" y="8754"/>
                        <a:pt x="2524" y="8707"/>
                        <a:pt x="2539" y="8660"/>
                      </a:cubicBezTo>
                      <a:cubicBezTo>
                        <a:pt x="2649" y="8581"/>
                        <a:pt x="2728" y="8456"/>
                        <a:pt x="2696" y="8299"/>
                      </a:cubicBezTo>
                      <a:cubicBezTo>
                        <a:pt x="2602" y="7672"/>
                        <a:pt x="2681" y="7045"/>
                        <a:pt x="2900" y="6450"/>
                      </a:cubicBezTo>
                      <a:cubicBezTo>
                        <a:pt x="2916" y="6387"/>
                        <a:pt x="2931" y="6340"/>
                        <a:pt x="2916" y="6293"/>
                      </a:cubicBezTo>
                      <a:cubicBezTo>
                        <a:pt x="2931" y="6215"/>
                        <a:pt x="2916" y="6121"/>
                        <a:pt x="2837" y="6042"/>
                      </a:cubicBezTo>
                      <a:cubicBezTo>
                        <a:pt x="2383" y="5541"/>
                        <a:pt x="1944" y="5039"/>
                        <a:pt x="1521" y="4522"/>
                      </a:cubicBezTo>
                      <a:cubicBezTo>
                        <a:pt x="1615" y="4334"/>
                        <a:pt x="1724" y="4161"/>
                        <a:pt x="1834" y="3973"/>
                      </a:cubicBezTo>
                      <a:cubicBezTo>
                        <a:pt x="2430" y="4146"/>
                        <a:pt x="3025" y="4334"/>
                        <a:pt x="3637" y="4506"/>
                      </a:cubicBezTo>
                      <a:cubicBezTo>
                        <a:pt x="3698" y="4575"/>
                        <a:pt x="3793" y="4618"/>
                        <a:pt x="3891" y="4618"/>
                      </a:cubicBezTo>
                      <a:cubicBezTo>
                        <a:pt x="3993" y="4618"/>
                        <a:pt x="4097" y="4571"/>
                        <a:pt x="4170" y="4459"/>
                      </a:cubicBezTo>
                      <a:cubicBezTo>
                        <a:pt x="4514" y="3926"/>
                        <a:pt x="5016" y="3534"/>
                        <a:pt x="5580" y="3236"/>
                      </a:cubicBezTo>
                      <a:cubicBezTo>
                        <a:pt x="5627" y="3205"/>
                        <a:pt x="5659" y="3189"/>
                        <a:pt x="5690" y="3158"/>
                      </a:cubicBezTo>
                      <a:cubicBezTo>
                        <a:pt x="5768" y="3111"/>
                        <a:pt x="5815" y="3017"/>
                        <a:pt x="5815" y="2892"/>
                      </a:cubicBezTo>
                      <a:cubicBezTo>
                        <a:pt x="5815" y="2218"/>
                        <a:pt x="5847" y="1559"/>
                        <a:pt x="5894" y="885"/>
                      </a:cubicBezTo>
                      <a:cubicBezTo>
                        <a:pt x="6098" y="807"/>
                        <a:pt x="6286" y="744"/>
                        <a:pt x="6489" y="697"/>
                      </a:cubicBezTo>
                      <a:close/>
                      <a:moveTo>
                        <a:pt x="6651" y="1"/>
                      </a:moveTo>
                      <a:cubicBezTo>
                        <a:pt x="6629" y="1"/>
                        <a:pt x="6607" y="3"/>
                        <a:pt x="6583" y="8"/>
                      </a:cubicBezTo>
                      <a:cubicBezTo>
                        <a:pt x="6223" y="86"/>
                        <a:pt x="5862" y="180"/>
                        <a:pt x="5518" y="321"/>
                      </a:cubicBezTo>
                      <a:cubicBezTo>
                        <a:pt x="5424" y="368"/>
                        <a:pt x="5345" y="431"/>
                        <a:pt x="5298" y="525"/>
                      </a:cubicBezTo>
                      <a:cubicBezTo>
                        <a:pt x="5298" y="525"/>
                        <a:pt x="5298" y="540"/>
                        <a:pt x="5298" y="540"/>
                      </a:cubicBezTo>
                      <a:cubicBezTo>
                        <a:pt x="5282" y="572"/>
                        <a:pt x="5267" y="619"/>
                        <a:pt x="5267" y="666"/>
                      </a:cubicBezTo>
                      <a:cubicBezTo>
                        <a:pt x="5204" y="1356"/>
                        <a:pt x="5173" y="2030"/>
                        <a:pt x="5173" y="2719"/>
                      </a:cubicBezTo>
                      <a:cubicBezTo>
                        <a:pt x="4640" y="3017"/>
                        <a:pt x="4170" y="3393"/>
                        <a:pt x="3809" y="3879"/>
                      </a:cubicBezTo>
                      <a:cubicBezTo>
                        <a:pt x="3166" y="3691"/>
                        <a:pt x="2524" y="3487"/>
                        <a:pt x="1881" y="3315"/>
                      </a:cubicBezTo>
                      <a:cubicBezTo>
                        <a:pt x="1881" y="3315"/>
                        <a:pt x="1865" y="3299"/>
                        <a:pt x="1865" y="3299"/>
                      </a:cubicBezTo>
                      <a:cubicBezTo>
                        <a:pt x="1813" y="3271"/>
                        <a:pt x="1761" y="3258"/>
                        <a:pt x="1711" y="3258"/>
                      </a:cubicBezTo>
                      <a:cubicBezTo>
                        <a:pt x="1595" y="3258"/>
                        <a:pt x="1488" y="3326"/>
                        <a:pt x="1411" y="3425"/>
                      </a:cubicBezTo>
                      <a:cubicBezTo>
                        <a:pt x="1207" y="3722"/>
                        <a:pt x="1019" y="4036"/>
                        <a:pt x="862" y="4381"/>
                      </a:cubicBezTo>
                      <a:cubicBezTo>
                        <a:pt x="815" y="4475"/>
                        <a:pt x="815" y="4569"/>
                        <a:pt x="847" y="4663"/>
                      </a:cubicBezTo>
                      <a:cubicBezTo>
                        <a:pt x="862" y="4710"/>
                        <a:pt x="878" y="4757"/>
                        <a:pt x="909" y="4804"/>
                      </a:cubicBezTo>
                      <a:cubicBezTo>
                        <a:pt x="1333" y="5337"/>
                        <a:pt x="1787" y="5854"/>
                        <a:pt x="2242" y="6356"/>
                      </a:cubicBezTo>
                      <a:cubicBezTo>
                        <a:pt x="2038" y="6983"/>
                        <a:pt x="1959" y="7610"/>
                        <a:pt x="2038" y="8252"/>
                      </a:cubicBezTo>
                      <a:cubicBezTo>
                        <a:pt x="1442" y="8660"/>
                        <a:pt x="831" y="9052"/>
                        <a:pt x="235" y="9443"/>
                      </a:cubicBezTo>
                      <a:cubicBezTo>
                        <a:pt x="94" y="9506"/>
                        <a:pt x="0" y="9647"/>
                        <a:pt x="47" y="9820"/>
                      </a:cubicBezTo>
                      <a:cubicBezTo>
                        <a:pt x="141" y="10212"/>
                        <a:pt x="267" y="10588"/>
                        <a:pt x="439" y="10948"/>
                      </a:cubicBezTo>
                      <a:cubicBezTo>
                        <a:pt x="470" y="11011"/>
                        <a:pt x="517" y="11058"/>
                        <a:pt x="596" y="11089"/>
                      </a:cubicBezTo>
                      <a:cubicBezTo>
                        <a:pt x="643" y="11105"/>
                        <a:pt x="690" y="11121"/>
                        <a:pt x="753" y="11121"/>
                      </a:cubicBezTo>
                      <a:cubicBezTo>
                        <a:pt x="1097" y="11136"/>
                        <a:pt x="1442" y="11144"/>
                        <a:pt x="1787" y="11144"/>
                      </a:cubicBezTo>
                      <a:cubicBezTo>
                        <a:pt x="2132" y="11144"/>
                        <a:pt x="2477" y="11136"/>
                        <a:pt x="2822" y="11121"/>
                      </a:cubicBezTo>
                      <a:cubicBezTo>
                        <a:pt x="3166" y="11701"/>
                        <a:pt x="3621" y="12186"/>
                        <a:pt x="4185" y="12547"/>
                      </a:cubicBezTo>
                      <a:cubicBezTo>
                        <a:pt x="4028" y="13190"/>
                        <a:pt x="3840" y="13832"/>
                        <a:pt x="3684" y="14491"/>
                      </a:cubicBezTo>
                      <a:cubicBezTo>
                        <a:pt x="3684" y="14491"/>
                        <a:pt x="3684" y="14491"/>
                        <a:pt x="3684" y="14506"/>
                      </a:cubicBezTo>
                      <a:cubicBezTo>
                        <a:pt x="3652" y="14632"/>
                        <a:pt x="3684" y="14773"/>
                        <a:pt x="3825" y="14882"/>
                      </a:cubicBezTo>
                      <a:cubicBezTo>
                        <a:pt x="4123" y="15086"/>
                        <a:pt x="4452" y="15259"/>
                        <a:pt x="4797" y="15400"/>
                      </a:cubicBezTo>
                      <a:cubicBezTo>
                        <a:pt x="4840" y="15426"/>
                        <a:pt x="4892" y="15437"/>
                        <a:pt x="4944" y="15437"/>
                      </a:cubicBezTo>
                      <a:cubicBezTo>
                        <a:pt x="4986" y="15437"/>
                        <a:pt x="5028" y="15429"/>
                        <a:pt x="5063" y="15415"/>
                      </a:cubicBezTo>
                      <a:cubicBezTo>
                        <a:pt x="5126" y="15415"/>
                        <a:pt x="5173" y="15384"/>
                        <a:pt x="5220" y="15353"/>
                      </a:cubicBezTo>
                      <a:cubicBezTo>
                        <a:pt x="5753" y="14914"/>
                        <a:pt x="6254" y="14444"/>
                        <a:pt x="6740" y="13958"/>
                      </a:cubicBezTo>
                      <a:cubicBezTo>
                        <a:pt x="7154" y="14081"/>
                        <a:pt x="7575" y="14148"/>
                        <a:pt x="8005" y="14148"/>
                      </a:cubicBezTo>
                      <a:cubicBezTo>
                        <a:pt x="8178" y="14148"/>
                        <a:pt x="8352" y="14137"/>
                        <a:pt x="8527" y="14114"/>
                      </a:cubicBezTo>
                      <a:cubicBezTo>
                        <a:pt x="8841" y="14710"/>
                        <a:pt x="9154" y="15290"/>
                        <a:pt x="9483" y="15870"/>
                      </a:cubicBezTo>
                      <a:cubicBezTo>
                        <a:pt x="9483" y="15886"/>
                        <a:pt x="9483" y="15886"/>
                        <a:pt x="9483" y="15886"/>
                      </a:cubicBezTo>
                      <a:cubicBezTo>
                        <a:pt x="9537" y="16047"/>
                        <a:pt x="9671" y="16127"/>
                        <a:pt x="9817" y="16127"/>
                      </a:cubicBezTo>
                      <a:cubicBezTo>
                        <a:pt x="9841" y="16127"/>
                        <a:pt x="9866" y="16125"/>
                        <a:pt x="9891" y="16121"/>
                      </a:cubicBezTo>
                      <a:cubicBezTo>
                        <a:pt x="10251" y="16058"/>
                        <a:pt x="10612" y="15964"/>
                        <a:pt x="10957" y="15839"/>
                      </a:cubicBezTo>
                      <a:cubicBezTo>
                        <a:pt x="11051" y="15807"/>
                        <a:pt x="11113" y="15745"/>
                        <a:pt x="11145" y="15666"/>
                      </a:cubicBezTo>
                      <a:cubicBezTo>
                        <a:pt x="11192" y="15619"/>
                        <a:pt x="11207" y="15572"/>
                        <a:pt x="11223" y="15509"/>
                      </a:cubicBezTo>
                      <a:cubicBezTo>
                        <a:pt x="11301" y="14820"/>
                        <a:pt x="11348" y="14146"/>
                        <a:pt x="11380" y="13456"/>
                      </a:cubicBezTo>
                      <a:cubicBezTo>
                        <a:pt x="11960" y="13174"/>
                        <a:pt x="12461" y="12766"/>
                        <a:pt x="12869" y="12265"/>
                      </a:cubicBezTo>
                      <a:cubicBezTo>
                        <a:pt x="13574" y="12406"/>
                        <a:pt x="14280" y="12563"/>
                        <a:pt x="14985" y="12704"/>
                      </a:cubicBezTo>
                      <a:cubicBezTo>
                        <a:pt x="15029" y="12718"/>
                        <a:pt x="15075" y="12727"/>
                        <a:pt x="15120" y="12727"/>
                      </a:cubicBezTo>
                      <a:cubicBezTo>
                        <a:pt x="15220" y="12727"/>
                        <a:pt x="15317" y="12686"/>
                        <a:pt x="15392" y="12578"/>
                      </a:cubicBezTo>
                      <a:cubicBezTo>
                        <a:pt x="15596" y="12233"/>
                        <a:pt x="15769" y="11873"/>
                        <a:pt x="15910" y="11512"/>
                      </a:cubicBezTo>
                      <a:cubicBezTo>
                        <a:pt x="15925" y="11434"/>
                        <a:pt x="15925" y="11356"/>
                        <a:pt x="15894" y="11293"/>
                      </a:cubicBezTo>
                      <a:cubicBezTo>
                        <a:pt x="15878" y="11246"/>
                        <a:pt x="15847" y="11199"/>
                        <a:pt x="15816" y="11152"/>
                      </a:cubicBezTo>
                      <a:cubicBezTo>
                        <a:pt x="15345" y="10650"/>
                        <a:pt x="14859" y="10164"/>
                        <a:pt x="14342" y="9694"/>
                      </a:cubicBezTo>
                      <a:cubicBezTo>
                        <a:pt x="14499" y="9067"/>
                        <a:pt x="14530" y="8456"/>
                        <a:pt x="14421" y="7829"/>
                      </a:cubicBezTo>
                      <a:cubicBezTo>
                        <a:pt x="15016" y="7469"/>
                        <a:pt x="15627" y="7124"/>
                        <a:pt x="16223" y="6747"/>
                      </a:cubicBezTo>
                      <a:lnTo>
                        <a:pt x="16239" y="6747"/>
                      </a:lnTo>
                      <a:cubicBezTo>
                        <a:pt x="16349" y="6669"/>
                        <a:pt x="16427" y="6544"/>
                        <a:pt x="16396" y="6387"/>
                      </a:cubicBezTo>
                      <a:cubicBezTo>
                        <a:pt x="16333" y="6026"/>
                        <a:pt x="16223" y="5666"/>
                        <a:pt x="16082" y="5321"/>
                      </a:cubicBezTo>
                      <a:cubicBezTo>
                        <a:pt x="16035" y="5227"/>
                        <a:pt x="15972" y="5149"/>
                        <a:pt x="15878" y="5102"/>
                      </a:cubicBezTo>
                      <a:cubicBezTo>
                        <a:pt x="15847" y="5086"/>
                        <a:pt x="15800" y="5070"/>
                        <a:pt x="15737" y="5070"/>
                      </a:cubicBezTo>
                      <a:cubicBezTo>
                        <a:pt x="15048" y="5008"/>
                        <a:pt x="14374" y="4976"/>
                        <a:pt x="13684" y="4976"/>
                      </a:cubicBezTo>
                      <a:cubicBezTo>
                        <a:pt x="13386" y="4443"/>
                        <a:pt x="13010" y="3989"/>
                        <a:pt x="12524" y="3613"/>
                      </a:cubicBezTo>
                      <a:cubicBezTo>
                        <a:pt x="12712" y="2970"/>
                        <a:pt x="12900" y="2327"/>
                        <a:pt x="13073" y="1685"/>
                      </a:cubicBezTo>
                      <a:lnTo>
                        <a:pt x="13088" y="1685"/>
                      </a:lnTo>
                      <a:cubicBezTo>
                        <a:pt x="13182" y="1512"/>
                        <a:pt x="13120" y="1340"/>
                        <a:pt x="12979" y="1230"/>
                      </a:cubicBezTo>
                      <a:cubicBezTo>
                        <a:pt x="12681" y="1011"/>
                        <a:pt x="12352" y="823"/>
                        <a:pt x="12022" y="666"/>
                      </a:cubicBezTo>
                      <a:cubicBezTo>
                        <a:pt x="11971" y="649"/>
                        <a:pt x="11914" y="636"/>
                        <a:pt x="11859" y="636"/>
                      </a:cubicBezTo>
                      <a:cubicBezTo>
                        <a:pt x="11813" y="636"/>
                        <a:pt x="11767" y="645"/>
                        <a:pt x="11725" y="666"/>
                      </a:cubicBezTo>
                      <a:cubicBezTo>
                        <a:pt x="11678" y="666"/>
                        <a:pt x="11631" y="697"/>
                        <a:pt x="11584" y="729"/>
                      </a:cubicBezTo>
                      <a:cubicBezTo>
                        <a:pt x="11051" y="1152"/>
                        <a:pt x="10533" y="1591"/>
                        <a:pt x="10032" y="2061"/>
                      </a:cubicBezTo>
                      <a:cubicBezTo>
                        <a:pt x="9575" y="1912"/>
                        <a:pt x="9112" y="1836"/>
                        <a:pt x="8641" y="1836"/>
                      </a:cubicBezTo>
                      <a:cubicBezTo>
                        <a:pt x="8417" y="1836"/>
                        <a:pt x="8191" y="1853"/>
                        <a:pt x="7963" y="1888"/>
                      </a:cubicBezTo>
                      <a:cubicBezTo>
                        <a:pt x="7618" y="1324"/>
                        <a:pt x="7289" y="760"/>
                        <a:pt x="6944" y="196"/>
                      </a:cubicBezTo>
                      <a:cubicBezTo>
                        <a:pt x="6944" y="180"/>
                        <a:pt x="6944" y="180"/>
                        <a:pt x="6944" y="180"/>
                      </a:cubicBezTo>
                      <a:cubicBezTo>
                        <a:pt x="6877" y="73"/>
                        <a:pt x="6777" y="1"/>
                        <a:pt x="6651"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1" name="Google Shape;1791;p30"/>
                <p:cNvSpPr/>
                <p:nvPr/>
              </p:nvSpPr>
              <p:spPr>
                <a:xfrm>
                  <a:off x="1610522" y="731473"/>
                  <a:ext cx="118892" cy="100998"/>
                </a:xfrm>
                <a:custGeom>
                  <a:rect b="b" l="l" r="r" t="t"/>
                  <a:pathLst>
                    <a:path extrusionOk="0" h="6536" w="7694">
                      <a:moveTo>
                        <a:pt x="3911" y="632"/>
                      </a:moveTo>
                      <a:cubicBezTo>
                        <a:pt x="4113" y="632"/>
                        <a:pt x="4324" y="653"/>
                        <a:pt x="4543" y="699"/>
                      </a:cubicBezTo>
                      <a:cubicBezTo>
                        <a:pt x="4575" y="715"/>
                        <a:pt x="4590" y="715"/>
                        <a:pt x="4622" y="715"/>
                      </a:cubicBezTo>
                      <a:cubicBezTo>
                        <a:pt x="5923" y="1044"/>
                        <a:pt x="6910" y="2345"/>
                        <a:pt x="6659" y="3709"/>
                      </a:cubicBezTo>
                      <a:cubicBezTo>
                        <a:pt x="6424" y="5030"/>
                        <a:pt x="5141" y="5882"/>
                        <a:pt x="3857" y="5882"/>
                      </a:cubicBezTo>
                      <a:cubicBezTo>
                        <a:pt x="3603" y="5882"/>
                        <a:pt x="3348" y="5848"/>
                        <a:pt x="3101" y="5778"/>
                      </a:cubicBezTo>
                      <a:cubicBezTo>
                        <a:pt x="0" y="4856"/>
                        <a:pt x="1090" y="632"/>
                        <a:pt x="3911" y="632"/>
                      </a:cubicBezTo>
                      <a:close/>
                      <a:moveTo>
                        <a:pt x="3944" y="0"/>
                      </a:moveTo>
                      <a:cubicBezTo>
                        <a:pt x="2477" y="0"/>
                        <a:pt x="1085" y="880"/>
                        <a:pt x="640" y="2361"/>
                      </a:cubicBezTo>
                      <a:cubicBezTo>
                        <a:pt x="107" y="4132"/>
                        <a:pt x="1189" y="5888"/>
                        <a:pt x="2929" y="6405"/>
                      </a:cubicBezTo>
                      <a:cubicBezTo>
                        <a:pt x="3234" y="6493"/>
                        <a:pt x="3548" y="6535"/>
                        <a:pt x="3860" y="6535"/>
                      </a:cubicBezTo>
                      <a:cubicBezTo>
                        <a:pt x="5380" y="6535"/>
                        <a:pt x="6878" y="5541"/>
                        <a:pt x="7255" y="4007"/>
                      </a:cubicBezTo>
                      <a:cubicBezTo>
                        <a:pt x="7694" y="2267"/>
                        <a:pt x="6471" y="496"/>
                        <a:pt x="4778" y="73"/>
                      </a:cubicBezTo>
                      <a:lnTo>
                        <a:pt x="4669" y="73"/>
                      </a:lnTo>
                      <a:cubicBezTo>
                        <a:pt x="4428" y="24"/>
                        <a:pt x="4185" y="0"/>
                        <a:pt x="3944"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92" name="Google Shape;1792;p30"/>
              <p:cNvSpPr/>
              <p:nvPr/>
            </p:nvSpPr>
            <p:spPr>
              <a:xfrm rot="-5400000">
                <a:off x="715100" y="702546"/>
                <a:ext cx="192827" cy="128187"/>
              </a:xfrm>
              <a:prstGeom prst="rect">
                <a:avLst/>
              </a:prstGeom>
            </p:spPr>
            <p:txBody>
              <a:bodyPr>
                <a:prstTxWarp prst="textPlain"/>
              </a:bodyPr>
              <a:lstStyle/>
              <a:p>
                <a:pPr lvl="0" algn="ctr"/>
                <a:r>
                  <a:rPr b="0" i="0">
                    <a:ln>
                      <a:noFill/>
                    </a:ln>
                    <a:solidFill>
                      <a:schemeClr val="lt2"/>
                    </a:solidFill>
                    <a:latin typeface="Gaegu;300"/>
                  </a:rPr>
                  <a:t>^</a:t>
                </a:r>
              </a:p>
            </p:txBody>
          </p:sp>
          <p:sp>
            <p:nvSpPr>
              <p:cNvPr id="1793" name="Google Shape;1793;p30"/>
              <p:cNvSpPr/>
              <p:nvPr/>
            </p:nvSpPr>
            <p:spPr>
              <a:xfrm flipH="1" rot="5400000">
                <a:off x="1011380" y="702546"/>
                <a:ext cx="192827" cy="128187"/>
              </a:xfrm>
              <a:prstGeom prst="rect">
                <a:avLst/>
              </a:prstGeom>
            </p:spPr>
            <p:txBody>
              <a:bodyPr>
                <a:prstTxWarp prst="textPlain"/>
              </a:bodyPr>
              <a:lstStyle/>
              <a:p>
                <a:pPr lvl="0" algn="ctr"/>
                <a:r>
                  <a:rPr b="0" i="0">
                    <a:ln>
                      <a:noFill/>
                    </a:ln>
                    <a:solidFill>
                      <a:schemeClr val="lt2"/>
                    </a:solidFill>
                    <a:latin typeface="Gaegu;300"/>
                  </a:rPr>
                  <a:t>^</a:t>
                </a:r>
              </a:p>
            </p:txBody>
          </p:sp>
        </p:grpSp>
      </p:grpSp>
      <p:sp>
        <p:nvSpPr>
          <p:cNvPr id="1794" name="Google Shape;1794;p30"/>
          <p:cNvSpPr txBox="1"/>
          <p:nvPr>
            <p:ph type="title"/>
          </p:nvPr>
        </p:nvSpPr>
        <p:spPr>
          <a:xfrm>
            <a:off x="720000" y="445025"/>
            <a:ext cx="77040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sz="3100">
                <a:solidFill>
                  <a:schemeClr val="l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795" name="Google Shape;1795;p30"/>
          <p:cNvSpPr txBox="1"/>
          <p:nvPr>
            <p:ph idx="1" type="subTitle"/>
          </p:nvPr>
        </p:nvSpPr>
        <p:spPr>
          <a:xfrm>
            <a:off x="1795550" y="3208938"/>
            <a:ext cx="2367300" cy="4698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2400"/>
              <a:buFont typeface="Gaegu"/>
              <a:buNone/>
              <a:defRPr b="1" sz="2600">
                <a:solidFill>
                  <a:schemeClr val="accent3"/>
                </a:solidFill>
                <a:latin typeface="Gaegu"/>
                <a:ea typeface="Gaegu"/>
                <a:cs typeface="Gaegu"/>
                <a:sym typeface="Gaegu"/>
              </a:defRPr>
            </a:lvl1pPr>
            <a:lvl2pPr lvl="1" rtl="0" algn="ctr">
              <a:lnSpc>
                <a:spcPct val="100000"/>
              </a:lnSpc>
              <a:spcBef>
                <a:spcPts val="0"/>
              </a:spcBef>
              <a:spcAft>
                <a:spcPts val="0"/>
              </a:spcAft>
              <a:buSzPts val="2400"/>
              <a:buFont typeface="Gaegu"/>
              <a:buNone/>
              <a:defRPr b="1" sz="2400">
                <a:latin typeface="Gaegu"/>
                <a:ea typeface="Gaegu"/>
                <a:cs typeface="Gaegu"/>
                <a:sym typeface="Gaegu"/>
              </a:defRPr>
            </a:lvl2pPr>
            <a:lvl3pPr lvl="2" rtl="0" algn="ctr">
              <a:lnSpc>
                <a:spcPct val="100000"/>
              </a:lnSpc>
              <a:spcBef>
                <a:spcPts val="0"/>
              </a:spcBef>
              <a:spcAft>
                <a:spcPts val="0"/>
              </a:spcAft>
              <a:buSzPts val="2400"/>
              <a:buFont typeface="Gaegu"/>
              <a:buNone/>
              <a:defRPr b="1" sz="2400">
                <a:latin typeface="Gaegu"/>
                <a:ea typeface="Gaegu"/>
                <a:cs typeface="Gaegu"/>
                <a:sym typeface="Gaegu"/>
              </a:defRPr>
            </a:lvl3pPr>
            <a:lvl4pPr lvl="3" rtl="0" algn="ctr">
              <a:lnSpc>
                <a:spcPct val="100000"/>
              </a:lnSpc>
              <a:spcBef>
                <a:spcPts val="0"/>
              </a:spcBef>
              <a:spcAft>
                <a:spcPts val="0"/>
              </a:spcAft>
              <a:buSzPts val="2400"/>
              <a:buFont typeface="Gaegu"/>
              <a:buNone/>
              <a:defRPr b="1" sz="2400">
                <a:latin typeface="Gaegu"/>
                <a:ea typeface="Gaegu"/>
                <a:cs typeface="Gaegu"/>
                <a:sym typeface="Gaegu"/>
              </a:defRPr>
            </a:lvl4pPr>
            <a:lvl5pPr lvl="4" rtl="0" algn="ctr">
              <a:lnSpc>
                <a:spcPct val="100000"/>
              </a:lnSpc>
              <a:spcBef>
                <a:spcPts val="0"/>
              </a:spcBef>
              <a:spcAft>
                <a:spcPts val="0"/>
              </a:spcAft>
              <a:buSzPts val="2400"/>
              <a:buFont typeface="Gaegu"/>
              <a:buNone/>
              <a:defRPr b="1" sz="2400">
                <a:latin typeface="Gaegu"/>
                <a:ea typeface="Gaegu"/>
                <a:cs typeface="Gaegu"/>
                <a:sym typeface="Gaegu"/>
              </a:defRPr>
            </a:lvl5pPr>
            <a:lvl6pPr lvl="5" rtl="0" algn="ctr">
              <a:lnSpc>
                <a:spcPct val="100000"/>
              </a:lnSpc>
              <a:spcBef>
                <a:spcPts val="0"/>
              </a:spcBef>
              <a:spcAft>
                <a:spcPts val="0"/>
              </a:spcAft>
              <a:buSzPts val="2400"/>
              <a:buFont typeface="Gaegu"/>
              <a:buNone/>
              <a:defRPr b="1" sz="2400">
                <a:latin typeface="Gaegu"/>
                <a:ea typeface="Gaegu"/>
                <a:cs typeface="Gaegu"/>
                <a:sym typeface="Gaegu"/>
              </a:defRPr>
            </a:lvl6pPr>
            <a:lvl7pPr lvl="6" rtl="0" algn="ctr">
              <a:lnSpc>
                <a:spcPct val="100000"/>
              </a:lnSpc>
              <a:spcBef>
                <a:spcPts val="0"/>
              </a:spcBef>
              <a:spcAft>
                <a:spcPts val="0"/>
              </a:spcAft>
              <a:buSzPts val="2400"/>
              <a:buFont typeface="Gaegu"/>
              <a:buNone/>
              <a:defRPr b="1" sz="2400">
                <a:latin typeface="Gaegu"/>
                <a:ea typeface="Gaegu"/>
                <a:cs typeface="Gaegu"/>
                <a:sym typeface="Gaegu"/>
              </a:defRPr>
            </a:lvl7pPr>
            <a:lvl8pPr lvl="7" rtl="0" algn="ctr">
              <a:lnSpc>
                <a:spcPct val="100000"/>
              </a:lnSpc>
              <a:spcBef>
                <a:spcPts val="0"/>
              </a:spcBef>
              <a:spcAft>
                <a:spcPts val="0"/>
              </a:spcAft>
              <a:buSzPts val="2400"/>
              <a:buFont typeface="Gaegu"/>
              <a:buNone/>
              <a:defRPr b="1" sz="2400">
                <a:latin typeface="Gaegu"/>
                <a:ea typeface="Gaegu"/>
                <a:cs typeface="Gaegu"/>
                <a:sym typeface="Gaegu"/>
              </a:defRPr>
            </a:lvl8pPr>
            <a:lvl9pPr lvl="8" rtl="0" algn="ctr">
              <a:lnSpc>
                <a:spcPct val="100000"/>
              </a:lnSpc>
              <a:spcBef>
                <a:spcPts val="0"/>
              </a:spcBef>
              <a:spcAft>
                <a:spcPts val="0"/>
              </a:spcAft>
              <a:buSzPts val="2400"/>
              <a:buFont typeface="Gaegu"/>
              <a:buNone/>
              <a:defRPr b="1" sz="2400">
                <a:latin typeface="Gaegu"/>
                <a:ea typeface="Gaegu"/>
                <a:cs typeface="Gaegu"/>
                <a:sym typeface="Gaegu"/>
              </a:defRPr>
            </a:lvl9pPr>
          </a:lstStyle>
          <a:p/>
        </p:txBody>
      </p:sp>
      <p:sp>
        <p:nvSpPr>
          <p:cNvPr id="1796" name="Google Shape;1796;p30"/>
          <p:cNvSpPr txBox="1"/>
          <p:nvPr>
            <p:ph idx="2" type="subTitle"/>
          </p:nvPr>
        </p:nvSpPr>
        <p:spPr>
          <a:xfrm>
            <a:off x="1795550" y="3678738"/>
            <a:ext cx="2367300" cy="5727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8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797" name="Google Shape;1797;p30"/>
          <p:cNvSpPr txBox="1"/>
          <p:nvPr>
            <p:ph hasCustomPrompt="1" idx="3" type="title"/>
          </p:nvPr>
        </p:nvSpPr>
        <p:spPr>
          <a:xfrm>
            <a:off x="876950" y="3579613"/>
            <a:ext cx="588000" cy="3711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000"/>
              <a:buNone/>
              <a:defRPr>
                <a:solidFill>
                  <a:schemeClr val="lt2"/>
                </a:solidFill>
              </a:defRPr>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
        <p:nvSpPr>
          <p:cNvPr id="1798" name="Google Shape;1798;p30"/>
          <p:cNvSpPr txBox="1"/>
          <p:nvPr>
            <p:ph idx="4" type="subTitle"/>
          </p:nvPr>
        </p:nvSpPr>
        <p:spPr>
          <a:xfrm>
            <a:off x="5733550" y="3208938"/>
            <a:ext cx="2367300" cy="4698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2400"/>
              <a:buFont typeface="Gaegu"/>
              <a:buNone/>
              <a:defRPr b="1" sz="2600">
                <a:solidFill>
                  <a:schemeClr val="accent3"/>
                </a:solidFill>
                <a:latin typeface="Gaegu"/>
                <a:ea typeface="Gaegu"/>
                <a:cs typeface="Gaegu"/>
                <a:sym typeface="Gaegu"/>
              </a:defRPr>
            </a:lvl1pPr>
            <a:lvl2pPr lvl="1" rtl="0" algn="ctr">
              <a:lnSpc>
                <a:spcPct val="100000"/>
              </a:lnSpc>
              <a:spcBef>
                <a:spcPts val="0"/>
              </a:spcBef>
              <a:spcAft>
                <a:spcPts val="0"/>
              </a:spcAft>
              <a:buSzPts val="2400"/>
              <a:buFont typeface="Gaegu"/>
              <a:buNone/>
              <a:defRPr b="1" sz="2400">
                <a:latin typeface="Gaegu"/>
                <a:ea typeface="Gaegu"/>
                <a:cs typeface="Gaegu"/>
                <a:sym typeface="Gaegu"/>
              </a:defRPr>
            </a:lvl2pPr>
            <a:lvl3pPr lvl="2" rtl="0" algn="ctr">
              <a:lnSpc>
                <a:spcPct val="100000"/>
              </a:lnSpc>
              <a:spcBef>
                <a:spcPts val="0"/>
              </a:spcBef>
              <a:spcAft>
                <a:spcPts val="0"/>
              </a:spcAft>
              <a:buSzPts val="2400"/>
              <a:buFont typeface="Gaegu"/>
              <a:buNone/>
              <a:defRPr b="1" sz="2400">
                <a:latin typeface="Gaegu"/>
                <a:ea typeface="Gaegu"/>
                <a:cs typeface="Gaegu"/>
                <a:sym typeface="Gaegu"/>
              </a:defRPr>
            </a:lvl3pPr>
            <a:lvl4pPr lvl="3" rtl="0" algn="ctr">
              <a:lnSpc>
                <a:spcPct val="100000"/>
              </a:lnSpc>
              <a:spcBef>
                <a:spcPts val="0"/>
              </a:spcBef>
              <a:spcAft>
                <a:spcPts val="0"/>
              </a:spcAft>
              <a:buSzPts val="2400"/>
              <a:buFont typeface="Gaegu"/>
              <a:buNone/>
              <a:defRPr b="1" sz="2400">
                <a:latin typeface="Gaegu"/>
                <a:ea typeface="Gaegu"/>
                <a:cs typeface="Gaegu"/>
                <a:sym typeface="Gaegu"/>
              </a:defRPr>
            </a:lvl4pPr>
            <a:lvl5pPr lvl="4" rtl="0" algn="ctr">
              <a:lnSpc>
                <a:spcPct val="100000"/>
              </a:lnSpc>
              <a:spcBef>
                <a:spcPts val="0"/>
              </a:spcBef>
              <a:spcAft>
                <a:spcPts val="0"/>
              </a:spcAft>
              <a:buSzPts val="2400"/>
              <a:buFont typeface="Gaegu"/>
              <a:buNone/>
              <a:defRPr b="1" sz="2400">
                <a:latin typeface="Gaegu"/>
                <a:ea typeface="Gaegu"/>
                <a:cs typeface="Gaegu"/>
                <a:sym typeface="Gaegu"/>
              </a:defRPr>
            </a:lvl5pPr>
            <a:lvl6pPr lvl="5" rtl="0" algn="ctr">
              <a:lnSpc>
                <a:spcPct val="100000"/>
              </a:lnSpc>
              <a:spcBef>
                <a:spcPts val="0"/>
              </a:spcBef>
              <a:spcAft>
                <a:spcPts val="0"/>
              </a:spcAft>
              <a:buSzPts val="2400"/>
              <a:buFont typeface="Gaegu"/>
              <a:buNone/>
              <a:defRPr b="1" sz="2400">
                <a:latin typeface="Gaegu"/>
                <a:ea typeface="Gaegu"/>
                <a:cs typeface="Gaegu"/>
                <a:sym typeface="Gaegu"/>
              </a:defRPr>
            </a:lvl6pPr>
            <a:lvl7pPr lvl="6" rtl="0" algn="ctr">
              <a:lnSpc>
                <a:spcPct val="100000"/>
              </a:lnSpc>
              <a:spcBef>
                <a:spcPts val="0"/>
              </a:spcBef>
              <a:spcAft>
                <a:spcPts val="0"/>
              </a:spcAft>
              <a:buSzPts val="2400"/>
              <a:buFont typeface="Gaegu"/>
              <a:buNone/>
              <a:defRPr b="1" sz="2400">
                <a:latin typeface="Gaegu"/>
                <a:ea typeface="Gaegu"/>
                <a:cs typeface="Gaegu"/>
                <a:sym typeface="Gaegu"/>
              </a:defRPr>
            </a:lvl7pPr>
            <a:lvl8pPr lvl="7" rtl="0" algn="ctr">
              <a:lnSpc>
                <a:spcPct val="100000"/>
              </a:lnSpc>
              <a:spcBef>
                <a:spcPts val="0"/>
              </a:spcBef>
              <a:spcAft>
                <a:spcPts val="0"/>
              </a:spcAft>
              <a:buSzPts val="2400"/>
              <a:buFont typeface="Gaegu"/>
              <a:buNone/>
              <a:defRPr b="1" sz="2400">
                <a:latin typeface="Gaegu"/>
                <a:ea typeface="Gaegu"/>
                <a:cs typeface="Gaegu"/>
                <a:sym typeface="Gaegu"/>
              </a:defRPr>
            </a:lvl8pPr>
            <a:lvl9pPr lvl="8" rtl="0" algn="ctr">
              <a:lnSpc>
                <a:spcPct val="100000"/>
              </a:lnSpc>
              <a:spcBef>
                <a:spcPts val="0"/>
              </a:spcBef>
              <a:spcAft>
                <a:spcPts val="0"/>
              </a:spcAft>
              <a:buSzPts val="2400"/>
              <a:buFont typeface="Gaegu"/>
              <a:buNone/>
              <a:defRPr b="1" sz="2400">
                <a:latin typeface="Gaegu"/>
                <a:ea typeface="Gaegu"/>
                <a:cs typeface="Gaegu"/>
                <a:sym typeface="Gaegu"/>
              </a:defRPr>
            </a:lvl9pPr>
          </a:lstStyle>
          <a:p/>
        </p:txBody>
      </p:sp>
      <p:sp>
        <p:nvSpPr>
          <p:cNvPr id="1799" name="Google Shape;1799;p30"/>
          <p:cNvSpPr txBox="1"/>
          <p:nvPr>
            <p:ph idx="5" type="subTitle"/>
          </p:nvPr>
        </p:nvSpPr>
        <p:spPr>
          <a:xfrm>
            <a:off x="5733550" y="3678738"/>
            <a:ext cx="2367300" cy="5727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8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800" name="Google Shape;1800;p30"/>
          <p:cNvSpPr txBox="1"/>
          <p:nvPr>
            <p:ph hasCustomPrompt="1" idx="6" type="title"/>
          </p:nvPr>
        </p:nvSpPr>
        <p:spPr>
          <a:xfrm>
            <a:off x="4814950" y="3579613"/>
            <a:ext cx="588000" cy="3711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000"/>
              <a:buNone/>
              <a:defRPr>
                <a:solidFill>
                  <a:schemeClr val="lt2"/>
                </a:solidFill>
              </a:defRPr>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
        <p:nvSpPr>
          <p:cNvPr id="1801" name="Google Shape;1801;p30"/>
          <p:cNvSpPr txBox="1"/>
          <p:nvPr>
            <p:ph idx="7" type="subTitle"/>
          </p:nvPr>
        </p:nvSpPr>
        <p:spPr>
          <a:xfrm>
            <a:off x="1795550" y="1455113"/>
            <a:ext cx="2367300" cy="4698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2400"/>
              <a:buFont typeface="Gaegu"/>
              <a:buNone/>
              <a:defRPr b="1" sz="2600">
                <a:solidFill>
                  <a:schemeClr val="dk1"/>
                </a:solidFill>
                <a:latin typeface="Gaegu"/>
                <a:ea typeface="Gaegu"/>
                <a:cs typeface="Gaegu"/>
                <a:sym typeface="Gaegu"/>
              </a:defRPr>
            </a:lvl1pPr>
            <a:lvl2pPr lvl="1" rtl="0" algn="ctr">
              <a:lnSpc>
                <a:spcPct val="100000"/>
              </a:lnSpc>
              <a:spcBef>
                <a:spcPts val="0"/>
              </a:spcBef>
              <a:spcAft>
                <a:spcPts val="0"/>
              </a:spcAft>
              <a:buSzPts val="2400"/>
              <a:buFont typeface="Gaegu"/>
              <a:buNone/>
              <a:defRPr b="1" sz="2400">
                <a:latin typeface="Gaegu"/>
                <a:ea typeface="Gaegu"/>
                <a:cs typeface="Gaegu"/>
                <a:sym typeface="Gaegu"/>
              </a:defRPr>
            </a:lvl2pPr>
            <a:lvl3pPr lvl="2" rtl="0" algn="ctr">
              <a:lnSpc>
                <a:spcPct val="100000"/>
              </a:lnSpc>
              <a:spcBef>
                <a:spcPts val="0"/>
              </a:spcBef>
              <a:spcAft>
                <a:spcPts val="0"/>
              </a:spcAft>
              <a:buSzPts val="2400"/>
              <a:buFont typeface="Gaegu"/>
              <a:buNone/>
              <a:defRPr b="1" sz="2400">
                <a:latin typeface="Gaegu"/>
                <a:ea typeface="Gaegu"/>
                <a:cs typeface="Gaegu"/>
                <a:sym typeface="Gaegu"/>
              </a:defRPr>
            </a:lvl3pPr>
            <a:lvl4pPr lvl="3" rtl="0" algn="ctr">
              <a:lnSpc>
                <a:spcPct val="100000"/>
              </a:lnSpc>
              <a:spcBef>
                <a:spcPts val="0"/>
              </a:spcBef>
              <a:spcAft>
                <a:spcPts val="0"/>
              </a:spcAft>
              <a:buSzPts val="2400"/>
              <a:buFont typeface="Gaegu"/>
              <a:buNone/>
              <a:defRPr b="1" sz="2400">
                <a:latin typeface="Gaegu"/>
                <a:ea typeface="Gaegu"/>
                <a:cs typeface="Gaegu"/>
                <a:sym typeface="Gaegu"/>
              </a:defRPr>
            </a:lvl4pPr>
            <a:lvl5pPr lvl="4" rtl="0" algn="ctr">
              <a:lnSpc>
                <a:spcPct val="100000"/>
              </a:lnSpc>
              <a:spcBef>
                <a:spcPts val="0"/>
              </a:spcBef>
              <a:spcAft>
                <a:spcPts val="0"/>
              </a:spcAft>
              <a:buSzPts val="2400"/>
              <a:buFont typeface="Gaegu"/>
              <a:buNone/>
              <a:defRPr b="1" sz="2400">
                <a:latin typeface="Gaegu"/>
                <a:ea typeface="Gaegu"/>
                <a:cs typeface="Gaegu"/>
                <a:sym typeface="Gaegu"/>
              </a:defRPr>
            </a:lvl5pPr>
            <a:lvl6pPr lvl="5" rtl="0" algn="ctr">
              <a:lnSpc>
                <a:spcPct val="100000"/>
              </a:lnSpc>
              <a:spcBef>
                <a:spcPts val="0"/>
              </a:spcBef>
              <a:spcAft>
                <a:spcPts val="0"/>
              </a:spcAft>
              <a:buSzPts val="2400"/>
              <a:buFont typeface="Gaegu"/>
              <a:buNone/>
              <a:defRPr b="1" sz="2400">
                <a:latin typeface="Gaegu"/>
                <a:ea typeface="Gaegu"/>
                <a:cs typeface="Gaegu"/>
                <a:sym typeface="Gaegu"/>
              </a:defRPr>
            </a:lvl6pPr>
            <a:lvl7pPr lvl="6" rtl="0" algn="ctr">
              <a:lnSpc>
                <a:spcPct val="100000"/>
              </a:lnSpc>
              <a:spcBef>
                <a:spcPts val="0"/>
              </a:spcBef>
              <a:spcAft>
                <a:spcPts val="0"/>
              </a:spcAft>
              <a:buSzPts val="2400"/>
              <a:buFont typeface="Gaegu"/>
              <a:buNone/>
              <a:defRPr b="1" sz="2400">
                <a:latin typeface="Gaegu"/>
                <a:ea typeface="Gaegu"/>
                <a:cs typeface="Gaegu"/>
                <a:sym typeface="Gaegu"/>
              </a:defRPr>
            </a:lvl7pPr>
            <a:lvl8pPr lvl="7" rtl="0" algn="ctr">
              <a:lnSpc>
                <a:spcPct val="100000"/>
              </a:lnSpc>
              <a:spcBef>
                <a:spcPts val="0"/>
              </a:spcBef>
              <a:spcAft>
                <a:spcPts val="0"/>
              </a:spcAft>
              <a:buSzPts val="2400"/>
              <a:buFont typeface="Gaegu"/>
              <a:buNone/>
              <a:defRPr b="1" sz="2400">
                <a:latin typeface="Gaegu"/>
                <a:ea typeface="Gaegu"/>
                <a:cs typeface="Gaegu"/>
                <a:sym typeface="Gaegu"/>
              </a:defRPr>
            </a:lvl8pPr>
            <a:lvl9pPr lvl="8" rtl="0" algn="ctr">
              <a:lnSpc>
                <a:spcPct val="100000"/>
              </a:lnSpc>
              <a:spcBef>
                <a:spcPts val="0"/>
              </a:spcBef>
              <a:spcAft>
                <a:spcPts val="0"/>
              </a:spcAft>
              <a:buSzPts val="2400"/>
              <a:buFont typeface="Gaegu"/>
              <a:buNone/>
              <a:defRPr b="1" sz="2400">
                <a:latin typeface="Gaegu"/>
                <a:ea typeface="Gaegu"/>
                <a:cs typeface="Gaegu"/>
                <a:sym typeface="Gaegu"/>
              </a:defRPr>
            </a:lvl9pPr>
          </a:lstStyle>
          <a:p/>
        </p:txBody>
      </p:sp>
      <p:sp>
        <p:nvSpPr>
          <p:cNvPr id="1802" name="Google Shape;1802;p30"/>
          <p:cNvSpPr txBox="1"/>
          <p:nvPr>
            <p:ph idx="8" type="subTitle"/>
          </p:nvPr>
        </p:nvSpPr>
        <p:spPr>
          <a:xfrm>
            <a:off x="1795550" y="1924913"/>
            <a:ext cx="2367300" cy="5727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8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803" name="Google Shape;1803;p30"/>
          <p:cNvSpPr txBox="1"/>
          <p:nvPr>
            <p:ph hasCustomPrompt="1" idx="9" type="title"/>
          </p:nvPr>
        </p:nvSpPr>
        <p:spPr>
          <a:xfrm>
            <a:off x="876950" y="1825788"/>
            <a:ext cx="588000" cy="3711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000"/>
              <a:buNone/>
              <a:defRPr>
                <a:solidFill>
                  <a:schemeClr val="lt2"/>
                </a:solidFill>
              </a:defRPr>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
        <p:nvSpPr>
          <p:cNvPr id="1804" name="Google Shape;1804;p30"/>
          <p:cNvSpPr txBox="1"/>
          <p:nvPr>
            <p:ph idx="13" type="subTitle"/>
          </p:nvPr>
        </p:nvSpPr>
        <p:spPr>
          <a:xfrm>
            <a:off x="5733550" y="1455113"/>
            <a:ext cx="2367300" cy="4698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2400"/>
              <a:buFont typeface="Gaegu"/>
              <a:buNone/>
              <a:defRPr b="1" sz="2600">
                <a:solidFill>
                  <a:schemeClr val="accent3"/>
                </a:solidFill>
                <a:latin typeface="Gaegu"/>
                <a:ea typeface="Gaegu"/>
                <a:cs typeface="Gaegu"/>
                <a:sym typeface="Gaegu"/>
              </a:defRPr>
            </a:lvl1pPr>
            <a:lvl2pPr lvl="1" rtl="0" algn="ctr">
              <a:lnSpc>
                <a:spcPct val="100000"/>
              </a:lnSpc>
              <a:spcBef>
                <a:spcPts val="0"/>
              </a:spcBef>
              <a:spcAft>
                <a:spcPts val="0"/>
              </a:spcAft>
              <a:buSzPts val="2400"/>
              <a:buFont typeface="Gaegu"/>
              <a:buNone/>
              <a:defRPr b="1" sz="2400">
                <a:latin typeface="Gaegu"/>
                <a:ea typeface="Gaegu"/>
                <a:cs typeface="Gaegu"/>
                <a:sym typeface="Gaegu"/>
              </a:defRPr>
            </a:lvl2pPr>
            <a:lvl3pPr lvl="2" rtl="0" algn="ctr">
              <a:lnSpc>
                <a:spcPct val="100000"/>
              </a:lnSpc>
              <a:spcBef>
                <a:spcPts val="0"/>
              </a:spcBef>
              <a:spcAft>
                <a:spcPts val="0"/>
              </a:spcAft>
              <a:buSzPts val="2400"/>
              <a:buFont typeface="Gaegu"/>
              <a:buNone/>
              <a:defRPr b="1" sz="2400">
                <a:latin typeface="Gaegu"/>
                <a:ea typeface="Gaegu"/>
                <a:cs typeface="Gaegu"/>
                <a:sym typeface="Gaegu"/>
              </a:defRPr>
            </a:lvl3pPr>
            <a:lvl4pPr lvl="3" rtl="0" algn="ctr">
              <a:lnSpc>
                <a:spcPct val="100000"/>
              </a:lnSpc>
              <a:spcBef>
                <a:spcPts val="0"/>
              </a:spcBef>
              <a:spcAft>
                <a:spcPts val="0"/>
              </a:spcAft>
              <a:buSzPts val="2400"/>
              <a:buFont typeface="Gaegu"/>
              <a:buNone/>
              <a:defRPr b="1" sz="2400">
                <a:latin typeface="Gaegu"/>
                <a:ea typeface="Gaegu"/>
                <a:cs typeface="Gaegu"/>
                <a:sym typeface="Gaegu"/>
              </a:defRPr>
            </a:lvl4pPr>
            <a:lvl5pPr lvl="4" rtl="0" algn="ctr">
              <a:lnSpc>
                <a:spcPct val="100000"/>
              </a:lnSpc>
              <a:spcBef>
                <a:spcPts val="0"/>
              </a:spcBef>
              <a:spcAft>
                <a:spcPts val="0"/>
              </a:spcAft>
              <a:buSzPts val="2400"/>
              <a:buFont typeface="Gaegu"/>
              <a:buNone/>
              <a:defRPr b="1" sz="2400">
                <a:latin typeface="Gaegu"/>
                <a:ea typeface="Gaegu"/>
                <a:cs typeface="Gaegu"/>
                <a:sym typeface="Gaegu"/>
              </a:defRPr>
            </a:lvl5pPr>
            <a:lvl6pPr lvl="5" rtl="0" algn="ctr">
              <a:lnSpc>
                <a:spcPct val="100000"/>
              </a:lnSpc>
              <a:spcBef>
                <a:spcPts val="0"/>
              </a:spcBef>
              <a:spcAft>
                <a:spcPts val="0"/>
              </a:spcAft>
              <a:buSzPts val="2400"/>
              <a:buFont typeface="Gaegu"/>
              <a:buNone/>
              <a:defRPr b="1" sz="2400">
                <a:latin typeface="Gaegu"/>
                <a:ea typeface="Gaegu"/>
                <a:cs typeface="Gaegu"/>
                <a:sym typeface="Gaegu"/>
              </a:defRPr>
            </a:lvl6pPr>
            <a:lvl7pPr lvl="6" rtl="0" algn="ctr">
              <a:lnSpc>
                <a:spcPct val="100000"/>
              </a:lnSpc>
              <a:spcBef>
                <a:spcPts val="0"/>
              </a:spcBef>
              <a:spcAft>
                <a:spcPts val="0"/>
              </a:spcAft>
              <a:buSzPts val="2400"/>
              <a:buFont typeface="Gaegu"/>
              <a:buNone/>
              <a:defRPr b="1" sz="2400">
                <a:latin typeface="Gaegu"/>
                <a:ea typeface="Gaegu"/>
                <a:cs typeface="Gaegu"/>
                <a:sym typeface="Gaegu"/>
              </a:defRPr>
            </a:lvl7pPr>
            <a:lvl8pPr lvl="7" rtl="0" algn="ctr">
              <a:lnSpc>
                <a:spcPct val="100000"/>
              </a:lnSpc>
              <a:spcBef>
                <a:spcPts val="0"/>
              </a:spcBef>
              <a:spcAft>
                <a:spcPts val="0"/>
              </a:spcAft>
              <a:buSzPts val="2400"/>
              <a:buFont typeface="Gaegu"/>
              <a:buNone/>
              <a:defRPr b="1" sz="2400">
                <a:latin typeface="Gaegu"/>
                <a:ea typeface="Gaegu"/>
                <a:cs typeface="Gaegu"/>
                <a:sym typeface="Gaegu"/>
              </a:defRPr>
            </a:lvl8pPr>
            <a:lvl9pPr lvl="8" rtl="0" algn="ctr">
              <a:lnSpc>
                <a:spcPct val="100000"/>
              </a:lnSpc>
              <a:spcBef>
                <a:spcPts val="0"/>
              </a:spcBef>
              <a:spcAft>
                <a:spcPts val="0"/>
              </a:spcAft>
              <a:buSzPts val="2400"/>
              <a:buFont typeface="Gaegu"/>
              <a:buNone/>
              <a:defRPr b="1" sz="2400">
                <a:latin typeface="Gaegu"/>
                <a:ea typeface="Gaegu"/>
                <a:cs typeface="Gaegu"/>
                <a:sym typeface="Gaegu"/>
              </a:defRPr>
            </a:lvl9pPr>
          </a:lstStyle>
          <a:p/>
        </p:txBody>
      </p:sp>
      <p:sp>
        <p:nvSpPr>
          <p:cNvPr id="1805" name="Google Shape;1805;p30"/>
          <p:cNvSpPr txBox="1"/>
          <p:nvPr>
            <p:ph idx="14" type="subTitle"/>
          </p:nvPr>
        </p:nvSpPr>
        <p:spPr>
          <a:xfrm>
            <a:off x="5733550" y="1924913"/>
            <a:ext cx="2367300" cy="5727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8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806" name="Google Shape;1806;p30"/>
          <p:cNvSpPr txBox="1"/>
          <p:nvPr>
            <p:ph hasCustomPrompt="1" idx="15" type="title"/>
          </p:nvPr>
        </p:nvSpPr>
        <p:spPr>
          <a:xfrm>
            <a:off x="4814950" y="1825788"/>
            <a:ext cx="588000" cy="3711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000"/>
              <a:buNone/>
              <a:defRPr>
                <a:solidFill>
                  <a:schemeClr val="lt2"/>
                </a:solidFill>
              </a:defRPr>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8" name="Shape 18"/>
        <p:cNvGrpSpPr/>
        <p:nvPr/>
      </p:nvGrpSpPr>
      <p:grpSpPr>
        <a:xfrm>
          <a:off x="0" y="0"/>
          <a:ext cx="0" cy="0"/>
          <a:chOff x="0" y="0"/>
          <a:chExt cx="0" cy="0"/>
        </a:xfrm>
      </p:grpSpPr>
      <p:sp>
        <p:nvSpPr>
          <p:cNvPr id="19" name="Google Shape;19;p4"/>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1" name="Google Shape;21;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2" name="Google Shape;22;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14">
    <p:spTree>
      <p:nvGrpSpPr>
        <p:cNvPr id="1807" name="Shape 1807"/>
        <p:cNvGrpSpPr/>
        <p:nvPr/>
      </p:nvGrpSpPr>
      <p:grpSpPr>
        <a:xfrm>
          <a:off x="0" y="0"/>
          <a:ext cx="0" cy="0"/>
          <a:chOff x="0" y="0"/>
          <a:chExt cx="0" cy="0"/>
        </a:xfrm>
      </p:grpSpPr>
      <p:grpSp>
        <p:nvGrpSpPr>
          <p:cNvPr id="1808" name="Google Shape;1808;p31"/>
          <p:cNvGrpSpPr/>
          <p:nvPr/>
        </p:nvGrpSpPr>
        <p:grpSpPr>
          <a:xfrm>
            <a:off x="-23004" y="-1"/>
            <a:ext cx="9177565" cy="5143390"/>
            <a:chOff x="-23004" y="-1"/>
            <a:chExt cx="9177565" cy="5143390"/>
          </a:xfrm>
        </p:grpSpPr>
        <p:sp>
          <p:nvSpPr>
            <p:cNvPr id="1809" name="Google Shape;1809;p31"/>
            <p:cNvSpPr/>
            <p:nvPr/>
          </p:nvSpPr>
          <p:spPr>
            <a:xfrm>
              <a:off x="-22991"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0" name="Google Shape;1810;p31"/>
            <p:cNvSpPr/>
            <p:nvPr/>
          </p:nvSpPr>
          <p:spPr>
            <a:xfrm>
              <a:off x="32459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1" name="Google Shape;1811;p31"/>
            <p:cNvSpPr/>
            <p:nvPr/>
          </p:nvSpPr>
          <p:spPr>
            <a:xfrm>
              <a:off x="650686"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2" name="Google Shape;1812;p31"/>
            <p:cNvSpPr/>
            <p:nvPr/>
          </p:nvSpPr>
          <p:spPr>
            <a:xfrm>
              <a:off x="998608"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3" name="Google Shape;1813;p31"/>
            <p:cNvSpPr/>
            <p:nvPr/>
          </p:nvSpPr>
          <p:spPr>
            <a:xfrm>
              <a:off x="1346531"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4" name="Google Shape;1814;p31"/>
            <p:cNvSpPr/>
            <p:nvPr/>
          </p:nvSpPr>
          <p:spPr>
            <a:xfrm>
              <a:off x="1672285"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5" name="Google Shape;1815;p31"/>
            <p:cNvSpPr/>
            <p:nvPr/>
          </p:nvSpPr>
          <p:spPr>
            <a:xfrm>
              <a:off x="2020208"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6" name="Google Shape;1816;p31"/>
            <p:cNvSpPr/>
            <p:nvPr/>
          </p:nvSpPr>
          <p:spPr>
            <a:xfrm>
              <a:off x="2368130"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7" name="Google Shape;1817;p31"/>
            <p:cNvSpPr/>
            <p:nvPr/>
          </p:nvSpPr>
          <p:spPr>
            <a:xfrm>
              <a:off x="2694152"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8" name="Google Shape;1818;p31"/>
            <p:cNvSpPr/>
            <p:nvPr/>
          </p:nvSpPr>
          <p:spPr>
            <a:xfrm>
              <a:off x="3041740"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9" name="Google Shape;1819;p31"/>
            <p:cNvSpPr/>
            <p:nvPr/>
          </p:nvSpPr>
          <p:spPr>
            <a:xfrm>
              <a:off x="3389662"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0" name="Google Shape;1820;p31"/>
            <p:cNvSpPr/>
            <p:nvPr/>
          </p:nvSpPr>
          <p:spPr>
            <a:xfrm>
              <a:off x="3715752"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1" name="Google Shape;1821;p31"/>
            <p:cNvSpPr/>
            <p:nvPr/>
          </p:nvSpPr>
          <p:spPr>
            <a:xfrm>
              <a:off x="4063339"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2" name="Google Shape;1822;p31"/>
            <p:cNvSpPr/>
            <p:nvPr/>
          </p:nvSpPr>
          <p:spPr>
            <a:xfrm>
              <a:off x="4411262"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3" name="Google Shape;1823;p31"/>
            <p:cNvSpPr/>
            <p:nvPr/>
          </p:nvSpPr>
          <p:spPr>
            <a:xfrm>
              <a:off x="-23004" y="176275"/>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4" name="Google Shape;1824;p31"/>
            <p:cNvSpPr/>
            <p:nvPr/>
          </p:nvSpPr>
          <p:spPr>
            <a:xfrm>
              <a:off x="-23004" y="523862"/>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5" name="Google Shape;1825;p31"/>
            <p:cNvSpPr/>
            <p:nvPr/>
          </p:nvSpPr>
          <p:spPr>
            <a:xfrm>
              <a:off x="-23004" y="849884"/>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6" name="Google Shape;1826;p31"/>
            <p:cNvSpPr/>
            <p:nvPr/>
          </p:nvSpPr>
          <p:spPr>
            <a:xfrm>
              <a:off x="-23004" y="1197806"/>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7" name="Google Shape;1827;p31"/>
            <p:cNvSpPr/>
            <p:nvPr/>
          </p:nvSpPr>
          <p:spPr>
            <a:xfrm>
              <a:off x="-23004" y="1554501"/>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8" name="Google Shape;1828;p31"/>
            <p:cNvSpPr/>
            <p:nvPr/>
          </p:nvSpPr>
          <p:spPr>
            <a:xfrm>
              <a:off x="-23004" y="1880590"/>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9" name="Google Shape;1829;p31"/>
            <p:cNvSpPr/>
            <p:nvPr/>
          </p:nvSpPr>
          <p:spPr>
            <a:xfrm>
              <a:off x="-23004" y="2228511"/>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0" name="Google Shape;1830;p31"/>
            <p:cNvSpPr/>
            <p:nvPr/>
          </p:nvSpPr>
          <p:spPr>
            <a:xfrm>
              <a:off x="-23004" y="2576366"/>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1" name="Google Shape;1831;p31"/>
            <p:cNvSpPr/>
            <p:nvPr/>
          </p:nvSpPr>
          <p:spPr>
            <a:xfrm>
              <a:off x="-23004" y="2902455"/>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2" name="Google Shape;1832;p31"/>
            <p:cNvSpPr/>
            <p:nvPr/>
          </p:nvSpPr>
          <p:spPr>
            <a:xfrm>
              <a:off x="-23004" y="3250042"/>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3" name="Google Shape;1833;p31"/>
            <p:cNvSpPr/>
            <p:nvPr/>
          </p:nvSpPr>
          <p:spPr>
            <a:xfrm>
              <a:off x="-23004" y="3597964"/>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4" name="Google Shape;1834;p31"/>
            <p:cNvSpPr/>
            <p:nvPr/>
          </p:nvSpPr>
          <p:spPr>
            <a:xfrm>
              <a:off x="-23004" y="3924052"/>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5" name="Google Shape;1835;p31"/>
            <p:cNvSpPr/>
            <p:nvPr/>
          </p:nvSpPr>
          <p:spPr>
            <a:xfrm>
              <a:off x="-23004" y="4271639"/>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6" name="Google Shape;1836;p31"/>
            <p:cNvSpPr/>
            <p:nvPr/>
          </p:nvSpPr>
          <p:spPr>
            <a:xfrm>
              <a:off x="-23004" y="4619561"/>
              <a:ext cx="4755630" cy="67"/>
            </a:xfrm>
            <a:custGeom>
              <a:rect b="b" l="l" r="r" t="t"/>
              <a:pathLst>
                <a:path extrusionOk="0" fill="none" h="1" w="145199">
                  <a:moveTo>
                    <a:pt x="145199" y="0"/>
                  </a:moveTo>
                  <a:lnTo>
                    <a:pt x="0"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7" name="Google Shape;1837;p31"/>
            <p:cNvSpPr/>
            <p:nvPr/>
          </p:nvSpPr>
          <p:spPr>
            <a:xfrm>
              <a:off x="-23004" y="4945583"/>
              <a:ext cx="4755630" cy="67"/>
            </a:xfrm>
            <a:custGeom>
              <a:rect b="b" l="l" r="r" t="t"/>
              <a:pathLst>
                <a:path extrusionOk="0" fill="none" h="1" w="145199">
                  <a:moveTo>
                    <a:pt x="145199" y="1"/>
                  </a:moveTo>
                  <a:lnTo>
                    <a:pt x="0"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8" name="Google Shape;1838;p31"/>
            <p:cNvSpPr/>
            <p:nvPr/>
          </p:nvSpPr>
          <p:spPr>
            <a:xfrm>
              <a:off x="473259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9" name="Google Shape;1839;p31"/>
            <p:cNvSpPr/>
            <p:nvPr/>
          </p:nvSpPr>
          <p:spPr>
            <a:xfrm>
              <a:off x="505868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0" name="Google Shape;1840;p31"/>
            <p:cNvSpPr/>
            <p:nvPr/>
          </p:nvSpPr>
          <p:spPr>
            <a:xfrm>
              <a:off x="5406608"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1" name="Google Shape;1841;p31"/>
            <p:cNvSpPr/>
            <p:nvPr/>
          </p:nvSpPr>
          <p:spPr>
            <a:xfrm>
              <a:off x="5754196"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2" name="Google Shape;1842;p31"/>
            <p:cNvSpPr/>
            <p:nvPr/>
          </p:nvSpPr>
          <p:spPr>
            <a:xfrm>
              <a:off x="6080285"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3" name="Google Shape;1843;p31"/>
            <p:cNvSpPr/>
            <p:nvPr/>
          </p:nvSpPr>
          <p:spPr>
            <a:xfrm>
              <a:off x="6428207"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4" name="Google Shape;1844;p31"/>
            <p:cNvSpPr/>
            <p:nvPr/>
          </p:nvSpPr>
          <p:spPr>
            <a:xfrm>
              <a:off x="6775795"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5" name="Google Shape;1845;p31"/>
            <p:cNvSpPr/>
            <p:nvPr/>
          </p:nvSpPr>
          <p:spPr>
            <a:xfrm>
              <a:off x="7101884"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6" name="Google Shape;1846;p31"/>
            <p:cNvSpPr/>
            <p:nvPr/>
          </p:nvSpPr>
          <p:spPr>
            <a:xfrm>
              <a:off x="7449807"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7" name="Google Shape;1847;p31"/>
            <p:cNvSpPr/>
            <p:nvPr/>
          </p:nvSpPr>
          <p:spPr>
            <a:xfrm>
              <a:off x="7797394"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8" name="Google Shape;1848;p31"/>
            <p:cNvSpPr/>
            <p:nvPr/>
          </p:nvSpPr>
          <p:spPr>
            <a:xfrm>
              <a:off x="8123417"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9" name="Google Shape;1849;p31"/>
            <p:cNvSpPr/>
            <p:nvPr/>
          </p:nvSpPr>
          <p:spPr>
            <a:xfrm>
              <a:off x="8471339" y="-1"/>
              <a:ext cx="67" cy="5143390"/>
            </a:xfrm>
            <a:custGeom>
              <a:rect b="b" l="l" r="r" t="t"/>
              <a:pathLst>
                <a:path extrusionOk="0" fill="none" h="160618" w="1">
                  <a:moveTo>
                    <a:pt x="1" y="0"/>
                  </a:moveTo>
                  <a:lnTo>
                    <a:pt x="1"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0" name="Google Shape;1850;p31"/>
            <p:cNvSpPr/>
            <p:nvPr/>
          </p:nvSpPr>
          <p:spPr>
            <a:xfrm>
              <a:off x="8828370"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1" name="Google Shape;1851;p31"/>
            <p:cNvSpPr/>
            <p:nvPr/>
          </p:nvSpPr>
          <p:spPr>
            <a:xfrm>
              <a:off x="9154459" y="-1"/>
              <a:ext cx="67" cy="5143390"/>
            </a:xfrm>
            <a:custGeom>
              <a:rect b="b" l="l" r="r" t="t"/>
              <a:pathLst>
                <a:path extrusionOk="0" fill="none" h="160618" w="1">
                  <a:moveTo>
                    <a:pt x="0" y="0"/>
                  </a:moveTo>
                  <a:lnTo>
                    <a:pt x="0" y="160617"/>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2" name="Google Shape;1852;p31"/>
            <p:cNvSpPr/>
            <p:nvPr/>
          </p:nvSpPr>
          <p:spPr>
            <a:xfrm>
              <a:off x="4732600" y="176275"/>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3" name="Google Shape;1853;p31"/>
            <p:cNvSpPr/>
            <p:nvPr/>
          </p:nvSpPr>
          <p:spPr>
            <a:xfrm>
              <a:off x="4732600" y="523862"/>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4" name="Google Shape;1854;p31"/>
            <p:cNvSpPr/>
            <p:nvPr/>
          </p:nvSpPr>
          <p:spPr>
            <a:xfrm>
              <a:off x="4732600" y="849884"/>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5" name="Google Shape;1855;p31"/>
            <p:cNvSpPr/>
            <p:nvPr/>
          </p:nvSpPr>
          <p:spPr>
            <a:xfrm>
              <a:off x="4732600" y="1197806"/>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6" name="Google Shape;1856;p31"/>
            <p:cNvSpPr/>
            <p:nvPr/>
          </p:nvSpPr>
          <p:spPr>
            <a:xfrm>
              <a:off x="4732600" y="1554501"/>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7" name="Google Shape;1857;p31"/>
            <p:cNvSpPr/>
            <p:nvPr/>
          </p:nvSpPr>
          <p:spPr>
            <a:xfrm>
              <a:off x="4732600" y="1880590"/>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8" name="Google Shape;1858;p31"/>
            <p:cNvSpPr/>
            <p:nvPr/>
          </p:nvSpPr>
          <p:spPr>
            <a:xfrm>
              <a:off x="4732600" y="2228511"/>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9" name="Google Shape;1859;p31"/>
            <p:cNvSpPr/>
            <p:nvPr/>
          </p:nvSpPr>
          <p:spPr>
            <a:xfrm>
              <a:off x="4732600" y="2576366"/>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0" name="Google Shape;1860;p31"/>
            <p:cNvSpPr/>
            <p:nvPr/>
          </p:nvSpPr>
          <p:spPr>
            <a:xfrm>
              <a:off x="4732600" y="2902455"/>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1" name="Google Shape;1861;p31"/>
            <p:cNvSpPr/>
            <p:nvPr/>
          </p:nvSpPr>
          <p:spPr>
            <a:xfrm>
              <a:off x="4732600" y="3250042"/>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2" name="Google Shape;1862;p31"/>
            <p:cNvSpPr/>
            <p:nvPr/>
          </p:nvSpPr>
          <p:spPr>
            <a:xfrm>
              <a:off x="4732600" y="3597964"/>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3" name="Google Shape;1863;p31"/>
            <p:cNvSpPr/>
            <p:nvPr/>
          </p:nvSpPr>
          <p:spPr>
            <a:xfrm>
              <a:off x="4732600" y="3924052"/>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4" name="Google Shape;1864;p31"/>
            <p:cNvSpPr/>
            <p:nvPr/>
          </p:nvSpPr>
          <p:spPr>
            <a:xfrm>
              <a:off x="4732600" y="4271639"/>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5" name="Google Shape;1865;p31"/>
            <p:cNvSpPr/>
            <p:nvPr/>
          </p:nvSpPr>
          <p:spPr>
            <a:xfrm>
              <a:off x="4732600" y="4619561"/>
              <a:ext cx="4421961" cy="67"/>
            </a:xfrm>
            <a:custGeom>
              <a:rect b="b" l="l" r="r" t="t"/>
              <a:pathLst>
                <a:path extrusionOk="0" fill="none" h="1" w="140402">
                  <a:moveTo>
                    <a:pt x="140401" y="0"/>
                  </a:moveTo>
                  <a:lnTo>
                    <a:pt x="1" y="0"/>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6" name="Google Shape;1866;p31"/>
            <p:cNvSpPr/>
            <p:nvPr/>
          </p:nvSpPr>
          <p:spPr>
            <a:xfrm>
              <a:off x="4732600" y="4945583"/>
              <a:ext cx="4421961" cy="67"/>
            </a:xfrm>
            <a:custGeom>
              <a:rect b="b" l="l" r="r" t="t"/>
              <a:pathLst>
                <a:path extrusionOk="0" fill="none" h="1" w="140402">
                  <a:moveTo>
                    <a:pt x="140401" y="1"/>
                  </a:moveTo>
                  <a:lnTo>
                    <a:pt x="1" y="1"/>
                  </a:lnTo>
                </a:path>
              </a:pathLst>
            </a:custGeom>
            <a:noFill/>
            <a:ln cap="flat" cmpd="sng" w="19050">
              <a:solidFill>
                <a:schemeClr val="lt2"/>
              </a:solidFill>
              <a:prstDash val="solid"/>
              <a:miter lim="5019"/>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67" name="Google Shape;1867;p31"/>
          <p:cNvSpPr/>
          <p:nvPr/>
        </p:nvSpPr>
        <p:spPr>
          <a:xfrm>
            <a:off x="600600" y="1014000"/>
            <a:ext cx="7942800" cy="37485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8" name="Google Shape;1868;p31"/>
          <p:cNvSpPr/>
          <p:nvPr/>
        </p:nvSpPr>
        <p:spPr>
          <a:xfrm rot="-6029955">
            <a:off x="6739415" y="640016"/>
            <a:ext cx="1982609" cy="1550917"/>
          </a:xfrm>
          <a:custGeom>
            <a:rect b="b" l="l" r="r" t="t"/>
            <a:pathLst>
              <a:path extrusionOk="0" h="72187" w="92280">
                <a:moveTo>
                  <a:pt x="73965" y="0"/>
                </a:moveTo>
                <a:cubicBezTo>
                  <a:pt x="71241" y="0"/>
                  <a:pt x="68528" y="633"/>
                  <a:pt x="66136" y="1964"/>
                </a:cubicBezTo>
                <a:cubicBezTo>
                  <a:pt x="62952" y="3754"/>
                  <a:pt x="60306" y="6580"/>
                  <a:pt x="56824" y="7674"/>
                </a:cubicBezTo>
                <a:cubicBezTo>
                  <a:pt x="55680" y="8036"/>
                  <a:pt x="54508" y="8192"/>
                  <a:pt x="53328" y="8192"/>
                </a:cubicBezTo>
                <a:cubicBezTo>
                  <a:pt x="50488" y="8192"/>
                  <a:pt x="47603" y="7286"/>
                  <a:pt x="44946" y="6162"/>
                </a:cubicBezTo>
                <a:cubicBezTo>
                  <a:pt x="41206" y="4570"/>
                  <a:pt x="37585" y="2501"/>
                  <a:pt x="33566" y="1844"/>
                </a:cubicBezTo>
                <a:cubicBezTo>
                  <a:pt x="32573" y="1682"/>
                  <a:pt x="31585" y="1606"/>
                  <a:pt x="30604" y="1606"/>
                </a:cubicBezTo>
                <a:cubicBezTo>
                  <a:pt x="25317" y="1606"/>
                  <a:pt x="20260" y="3836"/>
                  <a:pt x="15997" y="6958"/>
                </a:cubicBezTo>
                <a:cubicBezTo>
                  <a:pt x="11540" y="10221"/>
                  <a:pt x="8138" y="14856"/>
                  <a:pt x="5711" y="19910"/>
                </a:cubicBezTo>
                <a:cubicBezTo>
                  <a:pt x="4636" y="22119"/>
                  <a:pt x="3761" y="24426"/>
                  <a:pt x="3065" y="26734"/>
                </a:cubicBezTo>
                <a:cubicBezTo>
                  <a:pt x="1194" y="32962"/>
                  <a:pt x="1" y="40503"/>
                  <a:pt x="1950" y="46830"/>
                </a:cubicBezTo>
                <a:cubicBezTo>
                  <a:pt x="3025" y="50292"/>
                  <a:pt x="5154" y="53316"/>
                  <a:pt x="7462" y="56101"/>
                </a:cubicBezTo>
                <a:cubicBezTo>
                  <a:pt x="13430" y="63403"/>
                  <a:pt x="21150" y="69790"/>
                  <a:pt x="30382" y="71700"/>
                </a:cubicBezTo>
                <a:cubicBezTo>
                  <a:pt x="31973" y="72026"/>
                  <a:pt x="33611" y="72186"/>
                  <a:pt x="35253" y="72186"/>
                </a:cubicBezTo>
                <a:cubicBezTo>
                  <a:pt x="43141" y="72186"/>
                  <a:pt x="51141" y="68475"/>
                  <a:pt x="54616" y="61493"/>
                </a:cubicBezTo>
                <a:cubicBezTo>
                  <a:pt x="56128" y="58449"/>
                  <a:pt x="56725" y="55027"/>
                  <a:pt x="57899" y="51843"/>
                </a:cubicBezTo>
                <a:cubicBezTo>
                  <a:pt x="59948" y="46312"/>
                  <a:pt x="63828" y="41478"/>
                  <a:pt x="68802" y="38274"/>
                </a:cubicBezTo>
                <a:cubicBezTo>
                  <a:pt x="74532" y="34593"/>
                  <a:pt x="81675" y="32982"/>
                  <a:pt x="86370" y="28048"/>
                </a:cubicBezTo>
                <a:cubicBezTo>
                  <a:pt x="91802" y="22317"/>
                  <a:pt x="92279" y="12568"/>
                  <a:pt x="87445" y="6321"/>
                </a:cubicBezTo>
                <a:cubicBezTo>
                  <a:pt x="84285" y="2251"/>
                  <a:pt x="79103" y="0"/>
                  <a:pt x="7396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869" name="Google Shape;1869;p31"/>
          <p:cNvGrpSpPr/>
          <p:nvPr/>
        </p:nvGrpSpPr>
        <p:grpSpPr>
          <a:xfrm rot="10800000">
            <a:off x="599996" y="3726518"/>
            <a:ext cx="1242460" cy="1052104"/>
            <a:chOff x="478350" y="433625"/>
            <a:chExt cx="811800" cy="687425"/>
          </a:xfrm>
        </p:grpSpPr>
        <p:sp>
          <p:nvSpPr>
            <p:cNvPr id="1870" name="Google Shape;1870;p31"/>
            <p:cNvSpPr/>
            <p:nvPr/>
          </p:nvSpPr>
          <p:spPr>
            <a:xfrm>
              <a:off x="505225" y="579850"/>
              <a:ext cx="5000" cy="5000"/>
            </a:xfrm>
            <a:custGeom>
              <a:rect b="b" l="l" r="r" t="t"/>
              <a:pathLst>
                <a:path extrusionOk="0" h="200" w="200">
                  <a:moveTo>
                    <a:pt x="120" y="200"/>
                  </a:moveTo>
                  <a:cubicBezTo>
                    <a:pt x="140" y="140"/>
                    <a:pt x="199" y="41"/>
                    <a:pt x="120" y="1"/>
                  </a:cubicBezTo>
                  <a:cubicBezTo>
                    <a:pt x="40" y="41"/>
                    <a:pt x="0" y="140"/>
                    <a:pt x="120" y="20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1" name="Google Shape;1871;p31"/>
            <p:cNvSpPr/>
            <p:nvPr/>
          </p:nvSpPr>
          <p:spPr>
            <a:xfrm>
              <a:off x="519650" y="589300"/>
              <a:ext cx="5000" cy="5000"/>
            </a:xfrm>
            <a:custGeom>
              <a:rect b="b" l="l" r="r" t="t"/>
              <a:pathLst>
                <a:path extrusionOk="0" h="200" w="200">
                  <a:moveTo>
                    <a:pt x="199" y="140"/>
                  </a:moveTo>
                  <a:cubicBezTo>
                    <a:pt x="179" y="120"/>
                    <a:pt x="159" y="100"/>
                    <a:pt x="179" y="41"/>
                  </a:cubicBezTo>
                  <a:lnTo>
                    <a:pt x="40" y="1"/>
                  </a:lnTo>
                  <a:lnTo>
                    <a:pt x="0" y="120"/>
                  </a:lnTo>
                  <a:cubicBezTo>
                    <a:pt x="80" y="140"/>
                    <a:pt x="179" y="200"/>
                    <a:pt x="199" y="14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2" name="Google Shape;1872;p31"/>
            <p:cNvSpPr/>
            <p:nvPr/>
          </p:nvSpPr>
          <p:spPr>
            <a:xfrm>
              <a:off x="478350" y="590800"/>
              <a:ext cx="58225" cy="311400"/>
            </a:xfrm>
            <a:custGeom>
              <a:rect b="b" l="l" r="r" t="t"/>
              <a:pathLst>
                <a:path extrusionOk="0" h="12456" w="2329">
                  <a:moveTo>
                    <a:pt x="1991" y="11421"/>
                  </a:moveTo>
                  <a:cubicBezTo>
                    <a:pt x="1851" y="10565"/>
                    <a:pt x="1652" y="9809"/>
                    <a:pt x="1493" y="9013"/>
                  </a:cubicBezTo>
                  <a:cubicBezTo>
                    <a:pt x="1175" y="8695"/>
                    <a:pt x="1314" y="8237"/>
                    <a:pt x="1195" y="7859"/>
                  </a:cubicBezTo>
                  <a:cubicBezTo>
                    <a:pt x="1155" y="7760"/>
                    <a:pt x="1095" y="7700"/>
                    <a:pt x="1075" y="7621"/>
                  </a:cubicBezTo>
                  <a:cubicBezTo>
                    <a:pt x="1035" y="7342"/>
                    <a:pt x="1055" y="7083"/>
                    <a:pt x="1016" y="6904"/>
                  </a:cubicBezTo>
                  <a:cubicBezTo>
                    <a:pt x="956" y="6646"/>
                    <a:pt x="916" y="6447"/>
                    <a:pt x="876" y="6208"/>
                  </a:cubicBezTo>
                  <a:cubicBezTo>
                    <a:pt x="817" y="5930"/>
                    <a:pt x="837" y="5651"/>
                    <a:pt x="817" y="5353"/>
                  </a:cubicBezTo>
                  <a:cubicBezTo>
                    <a:pt x="817" y="5193"/>
                    <a:pt x="737" y="5074"/>
                    <a:pt x="757" y="4935"/>
                  </a:cubicBezTo>
                  <a:cubicBezTo>
                    <a:pt x="757" y="4815"/>
                    <a:pt x="837" y="4696"/>
                    <a:pt x="837" y="4577"/>
                  </a:cubicBezTo>
                  <a:cubicBezTo>
                    <a:pt x="856" y="4378"/>
                    <a:pt x="757" y="4139"/>
                    <a:pt x="757" y="3940"/>
                  </a:cubicBezTo>
                  <a:cubicBezTo>
                    <a:pt x="757" y="3860"/>
                    <a:pt x="837" y="3781"/>
                    <a:pt x="856" y="3701"/>
                  </a:cubicBezTo>
                  <a:cubicBezTo>
                    <a:pt x="856" y="3622"/>
                    <a:pt x="777" y="3502"/>
                    <a:pt x="777" y="3442"/>
                  </a:cubicBezTo>
                  <a:cubicBezTo>
                    <a:pt x="797" y="3363"/>
                    <a:pt x="916" y="3283"/>
                    <a:pt x="876" y="3204"/>
                  </a:cubicBezTo>
                  <a:cubicBezTo>
                    <a:pt x="856" y="3064"/>
                    <a:pt x="837" y="2905"/>
                    <a:pt x="797" y="2766"/>
                  </a:cubicBezTo>
                  <a:cubicBezTo>
                    <a:pt x="936" y="2348"/>
                    <a:pt x="1035" y="1672"/>
                    <a:pt x="1075" y="1194"/>
                  </a:cubicBezTo>
                  <a:cubicBezTo>
                    <a:pt x="1075" y="1135"/>
                    <a:pt x="956" y="1135"/>
                    <a:pt x="996" y="1035"/>
                  </a:cubicBezTo>
                  <a:cubicBezTo>
                    <a:pt x="1155" y="677"/>
                    <a:pt x="976" y="438"/>
                    <a:pt x="1135" y="80"/>
                  </a:cubicBezTo>
                  <a:cubicBezTo>
                    <a:pt x="837" y="0"/>
                    <a:pt x="876" y="299"/>
                    <a:pt x="757" y="597"/>
                  </a:cubicBezTo>
                  <a:cubicBezTo>
                    <a:pt x="717" y="717"/>
                    <a:pt x="558" y="756"/>
                    <a:pt x="538" y="776"/>
                  </a:cubicBezTo>
                  <a:cubicBezTo>
                    <a:pt x="518" y="796"/>
                    <a:pt x="578" y="836"/>
                    <a:pt x="558" y="876"/>
                  </a:cubicBezTo>
                  <a:cubicBezTo>
                    <a:pt x="558" y="876"/>
                    <a:pt x="538" y="955"/>
                    <a:pt x="518" y="995"/>
                  </a:cubicBezTo>
                  <a:cubicBezTo>
                    <a:pt x="419" y="1174"/>
                    <a:pt x="439" y="1274"/>
                    <a:pt x="399" y="1433"/>
                  </a:cubicBezTo>
                  <a:cubicBezTo>
                    <a:pt x="399" y="1513"/>
                    <a:pt x="319" y="1552"/>
                    <a:pt x="299" y="1632"/>
                  </a:cubicBezTo>
                  <a:cubicBezTo>
                    <a:pt x="260" y="1811"/>
                    <a:pt x="279" y="2149"/>
                    <a:pt x="260" y="2249"/>
                  </a:cubicBezTo>
                  <a:cubicBezTo>
                    <a:pt x="260" y="2308"/>
                    <a:pt x="180" y="2388"/>
                    <a:pt x="160" y="2448"/>
                  </a:cubicBezTo>
                  <a:cubicBezTo>
                    <a:pt x="120" y="2746"/>
                    <a:pt x="80" y="3064"/>
                    <a:pt x="61" y="3363"/>
                  </a:cubicBezTo>
                  <a:cubicBezTo>
                    <a:pt x="41" y="3482"/>
                    <a:pt x="100" y="3622"/>
                    <a:pt x="100" y="3761"/>
                  </a:cubicBezTo>
                  <a:cubicBezTo>
                    <a:pt x="100" y="3840"/>
                    <a:pt x="21" y="3940"/>
                    <a:pt x="1" y="4000"/>
                  </a:cubicBezTo>
                  <a:cubicBezTo>
                    <a:pt x="1" y="4099"/>
                    <a:pt x="21" y="4179"/>
                    <a:pt x="21" y="4258"/>
                  </a:cubicBezTo>
                  <a:cubicBezTo>
                    <a:pt x="21" y="4855"/>
                    <a:pt x="41" y="5372"/>
                    <a:pt x="41" y="5830"/>
                  </a:cubicBezTo>
                  <a:cubicBezTo>
                    <a:pt x="41" y="6029"/>
                    <a:pt x="1" y="6208"/>
                    <a:pt x="21" y="6387"/>
                  </a:cubicBezTo>
                  <a:cubicBezTo>
                    <a:pt x="41" y="6566"/>
                    <a:pt x="120" y="6765"/>
                    <a:pt x="180" y="6944"/>
                  </a:cubicBezTo>
                  <a:cubicBezTo>
                    <a:pt x="260" y="7282"/>
                    <a:pt x="319" y="7521"/>
                    <a:pt x="399" y="7800"/>
                  </a:cubicBezTo>
                  <a:cubicBezTo>
                    <a:pt x="439" y="7919"/>
                    <a:pt x="538" y="8337"/>
                    <a:pt x="538" y="8496"/>
                  </a:cubicBezTo>
                  <a:cubicBezTo>
                    <a:pt x="538" y="8556"/>
                    <a:pt x="478" y="8576"/>
                    <a:pt x="498" y="8675"/>
                  </a:cubicBezTo>
                  <a:cubicBezTo>
                    <a:pt x="518" y="8775"/>
                    <a:pt x="598" y="8854"/>
                    <a:pt x="638" y="8974"/>
                  </a:cubicBezTo>
                  <a:cubicBezTo>
                    <a:pt x="677" y="9093"/>
                    <a:pt x="697" y="9232"/>
                    <a:pt x="737" y="9352"/>
                  </a:cubicBezTo>
                  <a:cubicBezTo>
                    <a:pt x="797" y="9590"/>
                    <a:pt x="936" y="9809"/>
                    <a:pt x="996" y="10048"/>
                  </a:cubicBezTo>
                  <a:cubicBezTo>
                    <a:pt x="1155" y="10665"/>
                    <a:pt x="1274" y="11321"/>
                    <a:pt x="1593" y="11958"/>
                  </a:cubicBezTo>
                  <a:cubicBezTo>
                    <a:pt x="1831" y="11958"/>
                    <a:pt x="1851" y="12356"/>
                    <a:pt x="2030" y="12455"/>
                  </a:cubicBezTo>
                  <a:cubicBezTo>
                    <a:pt x="2249" y="12376"/>
                    <a:pt x="2090" y="12137"/>
                    <a:pt x="2090" y="11958"/>
                  </a:cubicBezTo>
                  <a:cubicBezTo>
                    <a:pt x="2030" y="11859"/>
                    <a:pt x="2329" y="11918"/>
                    <a:pt x="2189" y="11779"/>
                  </a:cubicBezTo>
                  <a:cubicBezTo>
                    <a:pt x="2170" y="11600"/>
                    <a:pt x="2070" y="11520"/>
                    <a:pt x="1991" y="1142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3" name="Google Shape;1873;p31"/>
            <p:cNvSpPr/>
            <p:nvPr/>
          </p:nvSpPr>
          <p:spPr>
            <a:xfrm>
              <a:off x="618625" y="433625"/>
              <a:ext cx="671525" cy="687425"/>
            </a:xfrm>
            <a:custGeom>
              <a:rect b="b" l="l" r="r" t="t"/>
              <a:pathLst>
                <a:path extrusionOk="0" h="27497" w="26861">
                  <a:moveTo>
                    <a:pt x="26781" y="15479"/>
                  </a:moveTo>
                  <a:cubicBezTo>
                    <a:pt x="26721" y="14823"/>
                    <a:pt x="26701" y="14186"/>
                    <a:pt x="26582" y="13629"/>
                  </a:cubicBezTo>
                  <a:cubicBezTo>
                    <a:pt x="26542" y="13430"/>
                    <a:pt x="26443" y="13251"/>
                    <a:pt x="26403" y="13052"/>
                  </a:cubicBezTo>
                  <a:cubicBezTo>
                    <a:pt x="26224" y="12236"/>
                    <a:pt x="26164" y="11401"/>
                    <a:pt x="25945" y="10605"/>
                  </a:cubicBezTo>
                  <a:cubicBezTo>
                    <a:pt x="25866" y="10346"/>
                    <a:pt x="25726" y="10088"/>
                    <a:pt x="25647" y="9829"/>
                  </a:cubicBezTo>
                  <a:cubicBezTo>
                    <a:pt x="25567" y="9570"/>
                    <a:pt x="25567" y="9292"/>
                    <a:pt x="25488" y="9013"/>
                  </a:cubicBezTo>
                  <a:cubicBezTo>
                    <a:pt x="25408" y="8735"/>
                    <a:pt x="25289" y="8476"/>
                    <a:pt x="25189" y="8217"/>
                  </a:cubicBezTo>
                  <a:cubicBezTo>
                    <a:pt x="25070" y="7819"/>
                    <a:pt x="24851" y="7422"/>
                    <a:pt x="24712" y="7183"/>
                  </a:cubicBezTo>
                  <a:cubicBezTo>
                    <a:pt x="24592" y="6964"/>
                    <a:pt x="24553" y="6765"/>
                    <a:pt x="24473" y="6606"/>
                  </a:cubicBezTo>
                  <a:cubicBezTo>
                    <a:pt x="24334" y="6248"/>
                    <a:pt x="24095" y="5929"/>
                    <a:pt x="23896" y="5611"/>
                  </a:cubicBezTo>
                  <a:cubicBezTo>
                    <a:pt x="23836" y="5511"/>
                    <a:pt x="23856" y="5372"/>
                    <a:pt x="23797" y="5293"/>
                  </a:cubicBezTo>
                  <a:cubicBezTo>
                    <a:pt x="23737" y="5193"/>
                    <a:pt x="23598" y="5133"/>
                    <a:pt x="23538" y="5034"/>
                  </a:cubicBezTo>
                  <a:cubicBezTo>
                    <a:pt x="23538" y="5034"/>
                    <a:pt x="23538" y="4934"/>
                    <a:pt x="23498" y="4895"/>
                  </a:cubicBezTo>
                  <a:cubicBezTo>
                    <a:pt x="23319" y="4636"/>
                    <a:pt x="23160" y="4338"/>
                    <a:pt x="22961" y="4119"/>
                  </a:cubicBezTo>
                  <a:cubicBezTo>
                    <a:pt x="22881" y="4019"/>
                    <a:pt x="22782" y="3940"/>
                    <a:pt x="22702" y="3840"/>
                  </a:cubicBezTo>
                  <a:cubicBezTo>
                    <a:pt x="22603" y="3721"/>
                    <a:pt x="22523" y="3582"/>
                    <a:pt x="22503" y="3562"/>
                  </a:cubicBezTo>
                  <a:cubicBezTo>
                    <a:pt x="22424" y="3442"/>
                    <a:pt x="22284" y="3422"/>
                    <a:pt x="22185" y="3323"/>
                  </a:cubicBezTo>
                  <a:cubicBezTo>
                    <a:pt x="22145" y="3263"/>
                    <a:pt x="22165" y="3204"/>
                    <a:pt x="22145" y="3164"/>
                  </a:cubicBezTo>
                  <a:cubicBezTo>
                    <a:pt x="22105" y="3124"/>
                    <a:pt x="22006" y="3104"/>
                    <a:pt x="21966" y="3044"/>
                  </a:cubicBezTo>
                  <a:cubicBezTo>
                    <a:pt x="21707" y="2746"/>
                    <a:pt x="21409" y="2388"/>
                    <a:pt x="21051" y="2129"/>
                  </a:cubicBezTo>
                  <a:cubicBezTo>
                    <a:pt x="20951" y="2069"/>
                    <a:pt x="20832" y="2050"/>
                    <a:pt x="20752" y="1990"/>
                  </a:cubicBezTo>
                  <a:cubicBezTo>
                    <a:pt x="20633" y="1910"/>
                    <a:pt x="20553" y="1811"/>
                    <a:pt x="20454" y="1731"/>
                  </a:cubicBezTo>
                  <a:cubicBezTo>
                    <a:pt x="20255" y="1592"/>
                    <a:pt x="20056" y="1492"/>
                    <a:pt x="19837" y="1373"/>
                  </a:cubicBezTo>
                  <a:cubicBezTo>
                    <a:pt x="19419" y="1134"/>
                    <a:pt x="19002" y="955"/>
                    <a:pt x="18584" y="756"/>
                  </a:cubicBezTo>
                  <a:cubicBezTo>
                    <a:pt x="17768" y="398"/>
                    <a:pt x="16912" y="140"/>
                    <a:pt x="16077" y="40"/>
                  </a:cubicBezTo>
                  <a:cubicBezTo>
                    <a:pt x="15321" y="40"/>
                    <a:pt x="14604" y="0"/>
                    <a:pt x="13928" y="40"/>
                  </a:cubicBezTo>
                  <a:cubicBezTo>
                    <a:pt x="13829" y="40"/>
                    <a:pt x="13749" y="0"/>
                    <a:pt x="13649" y="20"/>
                  </a:cubicBezTo>
                  <a:cubicBezTo>
                    <a:pt x="13590" y="20"/>
                    <a:pt x="13510" y="80"/>
                    <a:pt x="13451" y="100"/>
                  </a:cubicBezTo>
                  <a:cubicBezTo>
                    <a:pt x="13271" y="120"/>
                    <a:pt x="13072" y="100"/>
                    <a:pt x="12913" y="120"/>
                  </a:cubicBezTo>
                  <a:cubicBezTo>
                    <a:pt x="12754" y="159"/>
                    <a:pt x="12595" y="219"/>
                    <a:pt x="12436" y="279"/>
                  </a:cubicBezTo>
                  <a:cubicBezTo>
                    <a:pt x="12356" y="299"/>
                    <a:pt x="12277" y="299"/>
                    <a:pt x="12197" y="319"/>
                  </a:cubicBezTo>
                  <a:cubicBezTo>
                    <a:pt x="12197" y="319"/>
                    <a:pt x="12157" y="418"/>
                    <a:pt x="12137" y="418"/>
                  </a:cubicBezTo>
                  <a:cubicBezTo>
                    <a:pt x="12098" y="458"/>
                    <a:pt x="12018" y="398"/>
                    <a:pt x="11978" y="418"/>
                  </a:cubicBezTo>
                  <a:cubicBezTo>
                    <a:pt x="11401" y="617"/>
                    <a:pt x="10765" y="756"/>
                    <a:pt x="10168" y="876"/>
                  </a:cubicBezTo>
                  <a:cubicBezTo>
                    <a:pt x="9790" y="955"/>
                    <a:pt x="9451" y="1055"/>
                    <a:pt x="9113" y="1174"/>
                  </a:cubicBezTo>
                  <a:cubicBezTo>
                    <a:pt x="6944" y="1393"/>
                    <a:pt x="5034" y="2030"/>
                    <a:pt x="3284" y="3960"/>
                  </a:cubicBezTo>
                  <a:cubicBezTo>
                    <a:pt x="3204" y="4039"/>
                    <a:pt x="3124" y="4139"/>
                    <a:pt x="3065" y="4238"/>
                  </a:cubicBezTo>
                  <a:cubicBezTo>
                    <a:pt x="3045" y="4218"/>
                    <a:pt x="3025" y="4198"/>
                    <a:pt x="3025" y="4198"/>
                  </a:cubicBezTo>
                  <a:cubicBezTo>
                    <a:pt x="2925" y="4079"/>
                    <a:pt x="2826" y="4159"/>
                    <a:pt x="2746" y="4178"/>
                  </a:cubicBezTo>
                  <a:cubicBezTo>
                    <a:pt x="2707" y="4198"/>
                    <a:pt x="2647" y="4238"/>
                    <a:pt x="2607" y="4278"/>
                  </a:cubicBezTo>
                  <a:cubicBezTo>
                    <a:pt x="2408" y="4417"/>
                    <a:pt x="2209" y="4636"/>
                    <a:pt x="2070" y="4895"/>
                  </a:cubicBezTo>
                  <a:cubicBezTo>
                    <a:pt x="2010" y="5034"/>
                    <a:pt x="2010" y="5153"/>
                    <a:pt x="1950" y="5293"/>
                  </a:cubicBezTo>
                  <a:cubicBezTo>
                    <a:pt x="1692" y="5790"/>
                    <a:pt x="1294" y="6287"/>
                    <a:pt x="1135" y="6765"/>
                  </a:cubicBezTo>
                  <a:cubicBezTo>
                    <a:pt x="1095" y="6964"/>
                    <a:pt x="1214" y="7262"/>
                    <a:pt x="956" y="7322"/>
                  </a:cubicBezTo>
                  <a:cubicBezTo>
                    <a:pt x="1055" y="7501"/>
                    <a:pt x="916" y="7800"/>
                    <a:pt x="816" y="8018"/>
                  </a:cubicBezTo>
                  <a:cubicBezTo>
                    <a:pt x="737" y="8138"/>
                    <a:pt x="677" y="8217"/>
                    <a:pt x="598" y="8277"/>
                  </a:cubicBezTo>
                  <a:cubicBezTo>
                    <a:pt x="538" y="9033"/>
                    <a:pt x="239" y="9789"/>
                    <a:pt x="160" y="10545"/>
                  </a:cubicBezTo>
                  <a:cubicBezTo>
                    <a:pt x="80" y="11301"/>
                    <a:pt x="1" y="12018"/>
                    <a:pt x="1" y="12674"/>
                  </a:cubicBezTo>
                  <a:cubicBezTo>
                    <a:pt x="21" y="13768"/>
                    <a:pt x="40" y="14743"/>
                    <a:pt x="200" y="15798"/>
                  </a:cubicBezTo>
                  <a:cubicBezTo>
                    <a:pt x="239" y="15957"/>
                    <a:pt x="319" y="16136"/>
                    <a:pt x="359" y="16315"/>
                  </a:cubicBezTo>
                  <a:cubicBezTo>
                    <a:pt x="418" y="16494"/>
                    <a:pt x="458" y="16673"/>
                    <a:pt x="518" y="16872"/>
                  </a:cubicBezTo>
                  <a:cubicBezTo>
                    <a:pt x="478" y="16912"/>
                    <a:pt x="498" y="16912"/>
                    <a:pt x="538" y="16932"/>
                  </a:cubicBezTo>
                  <a:cubicBezTo>
                    <a:pt x="598" y="17151"/>
                    <a:pt x="677" y="17370"/>
                    <a:pt x="757" y="17569"/>
                  </a:cubicBezTo>
                  <a:cubicBezTo>
                    <a:pt x="757" y="17608"/>
                    <a:pt x="757" y="17648"/>
                    <a:pt x="737" y="17688"/>
                  </a:cubicBezTo>
                  <a:cubicBezTo>
                    <a:pt x="777" y="17728"/>
                    <a:pt x="816" y="17768"/>
                    <a:pt x="836" y="17807"/>
                  </a:cubicBezTo>
                  <a:cubicBezTo>
                    <a:pt x="916" y="17986"/>
                    <a:pt x="1015" y="18185"/>
                    <a:pt x="1095" y="18364"/>
                  </a:cubicBezTo>
                  <a:cubicBezTo>
                    <a:pt x="1095" y="18364"/>
                    <a:pt x="1095" y="18384"/>
                    <a:pt x="1135" y="18424"/>
                  </a:cubicBezTo>
                  <a:cubicBezTo>
                    <a:pt x="1175" y="18504"/>
                    <a:pt x="1214" y="18583"/>
                    <a:pt x="1254" y="18683"/>
                  </a:cubicBezTo>
                  <a:cubicBezTo>
                    <a:pt x="1254" y="18742"/>
                    <a:pt x="1294" y="18802"/>
                    <a:pt x="1354" y="18842"/>
                  </a:cubicBezTo>
                  <a:cubicBezTo>
                    <a:pt x="1473" y="19041"/>
                    <a:pt x="1592" y="19220"/>
                    <a:pt x="1732" y="19419"/>
                  </a:cubicBezTo>
                  <a:cubicBezTo>
                    <a:pt x="3264" y="21588"/>
                    <a:pt x="5850" y="22841"/>
                    <a:pt x="8476" y="23299"/>
                  </a:cubicBezTo>
                  <a:cubicBezTo>
                    <a:pt x="10327" y="23637"/>
                    <a:pt x="12197" y="23617"/>
                    <a:pt x="14087" y="23518"/>
                  </a:cubicBezTo>
                  <a:cubicBezTo>
                    <a:pt x="13988" y="23537"/>
                    <a:pt x="13888" y="23557"/>
                    <a:pt x="13789" y="23577"/>
                  </a:cubicBezTo>
                  <a:cubicBezTo>
                    <a:pt x="13709" y="23597"/>
                    <a:pt x="13530" y="23617"/>
                    <a:pt x="13451" y="23657"/>
                  </a:cubicBezTo>
                  <a:cubicBezTo>
                    <a:pt x="13431" y="23657"/>
                    <a:pt x="13411" y="23756"/>
                    <a:pt x="13391" y="23756"/>
                  </a:cubicBezTo>
                  <a:cubicBezTo>
                    <a:pt x="13331" y="23776"/>
                    <a:pt x="13252" y="23717"/>
                    <a:pt x="13172" y="23717"/>
                  </a:cubicBezTo>
                  <a:cubicBezTo>
                    <a:pt x="12913" y="23717"/>
                    <a:pt x="12734" y="23736"/>
                    <a:pt x="12535" y="23736"/>
                  </a:cubicBezTo>
                  <a:cubicBezTo>
                    <a:pt x="12376" y="23736"/>
                    <a:pt x="12217" y="23796"/>
                    <a:pt x="12078" y="23677"/>
                  </a:cubicBezTo>
                  <a:cubicBezTo>
                    <a:pt x="11899" y="23717"/>
                    <a:pt x="11640" y="23796"/>
                    <a:pt x="11381" y="23836"/>
                  </a:cubicBezTo>
                  <a:cubicBezTo>
                    <a:pt x="11302" y="23856"/>
                    <a:pt x="11123" y="23876"/>
                    <a:pt x="11123" y="23876"/>
                  </a:cubicBezTo>
                  <a:cubicBezTo>
                    <a:pt x="11083" y="23876"/>
                    <a:pt x="11083" y="23836"/>
                    <a:pt x="11063" y="23836"/>
                  </a:cubicBezTo>
                  <a:cubicBezTo>
                    <a:pt x="10944" y="23856"/>
                    <a:pt x="10824" y="23915"/>
                    <a:pt x="10705" y="23915"/>
                  </a:cubicBezTo>
                  <a:cubicBezTo>
                    <a:pt x="10148" y="23955"/>
                    <a:pt x="9272" y="23537"/>
                    <a:pt x="9093" y="24194"/>
                  </a:cubicBezTo>
                  <a:cubicBezTo>
                    <a:pt x="9014" y="24492"/>
                    <a:pt x="9073" y="24711"/>
                    <a:pt x="9193" y="24851"/>
                  </a:cubicBezTo>
                  <a:cubicBezTo>
                    <a:pt x="9213" y="24890"/>
                    <a:pt x="9332" y="24871"/>
                    <a:pt x="9412" y="24930"/>
                  </a:cubicBezTo>
                  <a:cubicBezTo>
                    <a:pt x="9491" y="24970"/>
                    <a:pt x="9571" y="25010"/>
                    <a:pt x="9611" y="25109"/>
                  </a:cubicBezTo>
                  <a:cubicBezTo>
                    <a:pt x="10148" y="25109"/>
                    <a:pt x="10745" y="24990"/>
                    <a:pt x="11322" y="24950"/>
                  </a:cubicBezTo>
                  <a:cubicBezTo>
                    <a:pt x="11381" y="24930"/>
                    <a:pt x="11461" y="24890"/>
                    <a:pt x="11521" y="24890"/>
                  </a:cubicBezTo>
                  <a:cubicBezTo>
                    <a:pt x="11580" y="24890"/>
                    <a:pt x="11640" y="24950"/>
                    <a:pt x="11720" y="24950"/>
                  </a:cubicBezTo>
                  <a:cubicBezTo>
                    <a:pt x="11859" y="24930"/>
                    <a:pt x="12018" y="24851"/>
                    <a:pt x="12157" y="24851"/>
                  </a:cubicBezTo>
                  <a:cubicBezTo>
                    <a:pt x="12197" y="24831"/>
                    <a:pt x="12297" y="24890"/>
                    <a:pt x="12356" y="24890"/>
                  </a:cubicBezTo>
                  <a:cubicBezTo>
                    <a:pt x="12436" y="24890"/>
                    <a:pt x="12495" y="24851"/>
                    <a:pt x="12575" y="24831"/>
                  </a:cubicBezTo>
                  <a:cubicBezTo>
                    <a:pt x="12655" y="24831"/>
                    <a:pt x="12714" y="24890"/>
                    <a:pt x="12774" y="24890"/>
                  </a:cubicBezTo>
                  <a:cubicBezTo>
                    <a:pt x="13013" y="24871"/>
                    <a:pt x="13192" y="24751"/>
                    <a:pt x="13371" y="24910"/>
                  </a:cubicBezTo>
                  <a:cubicBezTo>
                    <a:pt x="13590" y="24811"/>
                    <a:pt x="13829" y="24771"/>
                    <a:pt x="14027" y="24731"/>
                  </a:cubicBezTo>
                  <a:cubicBezTo>
                    <a:pt x="14127" y="24691"/>
                    <a:pt x="14127" y="24731"/>
                    <a:pt x="14226" y="24711"/>
                  </a:cubicBezTo>
                  <a:cubicBezTo>
                    <a:pt x="14525" y="24652"/>
                    <a:pt x="14843" y="24532"/>
                    <a:pt x="15142" y="24492"/>
                  </a:cubicBezTo>
                  <a:cubicBezTo>
                    <a:pt x="15261" y="24473"/>
                    <a:pt x="15380" y="24532"/>
                    <a:pt x="15500" y="24512"/>
                  </a:cubicBezTo>
                  <a:cubicBezTo>
                    <a:pt x="15599" y="24512"/>
                    <a:pt x="15679" y="24413"/>
                    <a:pt x="15778" y="24393"/>
                  </a:cubicBezTo>
                  <a:cubicBezTo>
                    <a:pt x="16534" y="24154"/>
                    <a:pt x="17310" y="24274"/>
                    <a:pt x="18126" y="24055"/>
                  </a:cubicBezTo>
                  <a:cubicBezTo>
                    <a:pt x="18285" y="24015"/>
                    <a:pt x="18444" y="23935"/>
                    <a:pt x="18604" y="23876"/>
                  </a:cubicBezTo>
                  <a:cubicBezTo>
                    <a:pt x="18604" y="23876"/>
                    <a:pt x="18663" y="23935"/>
                    <a:pt x="18703" y="23915"/>
                  </a:cubicBezTo>
                  <a:cubicBezTo>
                    <a:pt x="18822" y="23896"/>
                    <a:pt x="19002" y="23836"/>
                    <a:pt x="19141" y="23796"/>
                  </a:cubicBezTo>
                  <a:cubicBezTo>
                    <a:pt x="20215" y="23458"/>
                    <a:pt x="21230" y="22960"/>
                    <a:pt x="22066" y="22264"/>
                  </a:cubicBezTo>
                  <a:cubicBezTo>
                    <a:pt x="22125" y="22204"/>
                    <a:pt x="22185" y="22165"/>
                    <a:pt x="22245" y="22105"/>
                  </a:cubicBezTo>
                  <a:cubicBezTo>
                    <a:pt x="22563" y="21806"/>
                    <a:pt x="22861" y="21448"/>
                    <a:pt x="23100" y="21170"/>
                  </a:cubicBezTo>
                  <a:cubicBezTo>
                    <a:pt x="23319" y="20931"/>
                    <a:pt x="23558" y="20414"/>
                    <a:pt x="23797" y="20175"/>
                  </a:cubicBezTo>
                  <a:cubicBezTo>
                    <a:pt x="23816" y="20155"/>
                    <a:pt x="23777" y="20115"/>
                    <a:pt x="23777" y="20076"/>
                  </a:cubicBezTo>
                  <a:cubicBezTo>
                    <a:pt x="24015" y="19598"/>
                    <a:pt x="24155" y="19041"/>
                    <a:pt x="24254" y="18782"/>
                  </a:cubicBezTo>
                  <a:cubicBezTo>
                    <a:pt x="24413" y="18364"/>
                    <a:pt x="24433" y="17867"/>
                    <a:pt x="24533" y="17390"/>
                  </a:cubicBezTo>
                  <a:cubicBezTo>
                    <a:pt x="24612" y="16872"/>
                    <a:pt x="24771" y="16375"/>
                    <a:pt x="24732" y="15798"/>
                  </a:cubicBezTo>
                  <a:cubicBezTo>
                    <a:pt x="24712" y="15559"/>
                    <a:pt x="24712" y="15440"/>
                    <a:pt x="24712" y="15320"/>
                  </a:cubicBezTo>
                  <a:cubicBezTo>
                    <a:pt x="24712" y="15082"/>
                    <a:pt x="24632" y="14843"/>
                    <a:pt x="24612" y="14604"/>
                  </a:cubicBezTo>
                  <a:cubicBezTo>
                    <a:pt x="24592" y="14505"/>
                    <a:pt x="24652" y="14425"/>
                    <a:pt x="24632" y="14326"/>
                  </a:cubicBezTo>
                  <a:cubicBezTo>
                    <a:pt x="24573" y="13589"/>
                    <a:pt x="24493" y="12833"/>
                    <a:pt x="24354" y="12097"/>
                  </a:cubicBezTo>
                  <a:cubicBezTo>
                    <a:pt x="24194" y="11361"/>
                    <a:pt x="24015" y="10665"/>
                    <a:pt x="23797" y="9988"/>
                  </a:cubicBezTo>
                  <a:cubicBezTo>
                    <a:pt x="23757" y="9909"/>
                    <a:pt x="23816" y="9809"/>
                    <a:pt x="23777" y="9749"/>
                  </a:cubicBezTo>
                  <a:cubicBezTo>
                    <a:pt x="23757" y="9670"/>
                    <a:pt x="23657" y="9630"/>
                    <a:pt x="23617" y="9550"/>
                  </a:cubicBezTo>
                  <a:cubicBezTo>
                    <a:pt x="23598" y="9511"/>
                    <a:pt x="23657" y="9471"/>
                    <a:pt x="23637" y="9431"/>
                  </a:cubicBezTo>
                  <a:cubicBezTo>
                    <a:pt x="23617" y="9312"/>
                    <a:pt x="23419" y="8954"/>
                    <a:pt x="23379" y="8914"/>
                  </a:cubicBezTo>
                  <a:cubicBezTo>
                    <a:pt x="23339" y="8874"/>
                    <a:pt x="23419" y="8854"/>
                    <a:pt x="23399" y="8834"/>
                  </a:cubicBezTo>
                  <a:cubicBezTo>
                    <a:pt x="23379" y="8774"/>
                    <a:pt x="23339" y="8774"/>
                    <a:pt x="23319" y="8755"/>
                  </a:cubicBezTo>
                  <a:cubicBezTo>
                    <a:pt x="23299" y="8695"/>
                    <a:pt x="23359" y="8655"/>
                    <a:pt x="23319" y="8615"/>
                  </a:cubicBezTo>
                  <a:cubicBezTo>
                    <a:pt x="23279" y="8456"/>
                    <a:pt x="23140" y="8337"/>
                    <a:pt x="23080" y="8197"/>
                  </a:cubicBezTo>
                  <a:cubicBezTo>
                    <a:pt x="23060" y="8158"/>
                    <a:pt x="23100" y="8118"/>
                    <a:pt x="23100" y="8098"/>
                  </a:cubicBezTo>
                  <a:cubicBezTo>
                    <a:pt x="23080" y="8058"/>
                    <a:pt x="23021" y="8058"/>
                    <a:pt x="23001" y="8018"/>
                  </a:cubicBezTo>
                  <a:cubicBezTo>
                    <a:pt x="22941" y="7879"/>
                    <a:pt x="22842" y="7740"/>
                    <a:pt x="22782" y="7581"/>
                  </a:cubicBezTo>
                  <a:cubicBezTo>
                    <a:pt x="22742" y="7501"/>
                    <a:pt x="22762" y="7402"/>
                    <a:pt x="22722" y="7322"/>
                  </a:cubicBezTo>
                  <a:cubicBezTo>
                    <a:pt x="22643" y="7163"/>
                    <a:pt x="22503" y="7043"/>
                    <a:pt x="22404" y="6884"/>
                  </a:cubicBezTo>
                  <a:cubicBezTo>
                    <a:pt x="22245" y="6626"/>
                    <a:pt x="22066" y="6307"/>
                    <a:pt x="21887" y="5969"/>
                  </a:cubicBezTo>
                  <a:cubicBezTo>
                    <a:pt x="21767" y="5790"/>
                    <a:pt x="21727" y="5591"/>
                    <a:pt x="21648" y="5472"/>
                  </a:cubicBezTo>
                  <a:cubicBezTo>
                    <a:pt x="21608" y="5412"/>
                    <a:pt x="21469" y="5392"/>
                    <a:pt x="21429" y="5332"/>
                  </a:cubicBezTo>
                  <a:cubicBezTo>
                    <a:pt x="21389" y="5273"/>
                    <a:pt x="21369" y="5153"/>
                    <a:pt x="21329" y="5094"/>
                  </a:cubicBezTo>
                  <a:cubicBezTo>
                    <a:pt x="21310" y="5054"/>
                    <a:pt x="21250" y="5094"/>
                    <a:pt x="21230" y="5034"/>
                  </a:cubicBezTo>
                  <a:cubicBezTo>
                    <a:pt x="21230" y="5014"/>
                    <a:pt x="21270" y="4915"/>
                    <a:pt x="21270" y="4895"/>
                  </a:cubicBezTo>
                  <a:cubicBezTo>
                    <a:pt x="21210" y="4815"/>
                    <a:pt x="21111" y="4775"/>
                    <a:pt x="21071" y="4716"/>
                  </a:cubicBezTo>
                  <a:cubicBezTo>
                    <a:pt x="20852" y="4457"/>
                    <a:pt x="20534" y="4298"/>
                    <a:pt x="20295" y="4079"/>
                  </a:cubicBezTo>
                  <a:cubicBezTo>
                    <a:pt x="20156" y="3960"/>
                    <a:pt x="20036" y="3840"/>
                    <a:pt x="19897" y="3721"/>
                  </a:cubicBezTo>
                  <a:cubicBezTo>
                    <a:pt x="19857" y="3701"/>
                    <a:pt x="19797" y="3701"/>
                    <a:pt x="19797" y="3701"/>
                  </a:cubicBezTo>
                  <a:cubicBezTo>
                    <a:pt x="19738" y="3661"/>
                    <a:pt x="19758" y="3601"/>
                    <a:pt x="19738" y="3582"/>
                  </a:cubicBezTo>
                  <a:cubicBezTo>
                    <a:pt x="19698" y="3542"/>
                    <a:pt x="19579" y="3422"/>
                    <a:pt x="19579" y="3422"/>
                  </a:cubicBezTo>
                  <a:cubicBezTo>
                    <a:pt x="19081" y="3005"/>
                    <a:pt x="18564" y="2666"/>
                    <a:pt x="18106" y="2189"/>
                  </a:cubicBezTo>
                  <a:cubicBezTo>
                    <a:pt x="18345" y="2209"/>
                    <a:pt x="18524" y="2328"/>
                    <a:pt x="18723" y="2447"/>
                  </a:cubicBezTo>
                  <a:cubicBezTo>
                    <a:pt x="19141" y="2706"/>
                    <a:pt x="19559" y="2925"/>
                    <a:pt x="19937" y="3184"/>
                  </a:cubicBezTo>
                  <a:cubicBezTo>
                    <a:pt x="20016" y="3243"/>
                    <a:pt x="20116" y="3323"/>
                    <a:pt x="20215" y="3383"/>
                  </a:cubicBezTo>
                  <a:cubicBezTo>
                    <a:pt x="20315" y="3422"/>
                    <a:pt x="20454" y="3422"/>
                    <a:pt x="20534" y="3482"/>
                  </a:cubicBezTo>
                  <a:cubicBezTo>
                    <a:pt x="20573" y="3522"/>
                    <a:pt x="20633" y="3562"/>
                    <a:pt x="20693" y="3601"/>
                  </a:cubicBezTo>
                  <a:cubicBezTo>
                    <a:pt x="20733" y="3641"/>
                    <a:pt x="20792" y="3681"/>
                    <a:pt x="20792" y="3681"/>
                  </a:cubicBezTo>
                  <a:cubicBezTo>
                    <a:pt x="20792" y="3701"/>
                    <a:pt x="20772" y="3761"/>
                    <a:pt x="20812" y="3800"/>
                  </a:cubicBezTo>
                  <a:cubicBezTo>
                    <a:pt x="20852" y="3820"/>
                    <a:pt x="20971" y="3820"/>
                    <a:pt x="21011" y="3860"/>
                  </a:cubicBezTo>
                  <a:cubicBezTo>
                    <a:pt x="21031" y="3880"/>
                    <a:pt x="20991" y="3920"/>
                    <a:pt x="21011" y="3940"/>
                  </a:cubicBezTo>
                  <a:cubicBezTo>
                    <a:pt x="21031" y="3979"/>
                    <a:pt x="21071" y="3960"/>
                    <a:pt x="21111" y="3999"/>
                  </a:cubicBezTo>
                  <a:cubicBezTo>
                    <a:pt x="21310" y="4198"/>
                    <a:pt x="21389" y="4497"/>
                    <a:pt x="21668" y="4656"/>
                  </a:cubicBezTo>
                  <a:cubicBezTo>
                    <a:pt x="21707" y="5133"/>
                    <a:pt x="22105" y="5492"/>
                    <a:pt x="22404" y="5949"/>
                  </a:cubicBezTo>
                  <a:cubicBezTo>
                    <a:pt x="22503" y="6069"/>
                    <a:pt x="22603" y="6208"/>
                    <a:pt x="22682" y="6347"/>
                  </a:cubicBezTo>
                  <a:cubicBezTo>
                    <a:pt x="22702" y="6407"/>
                    <a:pt x="22643" y="6486"/>
                    <a:pt x="22662" y="6546"/>
                  </a:cubicBezTo>
                  <a:cubicBezTo>
                    <a:pt x="22682" y="6606"/>
                    <a:pt x="22782" y="6665"/>
                    <a:pt x="22802" y="6725"/>
                  </a:cubicBezTo>
                  <a:cubicBezTo>
                    <a:pt x="22921" y="6984"/>
                    <a:pt x="23060" y="7223"/>
                    <a:pt x="23200" y="7481"/>
                  </a:cubicBezTo>
                  <a:cubicBezTo>
                    <a:pt x="23419" y="7939"/>
                    <a:pt x="23498" y="8317"/>
                    <a:pt x="23677" y="8655"/>
                  </a:cubicBezTo>
                  <a:cubicBezTo>
                    <a:pt x="23856" y="9013"/>
                    <a:pt x="24035" y="9332"/>
                    <a:pt x="24155" y="9670"/>
                  </a:cubicBezTo>
                  <a:cubicBezTo>
                    <a:pt x="24155" y="9729"/>
                    <a:pt x="24115" y="9809"/>
                    <a:pt x="24135" y="9849"/>
                  </a:cubicBezTo>
                  <a:cubicBezTo>
                    <a:pt x="24155" y="9928"/>
                    <a:pt x="24214" y="9948"/>
                    <a:pt x="24234" y="10008"/>
                  </a:cubicBezTo>
                  <a:cubicBezTo>
                    <a:pt x="24274" y="10127"/>
                    <a:pt x="24234" y="10267"/>
                    <a:pt x="24274" y="10366"/>
                  </a:cubicBezTo>
                  <a:cubicBezTo>
                    <a:pt x="24274" y="10426"/>
                    <a:pt x="24374" y="10426"/>
                    <a:pt x="24393" y="10486"/>
                  </a:cubicBezTo>
                  <a:cubicBezTo>
                    <a:pt x="24433" y="10525"/>
                    <a:pt x="24374" y="10605"/>
                    <a:pt x="24393" y="10645"/>
                  </a:cubicBezTo>
                  <a:cubicBezTo>
                    <a:pt x="24393" y="10704"/>
                    <a:pt x="24413" y="10724"/>
                    <a:pt x="24413" y="10784"/>
                  </a:cubicBezTo>
                  <a:cubicBezTo>
                    <a:pt x="24433" y="11102"/>
                    <a:pt x="24672" y="11202"/>
                    <a:pt x="24752" y="11421"/>
                  </a:cubicBezTo>
                  <a:cubicBezTo>
                    <a:pt x="24831" y="11659"/>
                    <a:pt x="24851" y="11898"/>
                    <a:pt x="24891" y="12157"/>
                  </a:cubicBezTo>
                  <a:cubicBezTo>
                    <a:pt x="24931" y="12475"/>
                    <a:pt x="25030" y="12853"/>
                    <a:pt x="24970" y="13072"/>
                  </a:cubicBezTo>
                  <a:cubicBezTo>
                    <a:pt x="24871" y="13410"/>
                    <a:pt x="25070" y="13729"/>
                    <a:pt x="25130" y="14047"/>
                  </a:cubicBezTo>
                  <a:cubicBezTo>
                    <a:pt x="25189" y="14266"/>
                    <a:pt x="25150" y="14524"/>
                    <a:pt x="25150" y="14664"/>
                  </a:cubicBezTo>
                  <a:cubicBezTo>
                    <a:pt x="25150" y="14723"/>
                    <a:pt x="25209" y="14783"/>
                    <a:pt x="25209" y="14863"/>
                  </a:cubicBezTo>
                  <a:cubicBezTo>
                    <a:pt x="25209" y="14982"/>
                    <a:pt x="25229" y="15101"/>
                    <a:pt x="25229" y="15221"/>
                  </a:cubicBezTo>
                  <a:cubicBezTo>
                    <a:pt x="25249" y="15360"/>
                    <a:pt x="25309" y="15499"/>
                    <a:pt x="25249" y="15639"/>
                  </a:cubicBezTo>
                  <a:cubicBezTo>
                    <a:pt x="25269" y="15778"/>
                    <a:pt x="25408" y="15838"/>
                    <a:pt x="25428" y="15977"/>
                  </a:cubicBezTo>
                  <a:cubicBezTo>
                    <a:pt x="25309" y="16136"/>
                    <a:pt x="25468" y="16335"/>
                    <a:pt x="25468" y="16474"/>
                  </a:cubicBezTo>
                  <a:cubicBezTo>
                    <a:pt x="25468" y="16534"/>
                    <a:pt x="25408" y="16594"/>
                    <a:pt x="25408" y="16653"/>
                  </a:cubicBezTo>
                  <a:cubicBezTo>
                    <a:pt x="25428" y="16852"/>
                    <a:pt x="25488" y="17071"/>
                    <a:pt x="25488" y="17230"/>
                  </a:cubicBezTo>
                  <a:cubicBezTo>
                    <a:pt x="25488" y="17270"/>
                    <a:pt x="25428" y="17350"/>
                    <a:pt x="25428" y="17390"/>
                  </a:cubicBezTo>
                  <a:cubicBezTo>
                    <a:pt x="25408" y="17668"/>
                    <a:pt x="25428" y="17947"/>
                    <a:pt x="25388" y="18245"/>
                  </a:cubicBezTo>
                  <a:cubicBezTo>
                    <a:pt x="25368" y="18524"/>
                    <a:pt x="25329" y="18862"/>
                    <a:pt x="25249" y="19160"/>
                  </a:cubicBezTo>
                  <a:cubicBezTo>
                    <a:pt x="25150" y="19598"/>
                    <a:pt x="24970" y="19996"/>
                    <a:pt x="24851" y="20394"/>
                  </a:cubicBezTo>
                  <a:cubicBezTo>
                    <a:pt x="24851" y="20394"/>
                    <a:pt x="24771" y="20414"/>
                    <a:pt x="24752" y="20473"/>
                  </a:cubicBezTo>
                  <a:cubicBezTo>
                    <a:pt x="24712" y="20613"/>
                    <a:pt x="24712" y="20812"/>
                    <a:pt x="24652" y="20931"/>
                  </a:cubicBezTo>
                  <a:cubicBezTo>
                    <a:pt x="24592" y="21110"/>
                    <a:pt x="24433" y="21229"/>
                    <a:pt x="24453" y="21428"/>
                  </a:cubicBezTo>
                  <a:cubicBezTo>
                    <a:pt x="24354" y="21627"/>
                    <a:pt x="24155" y="21747"/>
                    <a:pt x="24075" y="21906"/>
                  </a:cubicBezTo>
                  <a:cubicBezTo>
                    <a:pt x="24035" y="21966"/>
                    <a:pt x="24055" y="22045"/>
                    <a:pt x="23996" y="22105"/>
                  </a:cubicBezTo>
                  <a:cubicBezTo>
                    <a:pt x="23916" y="22165"/>
                    <a:pt x="23836" y="22165"/>
                    <a:pt x="23757" y="22224"/>
                  </a:cubicBezTo>
                  <a:cubicBezTo>
                    <a:pt x="23578" y="22324"/>
                    <a:pt x="23518" y="22463"/>
                    <a:pt x="23419" y="22582"/>
                  </a:cubicBezTo>
                  <a:cubicBezTo>
                    <a:pt x="23339" y="22722"/>
                    <a:pt x="23200" y="22881"/>
                    <a:pt x="23040" y="23000"/>
                  </a:cubicBezTo>
                  <a:cubicBezTo>
                    <a:pt x="22643" y="23319"/>
                    <a:pt x="22105" y="23557"/>
                    <a:pt x="21747" y="23756"/>
                  </a:cubicBezTo>
                  <a:cubicBezTo>
                    <a:pt x="21688" y="23816"/>
                    <a:pt x="21648" y="23816"/>
                    <a:pt x="21568" y="23856"/>
                  </a:cubicBezTo>
                  <a:cubicBezTo>
                    <a:pt x="21409" y="23935"/>
                    <a:pt x="21270" y="24055"/>
                    <a:pt x="21130" y="24114"/>
                  </a:cubicBezTo>
                  <a:cubicBezTo>
                    <a:pt x="20772" y="24254"/>
                    <a:pt x="20414" y="24274"/>
                    <a:pt x="20096" y="24373"/>
                  </a:cubicBezTo>
                  <a:cubicBezTo>
                    <a:pt x="19897" y="24433"/>
                    <a:pt x="19718" y="24572"/>
                    <a:pt x="19519" y="24612"/>
                  </a:cubicBezTo>
                  <a:cubicBezTo>
                    <a:pt x="19280" y="24691"/>
                    <a:pt x="19021" y="24691"/>
                    <a:pt x="18803" y="24711"/>
                  </a:cubicBezTo>
                  <a:cubicBezTo>
                    <a:pt x="18743" y="24771"/>
                    <a:pt x="18624" y="24791"/>
                    <a:pt x="18584" y="24910"/>
                  </a:cubicBezTo>
                  <a:cubicBezTo>
                    <a:pt x="18504" y="24930"/>
                    <a:pt x="18484" y="24811"/>
                    <a:pt x="18405" y="24831"/>
                  </a:cubicBezTo>
                  <a:cubicBezTo>
                    <a:pt x="18405" y="24831"/>
                    <a:pt x="18345" y="24930"/>
                    <a:pt x="18345" y="24930"/>
                  </a:cubicBezTo>
                  <a:cubicBezTo>
                    <a:pt x="18305" y="24950"/>
                    <a:pt x="18246" y="24950"/>
                    <a:pt x="18206" y="24950"/>
                  </a:cubicBezTo>
                  <a:cubicBezTo>
                    <a:pt x="18007" y="24990"/>
                    <a:pt x="17768" y="24930"/>
                    <a:pt x="17629" y="25030"/>
                  </a:cubicBezTo>
                  <a:cubicBezTo>
                    <a:pt x="16912" y="25408"/>
                    <a:pt x="16077" y="25308"/>
                    <a:pt x="15420" y="25646"/>
                  </a:cubicBezTo>
                  <a:cubicBezTo>
                    <a:pt x="15042" y="25706"/>
                    <a:pt x="14425" y="25786"/>
                    <a:pt x="14067" y="26044"/>
                  </a:cubicBezTo>
                  <a:cubicBezTo>
                    <a:pt x="13709" y="25945"/>
                    <a:pt x="13351" y="26124"/>
                    <a:pt x="12993" y="26204"/>
                  </a:cubicBezTo>
                  <a:cubicBezTo>
                    <a:pt x="12774" y="26243"/>
                    <a:pt x="12555" y="26223"/>
                    <a:pt x="12336" y="26263"/>
                  </a:cubicBezTo>
                  <a:cubicBezTo>
                    <a:pt x="12297" y="26263"/>
                    <a:pt x="12177" y="26363"/>
                    <a:pt x="12157" y="26363"/>
                  </a:cubicBezTo>
                  <a:cubicBezTo>
                    <a:pt x="12137" y="26363"/>
                    <a:pt x="12137" y="26303"/>
                    <a:pt x="12098" y="26323"/>
                  </a:cubicBezTo>
                  <a:cubicBezTo>
                    <a:pt x="11978" y="26343"/>
                    <a:pt x="11899" y="26403"/>
                    <a:pt x="11779" y="26422"/>
                  </a:cubicBezTo>
                  <a:cubicBezTo>
                    <a:pt x="11620" y="26442"/>
                    <a:pt x="11441" y="26422"/>
                    <a:pt x="11282" y="26422"/>
                  </a:cubicBezTo>
                  <a:cubicBezTo>
                    <a:pt x="11083" y="26403"/>
                    <a:pt x="10904" y="26343"/>
                    <a:pt x="10725" y="26343"/>
                  </a:cubicBezTo>
                  <a:cubicBezTo>
                    <a:pt x="10347" y="26363"/>
                    <a:pt x="9949" y="26661"/>
                    <a:pt x="9571" y="26482"/>
                  </a:cubicBezTo>
                  <a:cubicBezTo>
                    <a:pt x="9412" y="26582"/>
                    <a:pt x="9292" y="26522"/>
                    <a:pt x="9173" y="26442"/>
                  </a:cubicBezTo>
                  <a:cubicBezTo>
                    <a:pt x="8874" y="26582"/>
                    <a:pt x="8576" y="26522"/>
                    <a:pt x="8297" y="26522"/>
                  </a:cubicBezTo>
                  <a:cubicBezTo>
                    <a:pt x="8118" y="26522"/>
                    <a:pt x="7979" y="26562"/>
                    <a:pt x="7820" y="26562"/>
                  </a:cubicBezTo>
                  <a:cubicBezTo>
                    <a:pt x="7661" y="26542"/>
                    <a:pt x="7621" y="26462"/>
                    <a:pt x="7502" y="26502"/>
                  </a:cubicBezTo>
                  <a:cubicBezTo>
                    <a:pt x="7362" y="26542"/>
                    <a:pt x="6885" y="26403"/>
                    <a:pt x="6765" y="26383"/>
                  </a:cubicBezTo>
                  <a:cubicBezTo>
                    <a:pt x="6686" y="26383"/>
                    <a:pt x="6626" y="26403"/>
                    <a:pt x="6586" y="26383"/>
                  </a:cubicBezTo>
                  <a:cubicBezTo>
                    <a:pt x="6566" y="26383"/>
                    <a:pt x="6566" y="26323"/>
                    <a:pt x="6566" y="26323"/>
                  </a:cubicBezTo>
                  <a:cubicBezTo>
                    <a:pt x="6328" y="26303"/>
                    <a:pt x="5890" y="26243"/>
                    <a:pt x="5790" y="26263"/>
                  </a:cubicBezTo>
                  <a:cubicBezTo>
                    <a:pt x="5651" y="26323"/>
                    <a:pt x="5512" y="26184"/>
                    <a:pt x="5412" y="26144"/>
                  </a:cubicBezTo>
                  <a:cubicBezTo>
                    <a:pt x="4935" y="25965"/>
                    <a:pt x="4636" y="25925"/>
                    <a:pt x="4219" y="25925"/>
                  </a:cubicBezTo>
                  <a:cubicBezTo>
                    <a:pt x="4119" y="25885"/>
                    <a:pt x="4079" y="25845"/>
                    <a:pt x="4040" y="25786"/>
                  </a:cubicBezTo>
                  <a:cubicBezTo>
                    <a:pt x="3980" y="25686"/>
                    <a:pt x="3841" y="25925"/>
                    <a:pt x="3861" y="25766"/>
                  </a:cubicBezTo>
                  <a:cubicBezTo>
                    <a:pt x="3662" y="25746"/>
                    <a:pt x="3642" y="25666"/>
                    <a:pt x="3443" y="25567"/>
                  </a:cubicBezTo>
                  <a:cubicBezTo>
                    <a:pt x="3343" y="25746"/>
                    <a:pt x="3204" y="25487"/>
                    <a:pt x="3204" y="25487"/>
                  </a:cubicBezTo>
                  <a:cubicBezTo>
                    <a:pt x="3144" y="25447"/>
                    <a:pt x="3085" y="25507"/>
                    <a:pt x="3065" y="25487"/>
                  </a:cubicBezTo>
                  <a:cubicBezTo>
                    <a:pt x="2905" y="25388"/>
                    <a:pt x="2806" y="25209"/>
                    <a:pt x="2647" y="25129"/>
                  </a:cubicBezTo>
                  <a:cubicBezTo>
                    <a:pt x="2527" y="25089"/>
                    <a:pt x="2408" y="25109"/>
                    <a:pt x="2269" y="25089"/>
                  </a:cubicBezTo>
                  <a:cubicBezTo>
                    <a:pt x="1931" y="25030"/>
                    <a:pt x="1493" y="24791"/>
                    <a:pt x="1075" y="24552"/>
                  </a:cubicBezTo>
                  <a:cubicBezTo>
                    <a:pt x="916" y="24691"/>
                    <a:pt x="1155" y="24751"/>
                    <a:pt x="1214" y="24831"/>
                  </a:cubicBezTo>
                  <a:cubicBezTo>
                    <a:pt x="1354" y="25010"/>
                    <a:pt x="1473" y="25109"/>
                    <a:pt x="1592" y="25169"/>
                  </a:cubicBezTo>
                  <a:cubicBezTo>
                    <a:pt x="1672" y="25189"/>
                    <a:pt x="1692" y="25288"/>
                    <a:pt x="1712" y="25308"/>
                  </a:cubicBezTo>
                  <a:cubicBezTo>
                    <a:pt x="2030" y="25567"/>
                    <a:pt x="2508" y="25865"/>
                    <a:pt x="2806" y="25945"/>
                  </a:cubicBezTo>
                  <a:cubicBezTo>
                    <a:pt x="3284" y="26104"/>
                    <a:pt x="3681" y="26343"/>
                    <a:pt x="4139" y="26522"/>
                  </a:cubicBezTo>
                  <a:cubicBezTo>
                    <a:pt x="4378" y="26601"/>
                    <a:pt x="4676" y="26701"/>
                    <a:pt x="4855" y="26721"/>
                  </a:cubicBezTo>
                  <a:cubicBezTo>
                    <a:pt x="4935" y="26741"/>
                    <a:pt x="4955" y="26820"/>
                    <a:pt x="4995" y="26840"/>
                  </a:cubicBezTo>
                  <a:cubicBezTo>
                    <a:pt x="5174" y="26900"/>
                    <a:pt x="5412" y="26940"/>
                    <a:pt x="5611" y="26980"/>
                  </a:cubicBezTo>
                  <a:cubicBezTo>
                    <a:pt x="5850" y="27039"/>
                    <a:pt x="6089" y="27099"/>
                    <a:pt x="6228" y="27119"/>
                  </a:cubicBezTo>
                  <a:cubicBezTo>
                    <a:pt x="6268" y="27119"/>
                    <a:pt x="6268" y="27178"/>
                    <a:pt x="6268" y="27178"/>
                  </a:cubicBezTo>
                  <a:cubicBezTo>
                    <a:pt x="6507" y="27258"/>
                    <a:pt x="6606" y="27159"/>
                    <a:pt x="6765" y="27198"/>
                  </a:cubicBezTo>
                  <a:cubicBezTo>
                    <a:pt x="6765" y="27198"/>
                    <a:pt x="6825" y="27258"/>
                    <a:pt x="6885" y="27278"/>
                  </a:cubicBezTo>
                  <a:cubicBezTo>
                    <a:pt x="6964" y="27298"/>
                    <a:pt x="7024" y="27258"/>
                    <a:pt x="7064" y="27258"/>
                  </a:cubicBezTo>
                  <a:cubicBezTo>
                    <a:pt x="7322" y="27298"/>
                    <a:pt x="7581" y="27397"/>
                    <a:pt x="7820" y="27417"/>
                  </a:cubicBezTo>
                  <a:cubicBezTo>
                    <a:pt x="8019" y="27417"/>
                    <a:pt x="8258" y="27338"/>
                    <a:pt x="8437" y="27358"/>
                  </a:cubicBezTo>
                  <a:cubicBezTo>
                    <a:pt x="8556" y="27358"/>
                    <a:pt x="8596" y="27417"/>
                    <a:pt x="8636" y="27437"/>
                  </a:cubicBezTo>
                  <a:cubicBezTo>
                    <a:pt x="8656" y="27437"/>
                    <a:pt x="8675" y="27377"/>
                    <a:pt x="8675" y="27377"/>
                  </a:cubicBezTo>
                  <a:cubicBezTo>
                    <a:pt x="9034" y="27417"/>
                    <a:pt x="9451" y="27457"/>
                    <a:pt x="9670" y="27497"/>
                  </a:cubicBezTo>
                  <a:cubicBezTo>
                    <a:pt x="9730" y="27497"/>
                    <a:pt x="9750" y="27457"/>
                    <a:pt x="9790" y="27457"/>
                  </a:cubicBezTo>
                  <a:cubicBezTo>
                    <a:pt x="10008" y="27417"/>
                    <a:pt x="10148" y="27437"/>
                    <a:pt x="10367" y="27437"/>
                  </a:cubicBezTo>
                  <a:cubicBezTo>
                    <a:pt x="10585" y="27437"/>
                    <a:pt x="10904" y="27377"/>
                    <a:pt x="11162" y="27358"/>
                  </a:cubicBezTo>
                  <a:cubicBezTo>
                    <a:pt x="11222" y="27358"/>
                    <a:pt x="11302" y="27377"/>
                    <a:pt x="11381" y="27377"/>
                  </a:cubicBezTo>
                  <a:cubicBezTo>
                    <a:pt x="12018" y="27318"/>
                    <a:pt x="12973" y="27318"/>
                    <a:pt x="13649" y="27178"/>
                  </a:cubicBezTo>
                  <a:cubicBezTo>
                    <a:pt x="14346" y="27039"/>
                    <a:pt x="14983" y="26860"/>
                    <a:pt x="15599" y="26741"/>
                  </a:cubicBezTo>
                  <a:cubicBezTo>
                    <a:pt x="15957" y="26661"/>
                    <a:pt x="16256" y="26562"/>
                    <a:pt x="16554" y="26502"/>
                  </a:cubicBezTo>
                  <a:cubicBezTo>
                    <a:pt x="16952" y="26422"/>
                    <a:pt x="17390" y="26442"/>
                    <a:pt x="17828" y="26323"/>
                  </a:cubicBezTo>
                  <a:cubicBezTo>
                    <a:pt x="17967" y="26283"/>
                    <a:pt x="18106" y="26223"/>
                    <a:pt x="18246" y="26164"/>
                  </a:cubicBezTo>
                  <a:cubicBezTo>
                    <a:pt x="18763" y="26005"/>
                    <a:pt x="19101" y="25905"/>
                    <a:pt x="19539" y="25806"/>
                  </a:cubicBezTo>
                  <a:lnTo>
                    <a:pt x="20116" y="25666"/>
                  </a:lnTo>
                  <a:cubicBezTo>
                    <a:pt x="20315" y="25607"/>
                    <a:pt x="20534" y="25547"/>
                    <a:pt x="20733" y="25487"/>
                  </a:cubicBezTo>
                  <a:cubicBezTo>
                    <a:pt x="21130" y="25348"/>
                    <a:pt x="21528" y="25209"/>
                    <a:pt x="21906" y="25030"/>
                  </a:cubicBezTo>
                  <a:cubicBezTo>
                    <a:pt x="22583" y="24751"/>
                    <a:pt x="23220" y="24333"/>
                    <a:pt x="23797" y="23856"/>
                  </a:cubicBezTo>
                  <a:cubicBezTo>
                    <a:pt x="24433" y="23279"/>
                    <a:pt x="25010" y="22602"/>
                    <a:pt x="25468" y="21866"/>
                  </a:cubicBezTo>
                  <a:cubicBezTo>
                    <a:pt x="26105" y="20891"/>
                    <a:pt x="26542" y="19697"/>
                    <a:pt x="26662" y="18563"/>
                  </a:cubicBezTo>
                  <a:cubicBezTo>
                    <a:pt x="26761" y="17608"/>
                    <a:pt x="26861" y="16474"/>
                    <a:pt x="26781" y="15479"/>
                  </a:cubicBezTo>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4" name="Google Shape;1874;p31"/>
            <p:cNvSpPr/>
            <p:nvPr/>
          </p:nvSpPr>
          <p:spPr>
            <a:xfrm>
              <a:off x="549975" y="474400"/>
              <a:ext cx="272625" cy="588450"/>
            </a:xfrm>
            <a:custGeom>
              <a:rect b="b" l="l" r="r" t="t"/>
              <a:pathLst>
                <a:path extrusionOk="0" h="23538" w="10905">
                  <a:moveTo>
                    <a:pt x="3901" y="20494"/>
                  </a:moveTo>
                  <a:cubicBezTo>
                    <a:pt x="3960" y="20554"/>
                    <a:pt x="4020" y="20534"/>
                    <a:pt x="4060" y="20573"/>
                  </a:cubicBezTo>
                  <a:cubicBezTo>
                    <a:pt x="4279" y="20713"/>
                    <a:pt x="4378" y="20872"/>
                    <a:pt x="4498" y="20951"/>
                  </a:cubicBezTo>
                  <a:cubicBezTo>
                    <a:pt x="4597" y="21031"/>
                    <a:pt x="4637" y="21031"/>
                    <a:pt x="4677" y="21051"/>
                  </a:cubicBezTo>
                  <a:cubicBezTo>
                    <a:pt x="4716" y="21071"/>
                    <a:pt x="4677" y="21111"/>
                    <a:pt x="4716" y="21131"/>
                  </a:cubicBezTo>
                  <a:cubicBezTo>
                    <a:pt x="5074" y="21409"/>
                    <a:pt x="5532" y="21688"/>
                    <a:pt x="5910" y="21926"/>
                  </a:cubicBezTo>
                  <a:cubicBezTo>
                    <a:pt x="6010" y="21966"/>
                    <a:pt x="6129" y="22086"/>
                    <a:pt x="6228" y="22165"/>
                  </a:cubicBezTo>
                  <a:cubicBezTo>
                    <a:pt x="6348" y="22245"/>
                    <a:pt x="6487" y="22324"/>
                    <a:pt x="6626" y="22384"/>
                  </a:cubicBezTo>
                  <a:cubicBezTo>
                    <a:pt x="7104" y="22603"/>
                    <a:pt x="7641" y="22722"/>
                    <a:pt x="8019" y="22842"/>
                  </a:cubicBezTo>
                  <a:cubicBezTo>
                    <a:pt x="8059" y="22861"/>
                    <a:pt x="8039" y="22901"/>
                    <a:pt x="8079" y="22921"/>
                  </a:cubicBezTo>
                  <a:cubicBezTo>
                    <a:pt x="8119" y="22941"/>
                    <a:pt x="8139" y="22901"/>
                    <a:pt x="8198" y="22901"/>
                  </a:cubicBezTo>
                  <a:cubicBezTo>
                    <a:pt x="8616" y="23041"/>
                    <a:pt x="8934" y="23080"/>
                    <a:pt x="9312" y="23160"/>
                  </a:cubicBezTo>
                  <a:cubicBezTo>
                    <a:pt x="9611" y="23240"/>
                    <a:pt x="9909" y="23438"/>
                    <a:pt x="10228" y="23359"/>
                  </a:cubicBezTo>
                  <a:cubicBezTo>
                    <a:pt x="10367" y="23538"/>
                    <a:pt x="10586" y="23498"/>
                    <a:pt x="10765" y="23399"/>
                  </a:cubicBezTo>
                  <a:cubicBezTo>
                    <a:pt x="10745" y="23160"/>
                    <a:pt x="10884" y="23041"/>
                    <a:pt x="10904" y="22682"/>
                  </a:cubicBezTo>
                  <a:cubicBezTo>
                    <a:pt x="10864" y="22424"/>
                    <a:pt x="10566" y="22424"/>
                    <a:pt x="10446" y="22205"/>
                  </a:cubicBezTo>
                  <a:cubicBezTo>
                    <a:pt x="10327" y="22304"/>
                    <a:pt x="10248" y="22145"/>
                    <a:pt x="10168" y="22145"/>
                  </a:cubicBezTo>
                  <a:cubicBezTo>
                    <a:pt x="10088" y="22145"/>
                    <a:pt x="10009" y="22185"/>
                    <a:pt x="9929" y="22185"/>
                  </a:cubicBezTo>
                  <a:cubicBezTo>
                    <a:pt x="9671" y="22205"/>
                    <a:pt x="9511" y="22066"/>
                    <a:pt x="9332" y="22006"/>
                  </a:cubicBezTo>
                  <a:cubicBezTo>
                    <a:pt x="9113" y="21966"/>
                    <a:pt x="8875" y="21946"/>
                    <a:pt x="8656" y="21887"/>
                  </a:cubicBezTo>
                  <a:cubicBezTo>
                    <a:pt x="8497" y="21867"/>
                    <a:pt x="8278" y="21747"/>
                    <a:pt x="8119" y="21747"/>
                  </a:cubicBezTo>
                  <a:cubicBezTo>
                    <a:pt x="8119" y="21747"/>
                    <a:pt x="8059" y="21827"/>
                    <a:pt x="8039" y="21827"/>
                  </a:cubicBezTo>
                  <a:cubicBezTo>
                    <a:pt x="7920" y="21867"/>
                    <a:pt x="7860" y="21688"/>
                    <a:pt x="7780" y="21648"/>
                  </a:cubicBezTo>
                  <a:cubicBezTo>
                    <a:pt x="7581" y="21548"/>
                    <a:pt x="7382" y="21509"/>
                    <a:pt x="7203" y="21429"/>
                  </a:cubicBezTo>
                  <a:cubicBezTo>
                    <a:pt x="6905" y="21310"/>
                    <a:pt x="6626" y="21210"/>
                    <a:pt x="6388" y="21031"/>
                  </a:cubicBezTo>
                  <a:cubicBezTo>
                    <a:pt x="6268" y="20932"/>
                    <a:pt x="6169" y="20772"/>
                    <a:pt x="6049" y="20693"/>
                  </a:cubicBezTo>
                  <a:cubicBezTo>
                    <a:pt x="5870" y="20554"/>
                    <a:pt x="5632" y="20474"/>
                    <a:pt x="5433" y="20355"/>
                  </a:cubicBezTo>
                  <a:cubicBezTo>
                    <a:pt x="4955" y="20096"/>
                    <a:pt x="4537" y="19778"/>
                    <a:pt x="4219" y="19320"/>
                  </a:cubicBezTo>
                  <a:cubicBezTo>
                    <a:pt x="4100" y="19280"/>
                    <a:pt x="3980" y="19201"/>
                    <a:pt x="3861" y="19141"/>
                  </a:cubicBezTo>
                  <a:cubicBezTo>
                    <a:pt x="3841" y="19022"/>
                    <a:pt x="3761" y="19002"/>
                    <a:pt x="3682" y="18922"/>
                  </a:cubicBezTo>
                  <a:cubicBezTo>
                    <a:pt x="3582" y="18823"/>
                    <a:pt x="3483" y="18683"/>
                    <a:pt x="3363" y="18544"/>
                  </a:cubicBezTo>
                  <a:cubicBezTo>
                    <a:pt x="3264" y="18405"/>
                    <a:pt x="3145" y="18265"/>
                    <a:pt x="3005" y="18146"/>
                  </a:cubicBezTo>
                  <a:cubicBezTo>
                    <a:pt x="3025" y="17828"/>
                    <a:pt x="2846" y="17629"/>
                    <a:pt x="2667" y="17410"/>
                  </a:cubicBezTo>
                  <a:cubicBezTo>
                    <a:pt x="2428" y="17171"/>
                    <a:pt x="2150" y="16714"/>
                    <a:pt x="2010" y="16455"/>
                  </a:cubicBezTo>
                  <a:cubicBezTo>
                    <a:pt x="1971" y="16395"/>
                    <a:pt x="2030" y="16355"/>
                    <a:pt x="2010" y="16336"/>
                  </a:cubicBezTo>
                  <a:cubicBezTo>
                    <a:pt x="1951" y="16196"/>
                    <a:pt x="1871" y="16057"/>
                    <a:pt x="1812" y="15918"/>
                  </a:cubicBezTo>
                  <a:cubicBezTo>
                    <a:pt x="1672" y="15540"/>
                    <a:pt x="1573" y="15142"/>
                    <a:pt x="1414" y="14784"/>
                  </a:cubicBezTo>
                  <a:cubicBezTo>
                    <a:pt x="1553" y="14644"/>
                    <a:pt x="1354" y="14505"/>
                    <a:pt x="1334" y="14386"/>
                  </a:cubicBezTo>
                  <a:cubicBezTo>
                    <a:pt x="1274" y="14107"/>
                    <a:pt x="1274" y="13848"/>
                    <a:pt x="1215" y="13570"/>
                  </a:cubicBezTo>
                  <a:cubicBezTo>
                    <a:pt x="1155" y="13331"/>
                    <a:pt x="1155" y="13132"/>
                    <a:pt x="1155" y="12933"/>
                  </a:cubicBezTo>
                  <a:cubicBezTo>
                    <a:pt x="1115" y="12555"/>
                    <a:pt x="1036" y="12277"/>
                    <a:pt x="996" y="11978"/>
                  </a:cubicBezTo>
                  <a:cubicBezTo>
                    <a:pt x="976" y="11859"/>
                    <a:pt x="1016" y="11759"/>
                    <a:pt x="996" y="11660"/>
                  </a:cubicBezTo>
                  <a:cubicBezTo>
                    <a:pt x="976" y="11560"/>
                    <a:pt x="896" y="11461"/>
                    <a:pt x="896" y="11361"/>
                  </a:cubicBezTo>
                  <a:cubicBezTo>
                    <a:pt x="896" y="11282"/>
                    <a:pt x="936" y="11182"/>
                    <a:pt x="956" y="11083"/>
                  </a:cubicBezTo>
                  <a:cubicBezTo>
                    <a:pt x="956" y="10884"/>
                    <a:pt x="956" y="10685"/>
                    <a:pt x="916" y="10566"/>
                  </a:cubicBezTo>
                  <a:cubicBezTo>
                    <a:pt x="916" y="10506"/>
                    <a:pt x="936" y="10387"/>
                    <a:pt x="936" y="10387"/>
                  </a:cubicBezTo>
                  <a:cubicBezTo>
                    <a:pt x="916" y="10227"/>
                    <a:pt x="856" y="10088"/>
                    <a:pt x="856" y="9949"/>
                  </a:cubicBezTo>
                  <a:cubicBezTo>
                    <a:pt x="876" y="9849"/>
                    <a:pt x="956" y="9750"/>
                    <a:pt x="956" y="9630"/>
                  </a:cubicBezTo>
                  <a:cubicBezTo>
                    <a:pt x="956" y="9451"/>
                    <a:pt x="856" y="9233"/>
                    <a:pt x="856" y="9054"/>
                  </a:cubicBezTo>
                  <a:cubicBezTo>
                    <a:pt x="856" y="8755"/>
                    <a:pt x="996" y="8496"/>
                    <a:pt x="956" y="8238"/>
                  </a:cubicBezTo>
                  <a:cubicBezTo>
                    <a:pt x="717" y="8158"/>
                    <a:pt x="996" y="8178"/>
                    <a:pt x="1016" y="8138"/>
                  </a:cubicBezTo>
                  <a:cubicBezTo>
                    <a:pt x="1036" y="8098"/>
                    <a:pt x="996" y="7979"/>
                    <a:pt x="1016" y="7919"/>
                  </a:cubicBezTo>
                  <a:cubicBezTo>
                    <a:pt x="1055" y="7621"/>
                    <a:pt x="1055" y="7263"/>
                    <a:pt x="976" y="7084"/>
                  </a:cubicBezTo>
                  <a:cubicBezTo>
                    <a:pt x="1155" y="6447"/>
                    <a:pt x="1394" y="5552"/>
                    <a:pt x="1235" y="4915"/>
                  </a:cubicBezTo>
                  <a:cubicBezTo>
                    <a:pt x="1354" y="4915"/>
                    <a:pt x="1294" y="4796"/>
                    <a:pt x="1294" y="4756"/>
                  </a:cubicBezTo>
                  <a:cubicBezTo>
                    <a:pt x="1374" y="4477"/>
                    <a:pt x="1573" y="4239"/>
                    <a:pt x="1652" y="4060"/>
                  </a:cubicBezTo>
                  <a:cubicBezTo>
                    <a:pt x="1672" y="4000"/>
                    <a:pt x="1652" y="3920"/>
                    <a:pt x="1692" y="3861"/>
                  </a:cubicBezTo>
                  <a:cubicBezTo>
                    <a:pt x="1871" y="3542"/>
                    <a:pt x="2090" y="3224"/>
                    <a:pt x="2269" y="2886"/>
                  </a:cubicBezTo>
                  <a:cubicBezTo>
                    <a:pt x="2349" y="2727"/>
                    <a:pt x="2408" y="2528"/>
                    <a:pt x="2508" y="2289"/>
                  </a:cubicBezTo>
                  <a:cubicBezTo>
                    <a:pt x="2548" y="2189"/>
                    <a:pt x="2607" y="2110"/>
                    <a:pt x="2627" y="2090"/>
                  </a:cubicBezTo>
                  <a:cubicBezTo>
                    <a:pt x="2667" y="2030"/>
                    <a:pt x="2687" y="1951"/>
                    <a:pt x="2727" y="1871"/>
                  </a:cubicBezTo>
                  <a:cubicBezTo>
                    <a:pt x="2806" y="1592"/>
                    <a:pt x="3025" y="1354"/>
                    <a:pt x="3125" y="1115"/>
                  </a:cubicBezTo>
                  <a:cubicBezTo>
                    <a:pt x="3145" y="1075"/>
                    <a:pt x="3125" y="996"/>
                    <a:pt x="3145" y="936"/>
                  </a:cubicBezTo>
                  <a:cubicBezTo>
                    <a:pt x="3184" y="797"/>
                    <a:pt x="3264" y="677"/>
                    <a:pt x="3284" y="618"/>
                  </a:cubicBezTo>
                  <a:cubicBezTo>
                    <a:pt x="3284" y="478"/>
                    <a:pt x="3423" y="399"/>
                    <a:pt x="3383" y="259"/>
                  </a:cubicBezTo>
                  <a:cubicBezTo>
                    <a:pt x="3483" y="299"/>
                    <a:pt x="3622" y="80"/>
                    <a:pt x="3463" y="1"/>
                  </a:cubicBezTo>
                  <a:cubicBezTo>
                    <a:pt x="3204" y="120"/>
                    <a:pt x="2985" y="498"/>
                    <a:pt x="2727" y="538"/>
                  </a:cubicBezTo>
                  <a:cubicBezTo>
                    <a:pt x="2806" y="836"/>
                    <a:pt x="2508" y="916"/>
                    <a:pt x="2309" y="1175"/>
                  </a:cubicBezTo>
                  <a:cubicBezTo>
                    <a:pt x="2249" y="1254"/>
                    <a:pt x="2229" y="1393"/>
                    <a:pt x="2150" y="1473"/>
                  </a:cubicBezTo>
                  <a:cubicBezTo>
                    <a:pt x="2070" y="1592"/>
                    <a:pt x="1931" y="1692"/>
                    <a:pt x="1871" y="1811"/>
                  </a:cubicBezTo>
                  <a:cubicBezTo>
                    <a:pt x="1812" y="1911"/>
                    <a:pt x="1812" y="2070"/>
                    <a:pt x="1772" y="2169"/>
                  </a:cubicBezTo>
                  <a:cubicBezTo>
                    <a:pt x="1613" y="2547"/>
                    <a:pt x="1354" y="2786"/>
                    <a:pt x="1374" y="3085"/>
                  </a:cubicBezTo>
                  <a:cubicBezTo>
                    <a:pt x="1215" y="3184"/>
                    <a:pt x="1274" y="3363"/>
                    <a:pt x="1274" y="3522"/>
                  </a:cubicBezTo>
                  <a:cubicBezTo>
                    <a:pt x="1155" y="3761"/>
                    <a:pt x="1175" y="3801"/>
                    <a:pt x="1115" y="3980"/>
                  </a:cubicBezTo>
                  <a:cubicBezTo>
                    <a:pt x="1215" y="4398"/>
                    <a:pt x="956" y="4696"/>
                    <a:pt x="797" y="5054"/>
                  </a:cubicBezTo>
                  <a:cubicBezTo>
                    <a:pt x="558" y="5572"/>
                    <a:pt x="518" y="6089"/>
                    <a:pt x="379" y="6467"/>
                  </a:cubicBezTo>
                  <a:cubicBezTo>
                    <a:pt x="478" y="6905"/>
                    <a:pt x="220" y="7323"/>
                    <a:pt x="339" y="7740"/>
                  </a:cubicBezTo>
                  <a:cubicBezTo>
                    <a:pt x="120" y="7860"/>
                    <a:pt x="100" y="8357"/>
                    <a:pt x="200" y="8556"/>
                  </a:cubicBezTo>
                  <a:cubicBezTo>
                    <a:pt x="1" y="8735"/>
                    <a:pt x="120" y="8994"/>
                    <a:pt x="100" y="9252"/>
                  </a:cubicBezTo>
                  <a:cubicBezTo>
                    <a:pt x="81" y="9312"/>
                    <a:pt x="81" y="9392"/>
                    <a:pt x="61" y="9471"/>
                  </a:cubicBezTo>
                  <a:cubicBezTo>
                    <a:pt x="21" y="9750"/>
                    <a:pt x="81" y="10367"/>
                    <a:pt x="81" y="10546"/>
                  </a:cubicBezTo>
                  <a:cubicBezTo>
                    <a:pt x="61" y="10924"/>
                    <a:pt x="81" y="11242"/>
                    <a:pt x="200" y="11541"/>
                  </a:cubicBezTo>
                  <a:cubicBezTo>
                    <a:pt x="61" y="11600"/>
                    <a:pt x="160" y="11720"/>
                    <a:pt x="160" y="11799"/>
                  </a:cubicBezTo>
                  <a:cubicBezTo>
                    <a:pt x="120" y="12098"/>
                    <a:pt x="160" y="12356"/>
                    <a:pt x="180" y="12615"/>
                  </a:cubicBezTo>
                  <a:cubicBezTo>
                    <a:pt x="180" y="12814"/>
                    <a:pt x="100" y="13033"/>
                    <a:pt x="120" y="13232"/>
                  </a:cubicBezTo>
                  <a:cubicBezTo>
                    <a:pt x="120" y="13272"/>
                    <a:pt x="160" y="13291"/>
                    <a:pt x="180" y="13351"/>
                  </a:cubicBezTo>
                  <a:cubicBezTo>
                    <a:pt x="200" y="13411"/>
                    <a:pt x="140" y="13490"/>
                    <a:pt x="140" y="13510"/>
                  </a:cubicBezTo>
                  <a:cubicBezTo>
                    <a:pt x="200" y="13848"/>
                    <a:pt x="319" y="14187"/>
                    <a:pt x="399" y="14525"/>
                  </a:cubicBezTo>
                  <a:cubicBezTo>
                    <a:pt x="439" y="14724"/>
                    <a:pt x="399" y="14943"/>
                    <a:pt x="459" y="15142"/>
                  </a:cubicBezTo>
                  <a:cubicBezTo>
                    <a:pt x="518" y="15341"/>
                    <a:pt x="658" y="15520"/>
                    <a:pt x="717" y="15699"/>
                  </a:cubicBezTo>
                  <a:cubicBezTo>
                    <a:pt x="737" y="15798"/>
                    <a:pt x="737" y="15938"/>
                    <a:pt x="757" y="16057"/>
                  </a:cubicBezTo>
                  <a:cubicBezTo>
                    <a:pt x="797" y="16196"/>
                    <a:pt x="837" y="16336"/>
                    <a:pt x="896" y="16475"/>
                  </a:cubicBezTo>
                  <a:cubicBezTo>
                    <a:pt x="1016" y="16793"/>
                    <a:pt x="1135" y="17111"/>
                    <a:pt x="1314" y="17410"/>
                  </a:cubicBezTo>
                  <a:cubicBezTo>
                    <a:pt x="1394" y="17569"/>
                    <a:pt x="1553" y="17768"/>
                    <a:pt x="1593" y="17868"/>
                  </a:cubicBezTo>
                  <a:cubicBezTo>
                    <a:pt x="1593" y="17907"/>
                    <a:pt x="1672" y="17907"/>
                    <a:pt x="1672" y="17927"/>
                  </a:cubicBezTo>
                  <a:cubicBezTo>
                    <a:pt x="1712" y="18007"/>
                    <a:pt x="1752" y="18106"/>
                    <a:pt x="1812" y="18166"/>
                  </a:cubicBezTo>
                  <a:cubicBezTo>
                    <a:pt x="1851" y="18246"/>
                    <a:pt x="1951" y="18265"/>
                    <a:pt x="1991" y="18305"/>
                  </a:cubicBezTo>
                  <a:cubicBezTo>
                    <a:pt x="2190" y="18524"/>
                    <a:pt x="2607" y="19022"/>
                    <a:pt x="2568" y="19101"/>
                  </a:cubicBezTo>
                  <a:cubicBezTo>
                    <a:pt x="2548" y="19141"/>
                    <a:pt x="2647" y="19121"/>
                    <a:pt x="2647" y="19121"/>
                  </a:cubicBezTo>
                  <a:cubicBezTo>
                    <a:pt x="2667" y="19141"/>
                    <a:pt x="2707" y="19201"/>
                    <a:pt x="2747" y="19240"/>
                  </a:cubicBezTo>
                  <a:cubicBezTo>
                    <a:pt x="2826" y="19380"/>
                    <a:pt x="2886" y="19539"/>
                    <a:pt x="3005" y="19678"/>
                  </a:cubicBezTo>
                  <a:cubicBezTo>
                    <a:pt x="3105" y="19778"/>
                    <a:pt x="3264" y="19837"/>
                    <a:pt x="3363" y="19937"/>
                  </a:cubicBezTo>
                  <a:cubicBezTo>
                    <a:pt x="3443" y="20016"/>
                    <a:pt x="3463" y="20136"/>
                    <a:pt x="3542" y="20215"/>
                  </a:cubicBezTo>
                  <a:cubicBezTo>
                    <a:pt x="3622" y="20295"/>
                    <a:pt x="3761" y="20295"/>
                    <a:pt x="3841" y="20374"/>
                  </a:cubicBezTo>
                  <a:cubicBezTo>
                    <a:pt x="3841" y="20374"/>
                    <a:pt x="3861" y="20454"/>
                    <a:pt x="3901" y="20494"/>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75" name="Google Shape;1875;p31"/>
          <p:cNvSpPr/>
          <p:nvPr/>
        </p:nvSpPr>
        <p:spPr>
          <a:xfrm rot="4144145">
            <a:off x="890906" y="671673"/>
            <a:ext cx="1318427" cy="993147"/>
          </a:xfrm>
          <a:custGeom>
            <a:rect b="b" l="l" r="r" t="t"/>
            <a:pathLst>
              <a:path extrusionOk="0" h="10387" w="13789">
                <a:moveTo>
                  <a:pt x="5267" y="0"/>
                </a:moveTo>
                <a:cubicBezTo>
                  <a:pt x="4358" y="0"/>
                  <a:pt x="3499" y="191"/>
                  <a:pt x="2786" y="634"/>
                </a:cubicBezTo>
                <a:cubicBezTo>
                  <a:pt x="1234" y="1649"/>
                  <a:pt x="1" y="4573"/>
                  <a:pt x="1035" y="6623"/>
                </a:cubicBezTo>
                <a:cubicBezTo>
                  <a:pt x="2262" y="8933"/>
                  <a:pt x="5711" y="10386"/>
                  <a:pt x="8376" y="10386"/>
                </a:cubicBezTo>
                <a:cubicBezTo>
                  <a:pt x="8695" y="10386"/>
                  <a:pt x="9002" y="10366"/>
                  <a:pt x="9292" y="10323"/>
                </a:cubicBezTo>
                <a:cubicBezTo>
                  <a:pt x="12615" y="9846"/>
                  <a:pt x="13789" y="5309"/>
                  <a:pt x="11819" y="2942"/>
                </a:cubicBezTo>
                <a:cubicBezTo>
                  <a:pt x="10514" y="1376"/>
                  <a:pt x="7709" y="0"/>
                  <a:pt x="5267"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6" name="Google Shape;1876;p31"/>
          <p:cNvSpPr/>
          <p:nvPr/>
        </p:nvSpPr>
        <p:spPr>
          <a:xfrm>
            <a:off x="7695775" y="2061200"/>
            <a:ext cx="559090" cy="510541"/>
          </a:xfrm>
          <a:custGeom>
            <a:rect b="b" l="l" r="r" t="t"/>
            <a:pathLst>
              <a:path extrusionOk="0" h="10884" w="11919">
                <a:moveTo>
                  <a:pt x="3204" y="0"/>
                </a:moveTo>
                <a:lnTo>
                  <a:pt x="5074" y="4238"/>
                </a:lnTo>
                <a:lnTo>
                  <a:pt x="1" y="3940"/>
                </a:lnTo>
                <a:lnTo>
                  <a:pt x="4497" y="5889"/>
                </a:lnTo>
                <a:lnTo>
                  <a:pt x="2607" y="9132"/>
                </a:lnTo>
                <a:lnTo>
                  <a:pt x="5771" y="6208"/>
                </a:lnTo>
                <a:lnTo>
                  <a:pt x="6089" y="10883"/>
                </a:lnTo>
                <a:lnTo>
                  <a:pt x="7163" y="6307"/>
                </a:lnTo>
                <a:lnTo>
                  <a:pt x="11919" y="6964"/>
                </a:lnTo>
                <a:lnTo>
                  <a:pt x="7900" y="4457"/>
                </a:lnTo>
                <a:lnTo>
                  <a:pt x="8974" y="119"/>
                </a:lnTo>
                <a:lnTo>
                  <a:pt x="6348" y="3681"/>
                </a:lnTo>
                <a:lnTo>
                  <a:pt x="32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7" name="Google Shape;1877;p31"/>
          <p:cNvSpPr/>
          <p:nvPr/>
        </p:nvSpPr>
        <p:spPr>
          <a:xfrm>
            <a:off x="773175" y="3566375"/>
            <a:ext cx="429971" cy="510546"/>
          </a:xfrm>
          <a:custGeom>
            <a:rect b="b" l="l" r="r" t="t"/>
            <a:pathLst>
              <a:path extrusionOk="0" h="5671" w="4776">
                <a:moveTo>
                  <a:pt x="1930" y="1294"/>
                </a:moveTo>
                <a:cubicBezTo>
                  <a:pt x="1930" y="995"/>
                  <a:pt x="1930" y="717"/>
                  <a:pt x="1930" y="438"/>
                </a:cubicBezTo>
                <a:cubicBezTo>
                  <a:pt x="1950" y="259"/>
                  <a:pt x="1930" y="0"/>
                  <a:pt x="2189" y="0"/>
                </a:cubicBezTo>
                <a:cubicBezTo>
                  <a:pt x="2268" y="20"/>
                  <a:pt x="2408" y="259"/>
                  <a:pt x="2428" y="418"/>
                </a:cubicBezTo>
                <a:cubicBezTo>
                  <a:pt x="2487" y="1015"/>
                  <a:pt x="2507" y="1612"/>
                  <a:pt x="2527" y="2209"/>
                </a:cubicBezTo>
                <a:cubicBezTo>
                  <a:pt x="2547" y="2308"/>
                  <a:pt x="2567" y="2388"/>
                  <a:pt x="2587" y="2487"/>
                </a:cubicBezTo>
                <a:cubicBezTo>
                  <a:pt x="2666" y="2428"/>
                  <a:pt x="2726" y="2368"/>
                  <a:pt x="2806" y="2308"/>
                </a:cubicBezTo>
                <a:cubicBezTo>
                  <a:pt x="3044" y="2070"/>
                  <a:pt x="3283" y="1811"/>
                  <a:pt x="3562" y="1572"/>
                </a:cubicBezTo>
                <a:cubicBezTo>
                  <a:pt x="3701" y="1433"/>
                  <a:pt x="3880" y="1234"/>
                  <a:pt x="4079" y="1433"/>
                </a:cubicBezTo>
                <a:cubicBezTo>
                  <a:pt x="4298" y="1652"/>
                  <a:pt x="4079" y="1811"/>
                  <a:pt x="3940" y="1950"/>
                </a:cubicBezTo>
                <a:cubicBezTo>
                  <a:pt x="3781" y="2109"/>
                  <a:pt x="3621" y="2249"/>
                  <a:pt x="3482" y="2408"/>
                </a:cubicBezTo>
                <a:cubicBezTo>
                  <a:pt x="3422" y="2468"/>
                  <a:pt x="3403" y="2527"/>
                  <a:pt x="3363" y="2567"/>
                </a:cubicBezTo>
                <a:cubicBezTo>
                  <a:pt x="3422" y="2587"/>
                  <a:pt x="3482" y="2607"/>
                  <a:pt x="3562" y="2607"/>
                </a:cubicBezTo>
                <a:cubicBezTo>
                  <a:pt x="3701" y="2627"/>
                  <a:pt x="3860" y="2587"/>
                  <a:pt x="3999" y="2627"/>
                </a:cubicBezTo>
                <a:cubicBezTo>
                  <a:pt x="4099" y="2666"/>
                  <a:pt x="4258" y="2746"/>
                  <a:pt x="4258" y="2865"/>
                </a:cubicBezTo>
                <a:cubicBezTo>
                  <a:pt x="4258" y="2985"/>
                  <a:pt x="4099" y="3084"/>
                  <a:pt x="3980" y="3104"/>
                </a:cubicBezTo>
                <a:cubicBezTo>
                  <a:pt x="3701" y="3164"/>
                  <a:pt x="3422" y="3164"/>
                  <a:pt x="3144" y="3204"/>
                </a:cubicBezTo>
                <a:cubicBezTo>
                  <a:pt x="3064" y="3204"/>
                  <a:pt x="3005" y="3243"/>
                  <a:pt x="2945" y="3263"/>
                </a:cubicBezTo>
                <a:cubicBezTo>
                  <a:pt x="2985" y="3303"/>
                  <a:pt x="3005" y="3383"/>
                  <a:pt x="3064" y="3423"/>
                </a:cubicBezTo>
                <a:cubicBezTo>
                  <a:pt x="3562" y="3900"/>
                  <a:pt x="4059" y="4358"/>
                  <a:pt x="4557" y="4835"/>
                </a:cubicBezTo>
                <a:cubicBezTo>
                  <a:pt x="4616" y="4875"/>
                  <a:pt x="4696" y="4935"/>
                  <a:pt x="4716" y="5014"/>
                </a:cubicBezTo>
                <a:cubicBezTo>
                  <a:pt x="4756" y="5074"/>
                  <a:pt x="4775" y="5193"/>
                  <a:pt x="4756" y="5233"/>
                </a:cubicBezTo>
                <a:cubicBezTo>
                  <a:pt x="4696" y="5293"/>
                  <a:pt x="4557" y="5352"/>
                  <a:pt x="4497" y="5333"/>
                </a:cubicBezTo>
                <a:cubicBezTo>
                  <a:pt x="4298" y="5233"/>
                  <a:pt x="4079" y="5134"/>
                  <a:pt x="3920" y="4994"/>
                </a:cubicBezTo>
                <a:cubicBezTo>
                  <a:pt x="3562" y="4676"/>
                  <a:pt x="3223" y="4318"/>
                  <a:pt x="2865" y="4000"/>
                </a:cubicBezTo>
                <a:cubicBezTo>
                  <a:pt x="2826" y="3940"/>
                  <a:pt x="2746" y="3920"/>
                  <a:pt x="2686" y="3880"/>
                </a:cubicBezTo>
                <a:cubicBezTo>
                  <a:pt x="2666" y="3960"/>
                  <a:pt x="2666" y="4019"/>
                  <a:pt x="2666" y="4099"/>
                </a:cubicBezTo>
                <a:cubicBezTo>
                  <a:pt x="2686" y="4517"/>
                  <a:pt x="2726" y="4955"/>
                  <a:pt x="2726" y="5372"/>
                </a:cubicBezTo>
                <a:cubicBezTo>
                  <a:pt x="2726" y="5472"/>
                  <a:pt x="2666" y="5651"/>
                  <a:pt x="2567" y="5671"/>
                </a:cubicBezTo>
                <a:cubicBezTo>
                  <a:pt x="2448" y="5671"/>
                  <a:pt x="2388" y="5512"/>
                  <a:pt x="2368" y="5432"/>
                </a:cubicBezTo>
                <a:cubicBezTo>
                  <a:pt x="2268" y="4994"/>
                  <a:pt x="2209" y="4577"/>
                  <a:pt x="2129" y="4139"/>
                </a:cubicBezTo>
                <a:cubicBezTo>
                  <a:pt x="2109" y="4079"/>
                  <a:pt x="2089" y="4000"/>
                  <a:pt x="2070" y="3940"/>
                </a:cubicBezTo>
                <a:cubicBezTo>
                  <a:pt x="2010" y="3980"/>
                  <a:pt x="1930" y="4019"/>
                  <a:pt x="1890" y="4079"/>
                </a:cubicBezTo>
                <a:cubicBezTo>
                  <a:pt x="1632" y="4338"/>
                  <a:pt x="1373" y="4616"/>
                  <a:pt x="1095" y="4875"/>
                </a:cubicBezTo>
                <a:cubicBezTo>
                  <a:pt x="1035" y="4955"/>
                  <a:pt x="876" y="5054"/>
                  <a:pt x="776" y="4974"/>
                </a:cubicBezTo>
                <a:cubicBezTo>
                  <a:pt x="697" y="4915"/>
                  <a:pt x="736" y="4736"/>
                  <a:pt x="796" y="4656"/>
                </a:cubicBezTo>
                <a:cubicBezTo>
                  <a:pt x="1035" y="4318"/>
                  <a:pt x="1294" y="3980"/>
                  <a:pt x="1552" y="3641"/>
                </a:cubicBezTo>
                <a:cubicBezTo>
                  <a:pt x="1572" y="3602"/>
                  <a:pt x="1592" y="3522"/>
                  <a:pt x="1632" y="3482"/>
                </a:cubicBezTo>
                <a:cubicBezTo>
                  <a:pt x="1572" y="3462"/>
                  <a:pt x="1512" y="3462"/>
                  <a:pt x="1453" y="3462"/>
                </a:cubicBezTo>
                <a:cubicBezTo>
                  <a:pt x="1095" y="3482"/>
                  <a:pt x="717" y="3502"/>
                  <a:pt x="358" y="3522"/>
                </a:cubicBezTo>
                <a:cubicBezTo>
                  <a:pt x="199" y="3522"/>
                  <a:pt x="0" y="3542"/>
                  <a:pt x="0" y="3323"/>
                </a:cubicBezTo>
                <a:cubicBezTo>
                  <a:pt x="20" y="3224"/>
                  <a:pt x="199" y="3064"/>
                  <a:pt x="319" y="3044"/>
                </a:cubicBezTo>
                <a:cubicBezTo>
                  <a:pt x="657" y="2985"/>
                  <a:pt x="995" y="2965"/>
                  <a:pt x="1313" y="2925"/>
                </a:cubicBezTo>
                <a:cubicBezTo>
                  <a:pt x="1433" y="2905"/>
                  <a:pt x="1532" y="2885"/>
                  <a:pt x="1632" y="2865"/>
                </a:cubicBezTo>
                <a:cubicBezTo>
                  <a:pt x="1572" y="2766"/>
                  <a:pt x="1512" y="2686"/>
                  <a:pt x="1433" y="2607"/>
                </a:cubicBezTo>
                <a:cubicBezTo>
                  <a:pt x="1174" y="2288"/>
                  <a:pt x="876" y="2010"/>
                  <a:pt x="617" y="1672"/>
                </a:cubicBezTo>
                <a:cubicBezTo>
                  <a:pt x="538" y="1572"/>
                  <a:pt x="398" y="1393"/>
                  <a:pt x="498" y="1294"/>
                </a:cubicBezTo>
                <a:cubicBezTo>
                  <a:pt x="597" y="1194"/>
                  <a:pt x="776" y="1353"/>
                  <a:pt x="876" y="1433"/>
                </a:cubicBezTo>
                <a:cubicBezTo>
                  <a:pt x="1194" y="1672"/>
                  <a:pt x="1473" y="1950"/>
                  <a:pt x="1771" y="2209"/>
                </a:cubicBezTo>
                <a:cubicBezTo>
                  <a:pt x="1831" y="2249"/>
                  <a:pt x="1890" y="2269"/>
                  <a:pt x="1950" y="2308"/>
                </a:cubicBezTo>
                <a:cubicBezTo>
                  <a:pt x="1970" y="2249"/>
                  <a:pt x="1970" y="2189"/>
                  <a:pt x="1970" y="2109"/>
                </a:cubicBezTo>
                <a:cubicBezTo>
                  <a:pt x="1970" y="1831"/>
                  <a:pt x="1950" y="1572"/>
                  <a:pt x="1930" y="1294"/>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8" name="Google Shape;1878;p31"/>
          <p:cNvSpPr/>
          <p:nvPr/>
        </p:nvSpPr>
        <p:spPr>
          <a:xfrm>
            <a:off x="1015250" y="1475600"/>
            <a:ext cx="888513" cy="765982"/>
          </a:xfrm>
          <a:custGeom>
            <a:rect b="b" l="l" r="r" t="t"/>
            <a:pathLst>
              <a:path extrusionOk="0" h="17685" w="20514">
                <a:moveTo>
                  <a:pt x="14439" y="412"/>
                </a:moveTo>
                <a:lnTo>
                  <a:pt x="14439" y="412"/>
                </a:lnTo>
                <a:cubicBezTo>
                  <a:pt x="15237" y="1071"/>
                  <a:pt x="15684" y="2161"/>
                  <a:pt x="15580" y="3193"/>
                </a:cubicBezTo>
                <a:lnTo>
                  <a:pt x="15580" y="3193"/>
                </a:lnTo>
                <a:cubicBezTo>
                  <a:pt x="14606" y="2518"/>
                  <a:pt x="13847" y="1458"/>
                  <a:pt x="14439" y="412"/>
                </a:cubicBezTo>
                <a:close/>
                <a:moveTo>
                  <a:pt x="1680" y="4259"/>
                </a:moveTo>
                <a:cubicBezTo>
                  <a:pt x="1730" y="4259"/>
                  <a:pt x="1781" y="4263"/>
                  <a:pt x="1831" y="4273"/>
                </a:cubicBezTo>
                <a:cubicBezTo>
                  <a:pt x="2706" y="4472"/>
                  <a:pt x="3064" y="6601"/>
                  <a:pt x="3244" y="7357"/>
                </a:cubicBezTo>
                <a:cubicBezTo>
                  <a:pt x="3357" y="7849"/>
                  <a:pt x="3439" y="8345"/>
                  <a:pt x="3496" y="8846"/>
                </a:cubicBezTo>
                <a:lnTo>
                  <a:pt x="3496" y="8846"/>
                </a:lnTo>
                <a:cubicBezTo>
                  <a:pt x="2563" y="8329"/>
                  <a:pt x="1531" y="7633"/>
                  <a:pt x="936" y="6740"/>
                </a:cubicBezTo>
                <a:cubicBezTo>
                  <a:pt x="597" y="6263"/>
                  <a:pt x="359" y="5626"/>
                  <a:pt x="597" y="5049"/>
                </a:cubicBezTo>
                <a:cubicBezTo>
                  <a:pt x="777" y="4654"/>
                  <a:pt x="1216" y="4259"/>
                  <a:pt x="1680" y="4259"/>
                </a:cubicBezTo>
                <a:close/>
                <a:moveTo>
                  <a:pt x="14385" y="0"/>
                </a:moveTo>
                <a:cubicBezTo>
                  <a:pt x="14341" y="0"/>
                  <a:pt x="14296" y="15"/>
                  <a:pt x="14266" y="55"/>
                </a:cubicBezTo>
                <a:cubicBezTo>
                  <a:pt x="13356" y="1400"/>
                  <a:pt x="14282" y="2736"/>
                  <a:pt x="15525" y="3531"/>
                </a:cubicBezTo>
                <a:lnTo>
                  <a:pt x="15525" y="3531"/>
                </a:lnTo>
                <a:cubicBezTo>
                  <a:pt x="15447" y="3877"/>
                  <a:pt x="15302" y="4211"/>
                  <a:pt x="15082" y="4512"/>
                </a:cubicBezTo>
                <a:cubicBezTo>
                  <a:pt x="14604" y="5166"/>
                  <a:pt x="13828" y="5479"/>
                  <a:pt x="13044" y="5479"/>
                </a:cubicBezTo>
                <a:cubicBezTo>
                  <a:pt x="12323" y="5479"/>
                  <a:pt x="11596" y="5214"/>
                  <a:pt x="11090" y="4707"/>
                </a:cubicBezTo>
                <a:lnTo>
                  <a:pt x="11090" y="4707"/>
                </a:lnTo>
                <a:cubicBezTo>
                  <a:pt x="10969" y="4457"/>
                  <a:pt x="10808" y="4217"/>
                  <a:pt x="10605" y="3994"/>
                </a:cubicBezTo>
                <a:cubicBezTo>
                  <a:pt x="10576" y="3965"/>
                  <a:pt x="10539" y="3952"/>
                  <a:pt x="10501" y="3952"/>
                </a:cubicBezTo>
                <a:cubicBezTo>
                  <a:pt x="10387" y="3952"/>
                  <a:pt x="10267" y="4069"/>
                  <a:pt x="10327" y="4173"/>
                </a:cubicBezTo>
                <a:cubicBezTo>
                  <a:pt x="10442" y="4424"/>
                  <a:pt x="10594" y="4649"/>
                  <a:pt x="10773" y="4847"/>
                </a:cubicBezTo>
                <a:lnTo>
                  <a:pt x="10773" y="4847"/>
                </a:lnTo>
                <a:cubicBezTo>
                  <a:pt x="11505" y="6328"/>
                  <a:pt x="10640" y="8263"/>
                  <a:pt x="9332" y="9187"/>
                </a:cubicBezTo>
                <a:cubicBezTo>
                  <a:pt x="8633" y="9672"/>
                  <a:pt x="7836" y="9868"/>
                  <a:pt x="7022" y="9868"/>
                </a:cubicBezTo>
                <a:cubicBezTo>
                  <a:pt x="5962" y="9868"/>
                  <a:pt x="4873" y="9535"/>
                  <a:pt x="3933" y="9075"/>
                </a:cubicBezTo>
                <a:lnTo>
                  <a:pt x="3933" y="9075"/>
                </a:lnTo>
                <a:cubicBezTo>
                  <a:pt x="3805" y="7955"/>
                  <a:pt x="3569" y="6833"/>
                  <a:pt x="3224" y="5765"/>
                </a:cubicBezTo>
                <a:cubicBezTo>
                  <a:pt x="2968" y="5017"/>
                  <a:pt x="2612" y="3866"/>
                  <a:pt x="1679" y="3866"/>
                </a:cubicBezTo>
                <a:cubicBezTo>
                  <a:pt x="1595" y="3866"/>
                  <a:pt x="1507" y="3875"/>
                  <a:pt x="1413" y="3895"/>
                </a:cubicBezTo>
                <a:cubicBezTo>
                  <a:pt x="558" y="4094"/>
                  <a:pt x="0" y="4989"/>
                  <a:pt x="140" y="5845"/>
                </a:cubicBezTo>
                <a:cubicBezTo>
                  <a:pt x="339" y="7078"/>
                  <a:pt x="1493" y="7974"/>
                  <a:pt x="2448" y="8630"/>
                </a:cubicBezTo>
                <a:cubicBezTo>
                  <a:pt x="2788" y="8865"/>
                  <a:pt x="3154" y="9090"/>
                  <a:pt x="3540" y="9293"/>
                </a:cubicBezTo>
                <a:lnTo>
                  <a:pt x="3540" y="9293"/>
                </a:lnTo>
                <a:cubicBezTo>
                  <a:pt x="3575" y="9699"/>
                  <a:pt x="3594" y="10108"/>
                  <a:pt x="3602" y="10520"/>
                </a:cubicBezTo>
                <a:cubicBezTo>
                  <a:pt x="3602" y="12888"/>
                  <a:pt x="3084" y="15236"/>
                  <a:pt x="2030" y="17365"/>
                </a:cubicBezTo>
                <a:cubicBezTo>
                  <a:pt x="1950" y="17538"/>
                  <a:pt x="2102" y="17684"/>
                  <a:pt x="2247" y="17684"/>
                </a:cubicBezTo>
                <a:cubicBezTo>
                  <a:pt x="2319" y="17684"/>
                  <a:pt x="2388" y="17649"/>
                  <a:pt x="2428" y="17564"/>
                </a:cubicBezTo>
                <a:cubicBezTo>
                  <a:pt x="3602" y="15156"/>
                  <a:pt x="4159" y="12470"/>
                  <a:pt x="4000" y="9784"/>
                </a:cubicBezTo>
                <a:cubicBezTo>
                  <a:pt x="3993" y="9693"/>
                  <a:pt x="3985" y="9601"/>
                  <a:pt x="3977" y="9509"/>
                </a:cubicBezTo>
                <a:lnTo>
                  <a:pt x="3977" y="9509"/>
                </a:lnTo>
                <a:cubicBezTo>
                  <a:pt x="4926" y="9950"/>
                  <a:pt x="5965" y="10245"/>
                  <a:pt x="6986" y="10245"/>
                </a:cubicBezTo>
                <a:cubicBezTo>
                  <a:pt x="7739" y="10245"/>
                  <a:pt x="8482" y="10085"/>
                  <a:pt x="9173" y="9705"/>
                </a:cubicBezTo>
                <a:cubicBezTo>
                  <a:pt x="10693" y="8882"/>
                  <a:pt x="11706" y="6959"/>
                  <a:pt x="11304" y="5302"/>
                </a:cubicBezTo>
                <a:lnTo>
                  <a:pt x="11304" y="5302"/>
                </a:lnTo>
                <a:cubicBezTo>
                  <a:pt x="11821" y="5647"/>
                  <a:pt x="12447" y="5831"/>
                  <a:pt x="13070" y="5831"/>
                </a:cubicBezTo>
                <a:cubicBezTo>
                  <a:pt x="13822" y="5831"/>
                  <a:pt x="14571" y="5564"/>
                  <a:pt x="15122" y="4989"/>
                </a:cubicBezTo>
                <a:cubicBezTo>
                  <a:pt x="15476" y="4619"/>
                  <a:pt x="15706" y="4178"/>
                  <a:pt x="15826" y="3709"/>
                </a:cubicBezTo>
                <a:lnTo>
                  <a:pt x="15826" y="3709"/>
                </a:lnTo>
                <a:cubicBezTo>
                  <a:pt x="16377" y="4012"/>
                  <a:pt x="16965" y="4208"/>
                  <a:pt x="17469" y="4253"/>
                </a:cubicBezTo>
                <a:cubicBezTo>
                  <a:pt x="17556" y="4259"/>
                  <a:pt x="17642" y="4262"/>
                  <a:pt x="17728" y="4262"/>
                </a:cubicBezTo>
                <a:cubicBezTo>
                  <a:pt x="18775" y="4262"/>
                  <a:pt x="19789" y="3810"/>
                  <a:pt x="20175" y="2781"/>
                </a:cubicBezTo>
                <a:cubicBezTo>
                  <a:pt x="20513" y="1885"/>
                  <a:pt x="20315" y="791"/>
                  <a:pt x="19419" y="314"/>
                </a:cubicBezTo>
                <a:cubicBezTo>
                  <a:pt x="19408" y="308"/>
                  <a:pt x="19397" y="306"/>
                  <a:pt x="19387" y="306"/>
                </a:cubicBezTo>
                <a:cubicBezTo>
                  <a:pt x="19326" y="306"/>
                  <a:pt x="19291" y="399"/>
                  <a:pt x="19360" y="433"/>
                </a:cubicBezTo>
                <a:cubicBezTo>
                  <a:pt x="20215" y="990"/>
                  <a:pt x="20275" y="2144"/>
                  <a:pt x="19777" y="2980"/>
                </a:cubicBezTo>
                <a:cubicBezTo>
                  <a:pt x="19364" y="3669"/>
                  <a:pt x="18573" y="3946"/>
                  <a:pt x="17795" y="3946"/>
                </a:cubicBezTo>
                <a:cubicBezTo>
                  <a:pt x="17562" y="3946"/>
                  <a:pt x="17331" y="3921"/>
                  <a:pt x="17111" y="3875"/>
                </a:cubicBezTo>
                <a:cubicBezTo>
                  <a:pt x="16741" y="3806"/>
                  <a:pt x="16307" y="3635"/>
                  <a:pt x="15889" y="3390"/>
                </a:cubicBezTo>
                <a:lnTo>
                  <a:pt x="15889" y="3390"/>
                </a:lnTo>
                <a:cubicBezTo>
                  <a:pt x="16073" y="2147"/>
                  <a:pt x="15532" y="779"/>
                  <a:pt x="14505" y="35"/>
                </a:cubicBezTo>
                <a:cubicBezTo>
                  <a:pt x="14475" y="15"/>
                  <a:pt x="14430" y="0"/>
                  <a:pt x="1438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879" name="Google Shape;1879;p31"/>
          <p:cNvGrpSpPr/>
          <p:nvPr/>
        </p:nvGrpSpPr>
        <p:grpSpPr>
          <a:xfrm>
            <a:off x="7993745" y="3647770"/>
            <a:ext cx="559096" cy="955702"/>
            <a:chOff x="478350" y="474400"/>
            <a:chExt cx="344250" cy="588450"/>
          </a:xfrm>
        </p:grpSpPr>
        <p:sp>
          <p:nvSpPr>
            <p:cNvPr id="1880" name="Google Shape;1880;p31"/>
            <p:cNvSpPr/>
            <p:nvPr/>
          </p:nvSpPr>
          <p:spPr>
            <a:xfrm>
              <a:off x="478350" y="590800"/>
              <a:ext cx="58225" cy="311400"/>
            </a:xfrm>
            <a:custGeom>
              <a:rect b="b" l="l" r="r" t="t"/>
              <a:pathLst>
                <a:path extrusionOk="0" h="12456" w="2329">
                  <a:moveTo>
                    <a:pt x="1991" y="11421"/>
                  </a:moveTo>
                  <a:cubicBezTo>
                    <a:pt x="1851" y="10565"/>
                    <a:pt x="1652" y="9809"/>
                    <a:pt x="1493" y="9013"/>
                  </a:cubicBezTo>
                  <a:cubicBezTo>
                    <a:pt x="1175" y="8695"/>
                    <a:pt x="1314" y="8237"/>
                    <a:pt x="1195" y="7859"/>
                  </a:cubicBezTo>
                  <a:cubicBezTo>
                    <a:pt x="1155" y="7760"/>
                    <a:pt x="1095" y="7700"/>
                    <a:pt x="1075" y="7621"/>
                  </a:cubicBezTo>
                  <a:cubicBezTo>
                    <a:pt x="1035" y="7342"/>
                    <a:pt x="1055" y="7083"/>
                    <a:pt x="1016" y="6904"/>
                  </a:cubicBezTo>
                  <a:cubicBezTo>
                    <a:pt x="956" y="6646"/>
                    <a:pt x="916" y="6447"/>
                    <a:pt x="876" y="6208"/>
                  </a:cubicBezTo>
                  <a:cubicBezTo>
                    <a:pt x="817" y="5930"/>
                    <a:pt x="837" y="5651"/>
                    <a:pt x="817" y="5353"/>
                  </a:cubicBezTo>
                  <a:cubicBezTo>
                    <a:pt x="817" y="5193"/>
                    <a:pt x="737" y="5074"/>
                    <a:pt x="757" y="4935"/>
                  </a:cubicBezTo>
                  <a:cubicBezTo>
                    <a:pt x="757" y="4815"/>
                    <a:pt x="837" y="4696"/>
                    <a:pt x="837" y="4577"/>
                  </a:cubicBezTo>
                  <a:cubicBezTo>
                    <a:pt x="856" y="4378"/>
                    <a:pt x="757" y="4139"/>
                    <a:pt x="757" y="3940"/>
                  </a:cubicBezTo>
                  <a:cubicBezTo>
                    <a:pt x="757" y="3860"/>
                    <a:pt x="837" y="3781"/>
                    <a:pt x="856" y="3701"/>
                  </a:cubicBezTo>
                  <a:cubicBezTo>
                    <a:pt x="856" y="3622"/>
                    <a:pt x="777" y="3502"/>
                    <a:pt x="777" y="3442"/>
                  </a:cubicBezTo>
                  <a:cubicBezTo>
                    <a:pt x="797" y="3363"/>
                    <a:pt x="916" y="3283"/>
                    <a:pt x="876" y="3204"/>
                  </a:cubicBezTo>
                  <a:cubicBezTo>
                    <a:pt x="856" y="3064"/>
                    <a:pt x="837" y="2905"/>
                    <a:pt x="797" y="2766"/>
                  </a:cubicBezTo>
                  <a:cubicBezTo>
                    <a:pt x="936" y="2348"/>
                    <a:pt x="1035" y="1672"/>
                    <a:pt x="1075" y="1194"/>
                  </a:cubicBezTo>
                  <a:cubicBezTo>
                    <a:pt x="1075" y="1135"/>
                    <a:pt x="956" y="1135"/>
                    <a:pt x="996" y="1035"/>
                  </a:cubicBezTo>
                  <a:cubicBezTo>
                    <a:pt x="1155" y="677"/>
                    <a:pt x="976" y="438"/>
                    <a:pt x="1135" y="80"/>
                  </a:cubicBezTo>
                  <a:cubicBezTo>
                    <a:pt x="837" y="0"/>
                    <a:pt x="876" y="299"/>
                    <a:pt x="757" y="597"/>
                  </a:cubicBezTo>
                  <a:cubicBezTo>
                    <a:pt x="717" y="717"/>
                    <a:pt x="558" y="756"/>
                    <a:pt x="538" y="776"/>
                  </a:cubicBezTo>
                  <a:cubicBezTo>
                    <a:pt x="518" y="796"/>
                    <a:pt x="578" y="836"/>
                    <a:pt x="558" y="876"/>
                  </a:cubicBezTo>
                  <a:cubicBezTo>
                    <a:pt x="558" y="876"/>
                    <a:pt x="538" y="955"/>
                    <a:pt x="518" y="995"/>
                  </a:cubicBezTo>
                  <a:cubicBezTo>
                    <a:pt x="419" y="1174"/>
                    <a:pt x="439" y="1274"/>
                    <a:pt x="399" y="1433"/>
                  </a:cubicBezTo>
                  <a:cubicBezTo>
                    <a:pt x="399" y="1513"/>
                    <a:pt x="319" y="1552"/>
                    <a:pt x="299" y="1632"/>
                  </a:cubicBezTo>
                  <a:cubicBezTo>
                    <a:pt x="260" y="1811"/>
                    <a:pt x="279" y="2149"/>
                    <a:pt x="260" y="2249"/>
                  </a:cubicBezTo>
                  <a:cubicBezTo>
                    <a:pt x="260" y="2308"/>
                    <a:pt x="180" y="2388"/>
                    <a:pt x="160" y="2448"/>
                  </a:cubicBezTo>
                  <a:cubicBezTo>
                    <a:pt x="120" y="2746"/>
                    <a:pt x="80" y="3064"/>
                    <a:pt x="61" y="3363"/>
                  </a:cubicBezTo>
                  <a:cubicBezTo>
                    <a:pt x="41" y="3482"/>
                    <a:pt x="100" y="3622"/>
                    <a:pt x="100" y="3761"/>
                  </a:cubicBezTo>
                  <a:cubicBezTo>
                    <a:pt x="100" y="3840"/>
                    <a:pt x="21" y="3940"/>
                    <a:pt x="1" y="4000"/>
                  </a:cubicBezTo>
                  <a:cubicBezTo>
                    <a:pt x="1" y="4099"/>
                    <a:pt x="21" y="4179"/>
                    <a:pt x="21" y="4258"/>
                  </a:cubicBezTo>
                  <a:cubicBezTo>
                    <a:pt x="21" y="4855"/>
                    <a:pt x="41" y="5372"/>
                    <a:pt x="41" y="5830"/>
                  </a:cubicBezTo>
                  <a:cubicBezTo>
                    <a:pt x="41" y="6029"/>
                    <a:pt x="1" y="6208"/>
                    <a:pt x="21" y="6387"/>
                  </a:cubicBezTo>
                  <a:cubicBezTo>
                    <a:pt x="41" y="6566"/>
                    <a:pt x="120" y="6765"/>
                    <a:pt x="180" y="6944"/>
                  </a:cubicBezTo>
                  <a:cubicBezTo>
                    <a:pt x="260" y="7282"/>
                    <a:pt x="319" y="7521"/>
                    <a:pt x="399" y="7800"/>
                  </a:cubicBezTo>
                  <a:cubicBezTo>
                    <a:pt x="439" y="7919"/>
                    <a:pt x="538" y="8337"/>
                    <a:pt x="538" y="8496"/>
                  </a:cubicBezTo>
                  <a:cubicBezTo>
                    <a:pt x="538" y="8556"/>
                    <a:pt x="478" y="8576"/>
                    <a:pt x="498" y="8675"/>
                  </a:cubicBezTo>
                  <a:cubicBezTo>
                    <a:pt x="518" y="8775"/>
                    <a:pt x="598" y="8854"/>
                    <a:pt x="638" y="8974"/>
                  </a:cubicBezTo>
                  <a:cubicBezTo>
                    <a:pt x="677" y="9093"/>
                    <a:pt x="697" y="9232"/>
                    <a:pt x="737" y="9352"/>
                  </a:cubicBezTo>
                  <a:cubicBezTo>
                    <a:pt x="797" y="9590"/>
                    <a:pt x="936" y="9809"/>
                    <a:pt x="996" y="10048"/>
                  </a:cubicBezTo>
                  <a:cubicBezTo>
                    <a:pt x="1155" y="10665"/>
                    <a:pt x="1274" y="11321"/>
                    <a:pt x="1593" y="11958"/>
                  </a:cubicBezTo>
                  <a:cubicBezTo>
                    <a:pt x="1831" y="11958"/>
                    <a:pt x="1851" y="12356"/>
                    <a:pt x="2030" y="12455"/>
                  </a:cubicBezTo>
                  <a:cubicBezTo>
                    <a:pt x="2249" y="12376"/>
                    <a:pt x="2090" y="12137"/>
                    <a:pt x="2090" y="11958"/>
                  </a:cubicBezTo>
                  <a:cubicBezTo>
                    <a:pt x="2030" y="11859"/>
                    <a:pt x="2329" y="11918"/>
                    <a:pt x="2189" y="11779"/>
                  </a:cubicBezTo>
                  <a:cubicBezTo>
                    <a:pt x="2170" y="11600"/>
                    <a:pt x="2070" y="11520"/>
                    <a:pt x="1991" y="1142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1" name="Google Shape;1881;p31"/>
            <p:cNvSpPr/>
            <p:nvPr/>
          </p:nvSpPr>
          <p:spPr>
            <a:xfrm>
              <a:off x="549975" y="474400"/>
              <a:ext cx="272625" cy="588450"/>
            </a:xfrm>
            <a:custGeom>
              <a:rect b="b" l="l" r="r" t="t"/>
              <a:pathLst>
                <a:path extrusionOk="0" h="23538" w="10905">
                  <a:moveTo>
                    <a:pt x="3901" y="20494"/>
                  </a:moveTo>
                  <a:cubicBezTo>
                    <a:pt x="3960" y="20554"/>
                    <a:pt x="4020" y="20534"/>
                    <a:pt x="4060" y="20573"/>
                  </a:cubicBezTo>
                  <a:cubicBezTo>
                    <a:pt x="4279" y="20713"/>
                    <a:pt x="4378" y="20872"/>
                    <a:pt x="4498" y="20951"/>
                  </a:cubicBezTo>
                  <a:cubicBezTo>
                    <a:pt x="4597" y="21031"/>
                    <a:pt x="4637" y="21031"/>
                    <a:pt x="4677" y="21051"/>
                  </a:cubicBezTo>
                  <a:cubicBezTo>
                    <a:pt x="4716" y="21071"/>
                    <a:pt x="4677" y="21111"/>
                    <a:pt x="4716" y="21131"/>
                  </a:cubicBezTo>
                  <a:cubicBezTo>
                    <a:pt x="5074" y="21409"/>
                    <a:pt x="5532" y="21688"/>
                    <a:pt x="5910" y="21926"/>
                  </a:cubicBezTo>
                  <a:cubicBezTo>
                    <a:pt x="6010" y="21966"/>
                    <a:pt x="6129" y="22086"/>
                    <a:pt x="6228" y="22165"/>
                  </a:cubicBezTo>
                  <a:cubicBezTo>
                    <a:pt x="6348" y="22245"/>
                    <a:pt x="6487" y="22324"/>
                    <a:pt x="6626" y="22384"/>
                  </a:cubicBezTo>
                  <a:cubicBezTo>
                    <a:pt x="7104" y="22603"/>
                    <a:pt x="7641" y="22722"/>
                    <a:pt x="8019" y="22842"/>
                  </a:cubicBezTo>
                  <a:cubicBezTo>
                    <a:pt x="8059" y="22861"/>
                    <a:pt x="8039" y="22901"/>
                    <a:pt x="8079" y="22921"/>
                  </a:cubicBezTo>
                  <a:cubicBezTo>
                    <a:pt x="8119" y="22941"/>
                    <a:pt x="8139" y="22901"/>
                    <a:pt x="8198" y="22901"/>
                  </a:cubicBezTo>
                  <a:cubicBezTo>
                    <a:pt x="8616" y="23041"/>
                    <a:pt x="8934" y="23080"/>
                    <a:pt x="9312" y="23160"/>
                  </a:cubicBezTo>
                  <a:cubicBezTo>
                    <a:pt x="9611" y="23240"/>
                    <a:pt x="9909" y="23438"/>
                    <a:pt x="10228" y="23359"/>
                  </a:cubicBezTo>
                  <a:cubicBezTo>
                    <a:pt x="10367" y="23538"/>
                    <a:pt x="10586" y="23498"/>
                    <a:pt x="10765" y="23399"/>
                  </a:cubicBezTo>
                  <a:cubicBezTo>
                    <a:pt x="10745" y="23160"/>
                    <a:pt x="10884" y="23041"/>
                    <a:pt x="10904" y="22682"/>
                  </a:cubicBezTo>
                  <a:cubicBezTo>
                    <a:pt x="10864" y="22424"/>
                    <a:pt x="10566" y="22424"/>
                    <a:pt x="10446" y="22205"/>
                  </a:cubicBezTo>
                  <a:cubicBezTo>
                    <a:pt x="10327" y="22304"/>
                    <a:pt x="10248" y="22145"/>
                    <a:pt x="10168" y="22145"/>
                  </a:cubicBezTo>
                  <a:cubicBezTo>
                    <a:pt x="10088" y="22145"/>
                    <a:pt x="10009" y="22185"/>
                    <a:pt x="9929" y="22185"/>
                  </a:cubicBezTo>
                  <a:cubicBezTo>
                    <a:pt x="9671" y="22205"/>
                    <a:pt x="9511" y="22066"/>
                    <a:pt x="9332" y="22006"/>
                  </a:cubicBezTo>
                  <a:cubicBezTo>
                    <a:pt x="9113" y="21966"/>
                    <a:pt x="8875" y="21946"/>
                    <a:pt x="8656" y="21887"/>
                  </a:cubicBezTo>
                  <a:cubicBezTo>
                    <a:pt x="8497" y="21867"/>
                    <a:pt x="8278" y="21747"/>
                    <a:pt x="8119" y="21747"/>
                  </a:cubicBezTo>
                  <a:cubicBezTo>
                    <a:pt x="8119" y="21747"/>
                    <a:pt x="8059" y="21827"/>
                    <a:pt x="8039" y="21827"/>
                  </a:cubicBezTo>
                  <a:cubicBezTo>
                    <a:pt x="7920" y="21867"/>
                    <a:pt x="7860" y="21688"/>
                    <a:pt x="7780" y="21648"/>
                  </a:cubicBezTo>
                  <a:cubicBezTo>
                    <a:pt x="7581" y="21548"/>
                    <a:pt x="7382" y="21509"/>
                    <a:pt x="7203" y="21429"/>
                  </a:cubicBezTo>
                  <a:cubicBezTo>
                    <a:pt x="6905" y="21310"/>
                    <a:pt x="6626" y="21210"/>
                    <a:pt x="6388" y="21031"/>
                  </a:cubicBezTo>
                  <a:cubicBezTo>
                    <a:pt x="6268" y="20932"/>
                    <a:pt x="6169" y="20772"/>
                    <a:pt x="6049" y="20693"/>
                  </a:cubicBezTo>
                  <a:cubicBezTo>
                    <a:pt x="5870" y="20554"/>
                    <a:pt x="5632" y="20474"/>
                    <a:pt x="5433" y="20355"/>
                  </a:cubicBezTo>
                  <a:cubicBezTo>
                    <a:pt x="4955" y="20096"/>
                    <a:pt x="4537" y="19778"/>
                    <a:pt x="4219" y="19320"/>
                  </a:cubicBezTo>
                  <a:cubicBezTo>
                    <a:pt x="4100" y="19280"/>
                    <a:pt x="3980" y="19201"/>
                    <a:pt x="3861" y="19141"/>
                  </a:cubicBezTo>
                  <a:cubicBezTo>
                    <a:pt x="3841" y="19022"/>
                    <a:pt x="3761" y="19002"/>
                    <a:pt x="3682" y="18922"/>
                  </a:cubicBezTo>
                  <a:cubicBezTo>
                    <a:pt x="3582" y="18823"/>
                    <a:pt x="3483" y="18683"/>
                    <a:pt x="3363" y="18544"/>
                  </a:cubicBezTo>
                  <a:cubicBezTo>
                    <a:pt x="3264" y="18405"/>
                    <a:pt x="3145" y="18265"/>
                    <a:pt x="3005" y="18146"/>
                  </a:cubicBezTo>
                  <a:cubicBezTo>
                    <a:pt x="3025" y="17828"/>
                    <a:pt x="2846" y="17629"/>
                    <a:pt x="2667" y="17410"/>
                  </a:cubicBezTo>
                  <a:cubicBezTo>
                    <a:pt x="2428" y="17171"/>
                    <a:pt x="2150" y="16714"/>
                    <a:pt x="2010" y="16455"/>
                  </a:cubicBezTo>
                  <a:cubicBezTo>
                    <a:pt x="1971" y="16395"/>
                    <a:pt x="2030" y="16355"/>
                    <a:pt x="2010" y="16336"/>
                  </a:cubicBezTo>
                  <a:cubicBezTo>
                    <a:pt x="1951" y="16196"/>
                    <a:pt x="1871" y="16057"/>
                    <a:pt x="1812" y="15918"/>
                  </a:cubicBezTo>
                  <a:cubicBezTo>
                    <a:pt x="1672" y="15540"/>
                    <a:pt x="1573" y="15142"/>
                    <a:pt x="1414" y="14784"/>
                  </a:cubicBezTo>
                  <a:cubicBezTo>
                    <a:pt x="1553" y="14644"/>
                    <a:pt x="1354" y="14505"/>
                    <a:pt x="1334" y="14386"/>
                  </a:cubicBezTo>
                  <a:cubicBezTo>
                    <a:pt x="1274" y="14107"/>
                    <a:pt x="1274" y="13848"/>
                    <a:pt x="1215" y="13570"/>
                  </a:cubicBezTo>
                  <a:cubicBezTo>
                    <a:pt x="1155" y="13331"/>
                    <a:pt x="1155" y="13132"/>
                    <a:pt x="1155" y="12933"/>
                  </a:cubicBezTo>
                  <a:cubicBezTo>
                    <a:pt x="1115" y="12555"/>
                    <a:pt x="1036" y="12277"/>
                    <a:pt x="996" y="11978"/>
                  </a:cubicBezTo>
                  <a:cubicBezTo>
                    <a:pt x="976" y="11859"/>
                    <a:pt x="1016" y="11759"/>
                    <a:pt x="996" y="11660"/>
                  </a:cubicBezTo>
                  <a:cubicBezTo>
                    <a:pt x="976" y="11560"/>
                    <a:pt x="896" y="11461"/>
                    <a:pt x="896" y="11361"/>
                  </a:cubicBezTo>
                  <a:cubicBezTo>
                    <a:pt x="896" y="11282"/>
                    <a:pt x="936" y="11182"/>
                    <a:pt x="956" y="11083"/>
                  </a:cubicBezTo>
                  <a:cubicBezTo>
                    <a:pt x="956" y="10884"/>
                    <a:pt x="956" y="10685"/>
                    <a:pt x="916" y="10566"/>
                  </a:cubicBezTo>
                  <a:cubicBezTo>
                    <a:pt x="916" y="10506"/>
                    <a:pt x="936" y="10387"/>
                    <a:pt x="936" y="10387"/>
                  </a:cubicBezTo>
                  <a:cubicBezTo>
                    <a:pt x="916" y="10227"/>
                    <a:pt x="856" y="10088"/>
                    <a:pt x="856" y="9949"/>
                  </a:cubicBezTo>
                  <a:cubicBezTo>
                    <a:pt x="876" y="9849"/>
                    <a:pt x="956" y="9750"/>
                    <a:pt x="956" y="9630"/>
                  </a:cubicBezTo>
                  <a:cubicBezTo>
                    <a:pt x="956" y="9451"/>
                    <a:pt x="856" y="9233"/>
                    <a:pt x="856" y="9054"/>
                  </a:cubicBezTo>
                  <a:cubicBezTo>
                    <a:pt x="856" y="8755"/>
                    <a:pt x="996" y="8496"/>
                    <a:pt x="956" y="8238"/>
                  </a:cubicBezTo>
                  <a:cubicBezTo>
                    <a:pt x="717" y="8158"/>
                    <a:pt x="996" y="8178"/>
                    <a:pt x="1016" y="8138"/>
                  </a:cubicBezTo>
                  <a:cubicBezTo>
                    <a:pt x="1036" y="8098"/>
                    <a:pt x="996" y="7979"/>
                    <a:pt x="1016" y="7919"/>
                  </a:cubicBezTo>
                  <a:cubicBezTo>
                    <a:pt x="1055" y="7621"/>
                    <a:pt x="1055" y="7263"/>
                    <a:pt x="976" y="7084"/>
                  </a:cubicBezTo>
                  <a:cubicBezTo>
                    <a:pt x="1155" y="6447"/>
                    <a:pt x="1394" y="5552"/>
                    <a:pt x="1235" y="4915"/>
                  </a:cubicBezTo>
                  <a:cubicBezTo>
                    <a:pt x="1354" y="4915"/>
                    <a:pt x="1294" y="4796"/>
                    <a:pt x="1294" y="4756"/>
                  </a:cubicBezTo>
                  <a:cubicBezTo>
                    <a:pt x="1374" y="4477"/>
                    <a:pt x="1573" y="4239"/>
                    <a:pt x="1652" y="4060"/>
                  </a:cubicBezTo>
                  <a:cubicBezTo>
                    <a:pt x="1672" y="4000"/>
                    <a:pt x="1652" y="3920"/>
                    <a:pt x="1692" y="3861"/>
                  </a:cubicBezTo>
                  <a:cubicBezTo>
                    <a:pt x="1871" y="3542"/>
                    <a:pt x="2090" y="3224"/>
                    <a:pt x="2269" y="2886"/>
                  </a:cubicBezTo>
                  <a:cubicBezTo>
                    <a:pt x="2349" y="2727"/>
                    <a:pt x="2408" y="2528"/>
                    <a:pt x="2508" y="2289"/>
                  </a:cubicBezTo>
                  <a:cubicBezTo>
                    <a:pt x="2548" y="2189"/>
                    <a:pt x="2607" y="2110"/>
                    <a:pt x="2627" y="2090"/>
                  </a:cubicBezTo>
                  <a:cubicBezTo>
                    <a:pt x="2667" y="2030"/>
                    <a:pt x="2687" y="1951"/>
                    <a:pt x="2727" y="1871"/>
                  </a:cubicBezTo>
                  <a:cubicBezTo>
                    <a:pt x="2806" y="1592"/>
                    <a:pt x="3025" y="1354"/>
                    <a:pt x="3125" y="1115"/>
                  </a:cubicBezTo>
                  <a:cubicBezTo>
                    <a:pt x="3145" y="1075"/>
                    <a:pt x="3125" y="996"/>
                    <a:pt x="3145" y="936"/>
                  </a:cubicBezTo>
                  <a:cubicBezTo>
                    <a:pt x="3184" y="797"/>
                    <a:pt x="3264" y="677"/>
                    <a:pt x="3284" y="618"/>
                  </a:cubicBezTo>
                  <a:cubicBezTo>
                    <a:pt x="3284" y="478"/>
                    <a:pt x="3423" y="399"/>
                    <a:pt x="3383" y="259"/>
                  </a:cubicBezTo>
                  <a:cubicBezTo>
                    <a:pt x="3483" y="299"/>
                    <a:pt x="3622" y="80"/>
                    <a:pt x="3463" y="1"/>
                  </a:cubicBezTo>
                  <a:cubicBezTo>
                    <a:pt x="3204" y="120"/>
                    <a:pt x="2985" y="498"/>
                    <a:pt x="2727" y="538"/>
                  </a:cubicBezTo>
                  <a:cubicBezTo>
                    <a:pt x="2806" y="836"/>
                    <a:pt x="2508" y="916"/>
                    <a:pt x="2309" y="1175"/>
                  </a:cubicBezTo>
                  <a:cubicBezTo>
                    <a:pt x="2249" y="1254"/>
                    <a:pt x="2229" y="1393"/>
                    <a:pt x="2150" y="1473"/>
                  </a:cubicBezTo>
                  <a:cubicBezTo>
                    <a:pt x="2070" y="1592"/>
                    <a:pt x="1931" y="1692"/>
                    <a:pt x="1871" y="1811"/>
                  </a:cubicBezTo>
                  <a:cubicBezTo>
                    <a:pt x="1812" y="1911"/>
                    <a:pt x="1812" y="2070"/>
                    <a:pt x="1772" y="2169"/>
                  </a:cubicBezTo>
                  <a:cubicBezTo>
                    <a:pt x="1613" y="2547"/>
                    <a:pt x="1354" y="2786"/>
                    <a:pt x="1374" y="3085"/>
                  </a:cubicBezTo>
                  <a:cubicBezTo>
                    <a:pt x="1215" y="3184"/>
                    <a:pt x="1274" y="3363"/>
                    <a:pt x="1274" y="3522"/>
                  </a:cubicBezTo>
                  <a:cubicBezTo>
                    <a:pt x="1155" y="3761"/>
                    <a:pt x="1175" y="3801"/>
                    <a:pt x="1115" y="3980"/>
                  </a:cubicBezTo>
                  <a:cubicBezTo>
                    <a:pt x="1215" y="4398"/>
                    <a:pt x="956" y="4696"/>
                    <a:pt x="797" y="5054"/>
                  </a:cubicBezTo>
                  <a:cubicBezTo>
                    <a:pt x="558" y="5572"/>
                    <a:pt x="518" y="6089"/>
                    <a:pt x="379" y="6467"/>
                  </a:cubicBezTo>
                  <a:cubicBezTo>
                    <a:pt x="478" y="6905"/>
                    <a:pt x="220" y="7323"/>
                    <a:pt x="339" y="7740"/>
                  </a:cubicBezTo>
                  <a:cubicBezTo>
                    <a:pt x="120" y="7860"/>
                    <a:pt x="100" y="8357"/>
                    <a:pt x="200" y="8556"/>
                  </a:cubicBezTo>
                  <a:cubicBezTo>
                    <a:pt x="1" y="8735"/>
                    <a:pt x="120" y="8994"/>
                    <a:pt x="100" y="9252"/>
                  </a:cubicBezTo>
                  <a:cubicBezTo>
                    <a:pt x="81" y="9312"/>
                    <a:pt x="81" y="9392"/>
                    <a:pt x="61" y="9471"/>
                  </a:cubicBezTo>
                  <a:cubicBezTo>
                    <a:pt x="21" y="9750"/>
                    <a:pt x="81" y="10367"/>
                    <a:pt x="81" y="10546"/>
                  </a:cubicBezTo>
                  <a:cubicBezTo>
                    <a:pt x="61" y="10924"/>
                    <a:pt x="81" y="11242"/>
                    <a:pt x="200" y="11541"/>
                  </a:cubicBezTo>
                  <a:cubicBezTo>
                    <a:pt x="61" y="11600"/>
                    <a:pt x="160" y="11720"/>
                    <a:pt x="160" y="11799"/>
                  </a:cubicBezTo>
                  <a:cubicBezTo>
                    <a:pt x="120" y="12098"/>
                    <a:pt x="160" y="12356"/>
                    <a:pt x="180" y="12615"/>
                  </a:cubicBezTo>
                  <a:cubicBezTo>
                    <a:pt x="180" y="12814"/>
                    <a:pt x="100" y="13033"/>
                    <a:pt x="120" y="13232"/>
                  </a:cubicBezTo>
                  <a:cubicBezTo>
                    <a:pt x="120" y="13272"/>
                    <a:pt x="160" y="13291"/>
                    <a:pt x="180" y="13351"/>
                  </a:cubicBezTo>
                  <a:cubicBezTo>
                    <a:pt x="200" y="13411"/>
                    <a:pt x="140" y="13490"/>
                    <a:pt x="140" y="13510"/>
                  </a:cubicBezTo>
                  <a:cubicBezTo>
                    <a:pt x="200" y="13848"/>
                    <a:pt x="319" y="14187"/>
                    <a:pt x="399" y="14525"/>
                  </a:cubicBezTo>
                  <a:cubicBezTo>
                    <a:pt x="439" y="14724"/>
                    <a:pt x="399" y="14943"/>
                    <a:pt x="459" y="15142"/>
                  </a:cubicBezTo>
                  <a:cubicBezTo>
                    <a:pt x="518" y="15341"/>
                    <a:pt x="658" y="15520"/>
                    <a:pt x="717" y="15699"/>
                  </a:cubicBezTo>
                  <a:cubicBezTo>
                    <a:pt x="737" y="15798"/>
                    <a:pt x="737" y="15938"/>
                    <a:pt x="757" y="16057"/>
                  </a:cubicBezTo>
                  <a:cubicBezTo>
                    <a:pt x="797" y="16196"/>
                    <a:pt x="837" y="16336"/>
                    <a:pt x="896" y="16475"/>
                  </a:cubicBezTo>
                  <a:cubicBezTo>
                    <a:pt x="1016" y="16793"/>
                    <a:pt x="1135" y="17111"/>
                    <a:pt x="1314" y="17410"/>
                  </a:cubicBezTo>
                  <a:cubicBezTo>
                    <a:pt x="1394" y="17569"/>
                    <a:pt x="1553" y="17768"/>
                    <a:pt x="1593" y="17868"/>
                  </a:cubicBezTo>
                  <a:cubicBezTo>
                    <a:pt x="1593" y="17907"/>
                    <a:pt x="1672" y="17907"/>
                    <a:pt x="1672" y="17927"/>
                  </a:cubicBezTo>
                  <a:cubicBezTo>
                    <a:pt x="1712" y="18007"/>
                    <a:pt x="1752" y="18106"/>
                    <a:pt x="1812" y="18166"/>
                  </a:cubicBezTo>
                  <a:cubicBezTo>
                    <a:pt x="1851" y="18246"/>
                    <a:pt x="1951" y="18265"/>
                    <a:pt x="1991" y="18305"/>
                  </a:cubicBezTo>
                  <a:cubicBezTo>
                    <a:pt x="2190" y="18524"/>
                    <a:pt x="2607" y="19022"/>
                    <a:pt x="2568" y="19101"/>
                  </a:cubicBezTo>
                  <a:cubicBezTo>
                    <a:pt x="2548" y="19141"/>
                    <a:pt x="2647" y="19121"/>
                    <a:pt x="2647" y="19121"/>
                  </a:cubicBezTo>
                  <a:cubicBezTo>
                    <a:pt x="2667" y="19141"/>
                    <a:pt x="2707" y="19201"/>
                    <a:pt x="2747" y="19240"/>
                  </a:cubicBezTo>
                  <a:cubicBezTo>
                    <a:pt x="2826" y="19380"/>
                    <a:pt x="2886" y="19539"/>
                    <a:pt x="3005" y="19678"/>
                  </a:cubicBezTo>
                  <a:cubicBezTo>
                    <a:pt x="3105" y="19778"/>
                    <a:pt x="3264" y="19837"/>
                    <a:pt x="3363" y="19937"/>
                  </a:cubicBezTo>
                  <a:cubicBezTo>
                    <a:pt x="3443" y="20016"/>
                    <a:pt x="3463" y="20136"/>
                    <a:pt x="3542" y="20215"/>
                  </a:cubicBezTo>
                  <a:cubicBezTo>
                    <a:pt x="3622" y="20295"/>
                    <a:pt x="3761" y="20295"/>
                    <a:pt x="3841" y="20374"/>
                  </a:cubicBezTo>
                  <a:cubicBezTo>
                    <a:pt x="3841" y="20374"/>
                    <a:pt x="3861" y="20454"/>
                    <a:pt x="3901" y="20494"/>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82" name="Google Shape;1882;p31"/>
          <p:cNvSpPr/>
          <p:nvPr/>
        </p:nvSpPr>
        <p:spPr>
          <a:xfrm>
            <a:off x="600600" y="1014000"/>
            <a:ext cx="7942800" cy="3748500"/>
          </a:xfrm>
          <a:prstGeom prst="rect">
            <a:avLst/>
          </a:prstGeom>
          <a:no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883" name="Google Shape;1883;p31"/>
          <p:cNvGrpSpPr/>
          <p:nvPr/>
        </p:nvGrpSpPr>
        <p:grpSpPr>
          <a:xfrm>
            <a:off x="600600" y="519300"/>
            <a:ext cx="7942800" cy="494700"/>
            <a:chOff x="600600" y="519300"/>
            <a:chExt cx="7942800" cy="494700"/>
          </a:xfrm>
        </p:grpSpPr>
        <p:sp>
          <p:nvSpPr>
            <p:cNvPr id="1884" name="Google Shape;1884;p31"/>
            <p:cNvSpPr/>
            <p:nvPr/>
          </p:nvSpPr>
          <p:spPr>
            <a:xfrm>
              <a:off x="600600" y="519300"/>
              <a:ext cx="7942800" cy="494700"/>
            </a:xfrm>
            <a:prstGeom prst="rect">
              <a:avLst/>
            </a:prstGeom>
            <a:solidFill>
              <a:schemeClr val="accent4"/>
            </a:solid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885" name="Google Shape;1885;p31"/>
            <p:cNvGrpSpPr/>
            <p:nvPr/>
          </p:nvGrpSpPr>
          <p:grpSpPr>
            <a:xfrm>
              <a:off x="7542569" y="681111"/>
              <a:ext cx="789243" cy="171052"/>
              <a:chOff x="733775" y="310686"/>
              <a:chExt cx="789243" cy="171052"/>
            </a:xfrm>
          </p:grpSpPr>
          <p:sp>
            <p:nvSpPr>
              <p:cNvPr id="1886" name="Google Shape;1886;p31"/>
              <p:cNvSpPr/>
              <p:nvPr/>
            </p:nvSpPr>
            <p:spPr>
              <a:xfrm>
                <a:off x="1364945" y="310686"/>
                <a:ext cx="158072" cy="171052"/>
              </a:xfrm>
              <a:prstGeom prst="rect">
                <a:avLst/>
              </a:prstGeom>
            </p:spPr>
            <p:txBody>
              <a:bodyPr>
                <a:prstTxWarp prst="textPlain"/>
              </a:bodyPr>
              <a:lstStyle/>
              <a:p>
                <a:pPr lvl="0" algn="ctr"/>
                <a:r>
                  <a:rPr b="0" i="0">
                    <a:ln>
                      <a:noFill/>
                    </a:ln>
                    <a:solidFill>
                      <a:schemeClr val="lt2"/>
                    </a:solidFill>
                    <a:latin typeface="Gaegu;300"/>
                  </a:rPr>
                  <a:t>x</a:t>
                </a:r>
              </a:p>
            </p:txBody>
          </p:sp>
          <p:sp>
            <p:nvSpPr>
              <p:cNvPr id="1887" name="Google Shape;1887;p31"/>
              <p:cNvSpPr/>
              <p:nvPr/>
            </p:nvSpPr>
            <p:spPr>
              <a:xfrm>
                <a:off x="733775" y="385383"/>
                <a:ext cx="155474" cy="21652"/>
              </a:xfrm>
              <a:prstGeom prst="rect">
                <a:avLst/>
              </a:prstGeom>
            </p:spPr>
            <p:txBody>
              <a:bodyPr>
                <a:prstTxWarp prst="textPlain"/>
              </a:bodyPr>
              <a:lstStyle/>
              <a:p>
                <a:pPr lvl="0" algn="ctr"/>
                <a:r>
                  <a:rPr b="0" i="0">
                    <a:ln>
                      <a:noFill/>
                    </a:ln>
                    <a:solidFill>
                      <a:schemeClr val="lt2"/>
                    </a:solidFill>
                    <a:latin typeface="Gaegu;300"/>
                  </a:rPr>
                  <a:t>-</a:t>
                </a:r>
              </a:p>
            </p:txBody>
          </p:sp>
          <p:grpSp>
            <p:nvGrpSpPr>
              <p:cNvPr id="1888" name="Google Shape;1888;p31"/>
              <p:cNvGrpSpPr/>
              <p:nvPr/>
            </p:nvGrpSpPr>
            <p:grpSpPr>
              <a:xfrm>
                <a:off x="1015525" y="313175"/>
                <a:ext cx="184510" cy="164017"/>
                <a:chOff x="7228702" y="774508"/>
                <a:chExt cx="285046" cy="253347"/>
              </a:xfrm>
            </p:grpSpPr>
            <p:grpSp>
              <p:nvGrpSpPr>
                <p:cNvPr id="1889" name="Google Shape;1889;p31"/>
                <p:cNvGrpSpPr/>
                <p:nvPr/>
              </p:nvGrpSpPr>
              <p:grpSpPr>
                <a:xfrm>
                  <a:off x="7313001" y="774508"/>
                  <a:ext cx="200747" cy="228523"/>
                  <a:chOff x="7313001" y="774508"/>
                  <a:chExt cx="200747" cy="228523"/>
                </a:xfrm>
              </p:grpSpPr>
              <p:sp>
                <p:nvSpPr>
                  <p:cNvPr id="1890" name="Google Shape;1890;p31"/>
                  <p:cNvSpPr/>
                  <p:nvPr/>
                </p:nvSpPr>
                <p:spPr>
                  <a:xfrm>
                    <a:off x="7315737" y="774508"/>
                    <a:ext cx="198011" cy="228523"/>
                  </a:xfrm>
                  <a:custGeom>
                    <a:rect b="b" l="l" r="r" t="t"/>
                    <a:pathLst>
                      <a:path extrusionOk="0" h="9811" w="9360">
                        <a:moveTo>
                          <a:pt x="0" y="0"/>
                        </a:moveTo>
                        <a:lnTo>
                          <a:pt x="9360" y="0"/>
                        </a:lnTo>
                        <a:lnTo>
                          <a:pt x="9135" y="9811"/>
                        </a:lnTo>
                        <a:lnTo>
                          <a:pt x="57" y="9699"/>
                        </a:lnTo>
                        <a:close/>
                      </a:path>
                    </a:pathLst>
                  </a:custGeom>
                  <a:solidFill>
                    <a:schemeClr val="accent4"/>
                  </a:solidFill>
                  <a:ln>
                    <a:noFill/>
                  </a:ln>
                </p:spPr>
              </p:sp>
              <p:sp>
                <p:nvSpPr>
                  <p:cNvPr id="1891" name="Google Shape;1891;p31"/>
                  <p:cNvSpPr/>
                  <p:nvPr/>
                </p:nvSpPr>
                <p:spPr>
                  <a:xfrm>
                    <a:off x="7313001" y="778289"/>
                    <a:ext cx="200743" cy="217215"/>
                  </a:xfrm>
                  <a:custGeom>
                    <a:rect b="b" l="l" r="r" t="t"/>
                    <a:pathLst>
                      <a:path extrusionOk="0" h="32566" w="46930">
                        <a:moveTo>
                          <a:pt x="30399" y="659"/>
                        </a:moveTo>
                        <a:cubicBezTo>
                          <a:pt x="35696" y="659"/>
                          <a:pt x="40992" y="748"/>
                          <a:pt x="46287" y="1032"/>
                        </a:cubicBezTo>
                        <a:cubicBezTo>
                          <a:pt x="46271" y="11283"/>
                          <a:pt x="46004" y="21534"/>
                          <a:pt x="46114" y="31801"/>
                        </a:cubicBezTo>
                        <a:cubicBezTo>
                          <a:pt x="40818" y="31890"/>
                          <a:pt x="35523" y="31916"/>
                          <a:pt x="30230" y="31916"/>
                        </a:cubicBezTo>
                        <a:cubicBezTo>
                          <a:pt x="22733" y="31916"/>
                          <a:pt x="15238" y="31864"/>
                          <a:pt x="7744" y="31864"/>
                        </a:cubicBezTo>
                        <a:cubicBezTo>
                          <a:pt x="5560" y="31864"/>
                          <a:pt x="3376" y="31868"/>
                          <a:pt x="1192" y="31879"/>
                        </a:cubicBezTo>
                        <a:cubicBezTo>
                          <a:pt x="925" y="21566"/>
                          <a:pt x="706" y="11252"/>
                          <a:pt x="659" y="923"/>
                        </a:cubicBezTo>
                        <a:lnTo>
                          <a:pt x="659" y="923"/>
                        </a:lnTo>
                        <a:cubicBezTo>
                          <a:pt x="1402" y="926"/>
                          <a:pt x="2145" y="928"/>
                          <a:pt x="2887" y="928"/>
                        </a:cubicBezTo>
                        <a:cubicBezTo>
                          <a:pt x="12055" y="928"/>
                          <a:pt x="21228" y="659"/>
                          <a:pt x="30399" y="659"/>
                        </a:cubicBezTo>
                        <a:close/>
                        <a:moveTo>
                          <a:pt x="30451" y="1"/>
                        </a:moveTo>
                        <a:cubicBezTo>
                          <a:pt x="21100" y="1"/>
                          <a:pt x="11743" y="284"/>
                          <a:pt x="2391" y="284"/>
                        </a:cubicBezTo>
                        <a:cubicBezTo>
                          <a:pt x="1792" y="284"/>
                          <a:pt x="1194" y="282"/>
                          <a:pt x="596" y="280"/>
                        </a:cubicBezTo>
                        <a:cubicBezTo>
                          <a:pt x="535" y="195"/>
                          <a:pt x="431" y="152"/>
                          <a:pt x="327" y="152"/>
                        </a:cubicBezTo>
                        <a:cubicBezTo>
                          <a:pt x="164" y="152"/>
                          <a:pt x="0" y="257"/>
                          <a:pt x="0" y="468"/>
                        </a:cubicBezTo>
                        <a:cubicBezTo>
                          <a:pt x="47" y="10986"/>
                          <a:pt x="267" y="21487"/>
                          <a:pt x="533" y="31989"/>
                        </a:cubicBezTo>
                        <a:cubicBezTo>
                          <a:pt x="533" y="32005"/>
                          <a:pt x="533" y="32020"/>
                          <a:pt x="549" y="32020"/>
                        </a:cubicBezTo>
                        <a:cubicBezTo>
                          <a:pt x="424" y="32224"/>
                          <a:pt x="518" y="32538"/>
                          <a:pt x="800" y="32538"/>
                        </a:cubicBezTo>
                        <a:cubicBezTo>
                          <a:pt x="3274" y="32522"/>
                          <a:pt x="5749" y="32517"/>
                          <a:pt x="8223" y="32517"/>
                        </a:cubicBezTo>
                        <a:cubicBezTo>
                          <a:pt x="15481" y="32517"/>
                          <a:pt x="22739" y="32566"/>
                          <a:pt x="29996" y="32566"/>
                        </a:cubicBezTo>
                        <a:cubicBezTo>
                          <a:pt x="35390" y="32566"/>
                          <a:pt x="40783" y="32539"/>
                          <a:pt x="46177" y="32444"/>
                        </a:cubicBezTo>
                        <a:cubicBezTo>
                          <a:pt x="46365" y="32444"/>
                          <a:pt x="46459" y="32318"/>
                          <a:pt x="46490" y="32162"/>
                        </a:cubicBezTo>
                        <a:cubicBezTo>
                          <a:pt x="46631" y="32146"/>
                          <a:pt x="46773" y="32052"/>
                          <a:pt x="46757" y="31848"/>
                        </a:cubicBezTo>
                        <a:cubicBezTo>
                          <a:pt x="46663" y="21409"/>
                          <a:pt x="46929" y="10954"/>
                          <a:pt x="46929" y="515"/>
                        </a:cubicBezTo>
                        <a:cubicBezTo>
                          <a:pt x="46929" y="300"/>
                          <a:pt x="46765" y="193"/>
                          <a:pt x="46602" y="193"/>
                        </a:cubicBezTo>
                        <a:cubicBezTo>
                          <a:pt x="46479" y="193"/>
                          <a:pt x="46356" y="253"/>
                          <a:pt x="46302" y="374"/>
                        </a:cubicBezTo>
                        <a:cubicBezTo>
                          <a:pt x="41022" y="91"/>
                          <a:pt x="35737" y="1"/>
                          <a:pt x="30451"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92" name="Google Shape;1892;p31"/>
                <p:cNvGrpSpPr/>
                <p:nvPr/>
              </p:nvGrpSpPr>
              <p:grpSpPr>
                <a:xfrm>
                  <a:off x="7228702" y="809455"/>
                  <a:ext cx="200757" cy="218400"/>
                  <a:chOff x="7269477" y="781280"/>
                  <a:chExt cx="200757" cy="218400"/>
                </a:xfrm>
              </p:grpSpPr>
              <p:sp>
                <p:nvSpPr>
                  <p:cNvPr id="1893" name="Google Shape;1893;p31"/>
                  <p:cNvSpPr/>
                  <p:nvPr/>
                </p:nvSpPr>
                <p:spPr>
                  <a:xfrm>
                    <a:off x="7269477" y="781280"/>
                    <a:ext cx="200749" cy="217216"/>
                  </a:xfrm>
                  <a:custGeom>
                    <a:rect b="b" l="l" r="r" t="t"/>
                    <a:pathLst>
                      <a:path extrusionOk="0" h="9811" w="9360">
                        <a:moveTo>
                          <a:pt x="0" y="0"/>
                        </a:moveTo>
                        <a:lnTo>
                          <a:pt x="9360" y="0"/>
                        </a:lnTo>
                        <a:lnTo>
                          <a:pt x="9135" y="9811"/>
                        </a:lnTo>
                        <a:lnTo>
                          <a:pt x="57" y="9699"/>
                        </a:lnTo>
                        <a:close/>
                      </a:path>
                    </a:pathLst>
                  </a:custGeom>
                  <a:solidFill>
                    <a:schemeClr val="accent4"/>
                  </a:solidFill>
                  <a:ln>
                    <a:noFill/>
                  </a:ln>
                </p:spPr>
              </p:sp>
              <p:sp>
                <p:nvSpPr>
                  <p:cNvPr id="1894" name="Google Shape;1894;p31"/>
                  <p:cNvSpPr/>
                  <p:nvPr/>
                </p:nvSpPr>
                <p:spPr>
                  <a:xfrm>
                    <a:off x="7269491" y="782465"/>
                    <a:ext cx="200743" cy="217215"/>
                  </a:xfrm>
                  <a:custGeom>
                    <a:rect b="b" l="l" r="r" t="t"/>
                    <a:pathLst>
                      <a:path extrusionOk="0" h="32566" w="46930">
                        <a:moveTo>
                          <a:pt x="30399" y="659"/>
                        </a:moveTo>
                        <a:cubicBezTo>
                          <a:pt x="35696" y="659"/>
                          <a:pt x="40992" y="748"/>
                          <a:pt x="46287" y="1032"/>
                        </a:cubicBezTo>
                        <a:cubicBezTo>
                          <a:pt x="46271" y="11283"/>
                          <a:pt x="46004" y="21534"/>
                          <a:pt x="46114" y="31801"/>
                        </a:cubicBezTo>
                        <a:cubicBezTo>
                          <a:pt x="40818" y="31890"/>
                          <a:pt x="35523" y="31916"/>
                          <a:pt x="30230" y="31916"/>
                        </a:cubicBezTo>
                        <a:cubicBezTo>
                          <a:pt x="22733" y="31916"/>
                          <a:pt x="15238" y="31864"/>
                          <a:pt x="7744" y="31864"/>
                        </a:cubicBezTo>
                        <a:cubicBezTo>
                          <a:pt x="5560" y="31864"/>
                          <a:pt x="3376" y="31868"/>
                          <a:pt x="1192" y="31879"/>
                        </a:cubicBezTo>
                        <a:cubicBezTo>
                          <a:pt x="925" y="21566"/>
                          <a:pt x="706" y="11252"/>
                          <a:pt x="659" y="923"/>
                        </a:cubicBezTo>
                        <a:lnTo>
                          <a:pt x="659" y="923"/>
                        </a:lnTo>
                        <a:cubicBezTo>
                          <a:pt x="1402" y="926"/>
                          <a:pt x="2145" y="928"/>
                          <a:pt x="2887" y="928"/>
                        </a:cubicBezTo>
                        <a:cubicBezTo>
                          <a:pt x="12055" y="928"/>
                          <a:pt x="21228" y="659"/>
                          <a:pt x="30399" y="659"/>
                        </a:cubicBezTo>
                        <a:close/>
                        <a:moveTo>
                          <a:pt x="30451" y="1"/>
                        </a:moveTo>
                        <a:cubicBezTo>
                          <a:pt x="21100" y="1"/>
                          <a:pt x="11743" y="284"/>
                          <a:pt x="2391" y="284"/>
                        </a:cubicBezTo>
                        <a:cubicBezTo>
                          <a:pt x="1792" y="284"/>
                          <a:pt x="1194" y="282"/>
                          <a:pt x="596" y="280"/>
                        </a:cubicBezTo>
                        <a:cubicBezTo>
                          <a:pt x="535" y="195"/>
                          <a:pt x="431" y="152"/>
                          <a:pt x="327" y="152"/>
                        </a:cubicBezTo>
                        <a:cubicBezTo>
                          <a:pt x="164" y="152"/>
                          <a:pt x="0" y="257"/>
                          <a:pt x="0" y="468"/>
                        </a:cubicBezTo>
                        <a:cubicBezTo>
                          <a:pt x="47" y="10986"/>
                          <a:pt x="267" y="21487"/>
                          <a:pt x="533" y="31989"/>
                        </a:cubicBezTo>
                        <a:cubicBezTo>
                          <a:pt x="533" y="32005"/>
                          <a:pt x="533" y="32020"/>
                          <a:pt x="549" y="32020"/>
                        </a:cubicBezTo>
                        <a:cubicBezTo>
                          <a:pt x="424" y="32224"/>
                          <a:pt x="518" y="32538"/>
                          <a:pt x="800" y="32538"/>
                        </a:cubicBezTo>
                        <a:cubicBezTo>
                          <a:pt x="3274" y="32522"/>
                          <a:pt x="5749" y="32517"/>
                          <a:pt x="8223" y="32517"/>
                        </a:cubicBezTo>
                        <a:cubicBezTo>
                          <a:pt x="15481" y="32517"/>
                          <a:pt x="22739" y="32566"/>
                          <a:pt x="29996" y="32566"/>
                        </a:cubicBezTo>
                        <a:cubicBezTo>
                          <a:pt x="35390" y="32566"/>
                          <a:pt x="40783" y="32539"/>
                          <a:pt x="46177" y="32444"/>
                        </a:cubicBezTo>
                        <a:cubicBezTo>
                          <a:pt x="46365" y="32444"/>
                          <a:pt x="46459" y="32318"/>
                          <a:pt x="46490" y="32162"/>
                        </a:cubicBezTo>
                        <a:cubicBezTo>
                          <a:pt x="46631" y="32146"/>
                          <a:pt x="46773" y="32052"/>
                          <a:pt x="46757" y="31848"/>
                        </a:cubicBezTo>
                        <a:cubicBezTo>
                          <a:pt x="46663" y="21409"/>
                          <a:pt x="46929" y="10954"/>
                          <a:pt x="46929" y="515"/>
                        </a:cubicBezTo>
                        <a:cubicBezTo>
                          <a:pt x="46929" y="300"/>
                          <a:pt x="46765" y="193"/>
                          <a:pt x="46602" y="193"/>
                        </a:cubicBezTo>
                        <a:cubicBezTo>
                          <a:pt x="46479" y="193"/>
                          <a:pt x="46356" y="253"/>
                          <a:pt x="46302" y="374"/>
                        </a:cubicBezTo>
                        <a:cubicBezTo>
                          <a:pt x="41022" y="91"/>
                          <a:pt x="35737" y="1"/>
                          <a:pt x="30451"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grpSp>
          <p:nvGrpSpPr>
            <p:cNvPr id="1895" name="Google Shape;1895;p31"/>
            <p:cNvGrpSpPr/>
            <p:nvPr/>
          </p:nvGrpSpPr>
          <p:grpSpPr>
            <a:xfrm>
              <a:off x="812189" y="664537"/>
              <a:ext cx="800559" cy="204209"/>
              <a:chOff x="747420" y="664537"/>
              <a:chExt cx="800559" cy="204209"/>
            </a:xfrm>
          </p:grpSpPr>
          <p:grpSp>
            <p:nvGrpSpPr>
              <p:cNvPr id="1896" name="Google Shape;1896;p31"/>
              <p:cNvGrpSpPr/>
              <p:nvPr/>
            </p:nvGrpSpPr>
            <p:grpSpPr>
              <a:xfrm>
                <a:off x="1339984" y="664537"/>
                <a:ext cx="207995" cy="204209"/>
                <a:chOff x="1541700" y="658850"/>
                <a:chExt cx="253838" cy="249218"/>
              </a:xfrm>
            </p:grpSpPr>
            <p:sp>
              <p:nvSpPr>
                <p:cNvPr id="1897" name="Google Shape;1897;p31"/>
                <p:cNvSpPr/>
                <p:nvPr/>
              </p:nvSpPr>
              <p:spPr>
                <a:xfrm>
                  <a:off x="1541700" y="658850"/>
                  <a:ext cx="253838" cy="249218"/>
                </a:xfrm>
                <a:custGeom>
                  <a:rect b="b" l="l" r="r" t="t"/>
                  <a:pathLst>
                    <a:path extrusionOk="0" h="16128" w="16427">
                      <a:moveTo>
                        <a:pt x="6489" y="697"/>
                      </a:moveTo>
                      <a:cubicBezTo>
                        <a:pt x="6850" y="1277"/>
                        <a:pt x="7179" y="1857"/>
                        <a:pt x="7524" y="2437"/>
                      </a:cubicBezTo>
                      <a:cubicBezTo>
                        <a:pt x="7595" y="2553"/>
                        <a:pt x="7692" y="2598"/>
                        <a:pt x="7788" y="2598"/>
                      </a:cubicBezTo>
                      <a:cubicBezTo>
                        <a:pt x="7861" y="2598"/>
                        <a:pt x="7933" y="2572"/>
                        <a:pt x="7994" y="2531"/>
                      </a:cubicBezTo>
                      <a:lnTo>
                        <a:pt x="8088" y="2531"/>
                      </a:lnTo>
                      <a:cubicBezTo>
                        <a:pt x="8274" y="2499"/>
                        <a:pt x="8456" y="2485"/>
                        <a:pt x="8637" y="2485"/>
                      </a:cubicBezTo>
                      <a:cubicBezTo>
                        <a:pt x="9083" y="2485"/>
                        <a:pt x="9518" y="2574"/>
                        <a:pt x="9953" y="2719"/>
                      </a:cubicBezTo>
                      <a:cubicBezTo>
                        <a:pt x="9987" y="2730"/>
                        <a:pt x="10020" y="2741"/>
                        <a:pt x="10053" y="2741"/>
                      </a:cubicBezTo>
                      <a:cubicBezTo>
                        <a:pt x="10067" y="2741"/>
                        <a:pt x="10081" y="2739"/>
                        <a:pt x="10094" y="2735"/>
                      </a:cubicBezTo>
                      <a:cubicBezTo>
                        <a:pt x="10116" y="2738"/>
                        <a:pt x="10137" y="2740"/>
                        <a:pt x="10158" y="2740"/>
                      </a:cubicBezTo>
                      <a:cubicBezTo>
                        <a:pt x="10230" y="2740"/>
                        <a:pt x="10300" y="2717"/>
                        <a:pt x="10361" y="2656"/>
                      </a:cubicBezTo>
                      <a:cubicBezTo>
                        <a:pt x="10847" y="2186"/>
                        <a:pt x="11348" y="1747"/>
                        <a:pt x="11881" y="1340"/>
                      </a:cubicBezTo>
                      <a:cubicBezTo>
                        <a:pt x="12054" y="1434"/>
                        <a:pt x="12242" y="1528"/>
                        <a:pt x="12414" y="1638"/>
                      </a:cubicBezTo>
                      <a:cubicBezTo>
                        <a:pt x="12242" y="2249"/>
                        <a:pt x="12069" y="2845"/>
                        <a:pt x="11897" y="3456"/>
                      </a:cubicBezTo>
                      <a:cubicBezTo>
                        <a:pt x="11756" y="3581"/>
                        <a:pt x="11725" y="3848"/>
                        <a:pt x="11928" y="3973"/>
                      </a:cubicBezTo>
                      <a:cubicBezTo>
                        <a:pt x="12477" y="4334"/>
                        <a:pt x="12869" y="4820"/>
                        <a:pt x="13167" y="5399"/>
                      </a:cubicBezTo>
                      <a:cubicBezTo>
                        <a:pt x="13198" y="5431"/>
                        <a:pt x="13214" y="5462"/>
                        <a:pt x="13245" y="5494"/>
                      </a:cubicBezTo>
                      <a:cubicBezTo>
                        <a:pt x="13292" y="5572"/>
                        <a:pt x="13386" y="5635"/>
                        <a:pt x="13511" y="5635"/>
                      </a:cubicBezTo>
                      <a:cubicBezTo>
                        <a:pt x="14185" y="5635"/>
                        <a:pt x="14859" y="5650"/>
                        <a:pt x="15518" y="5697"/>
                      </a:cubicBezTo>
                      <a:cubicBezTo>
                        <a:pt x="15596" y="5901"/>
                        <a:pt x="15659" y="6089"/>
                        <a:pt x="15706" y="6293"/>
                      </a:cubicBezTo>
                      <a:cubicBezTo>
                        <a:pt x="15126" y="6653"/>
                        <a:pt x="14546" y="6983"/>
                        <a:pt x="13966" y="7343"/>
                      </a:cubicBezTo>
                      <a:cubicBezTo>
                        <a:pt x="13935" y="7359"/>
                        <a:pt x="13903" y="7374"/>
                        <a:pt x="13888" y="7406"/>
                      </a:cubicBezTo>
                      <a:cubicBezTo>
                        <a:pt x="13778" y="7469"/>
                        <a:pt x="13700" y="7594"/>
                        <a:pt x="13731" y="7766"/>
                      </a:cubicBezTo>
                      <a:cubicBezTo>
                        <a:pt x="13888" y="8393"/>
                        <a:pt x="13856" y="9005"/>
                        <a:pt x="13684" y="9632"/>
                      </a:cubicBezTo>
                      <a:cubicBezTo>
                        <a:pt x="13684" y="9663"/>
                        <a:pt x="13684" y="9694"/>
                        <a:pt x="13684" y="9726"/>
                      </a:cubicBezTo>
                      <a:cubicBezTo>
                        <a:pt x="13653" y="9835"/>
                        <a:pt x="13668" y="9945"/>
                        <a:pt x="13762" y="10039"/>
                      </a:cubicBezTo>
                      <a:cubicBezTo>
                        <a:pt x="14264" y="10494"/>
                        <a:pt x="14750" y="10980"/>
                        <a:pt x="15220" y="11465"/>
                      </a:cubicBezTo>
                      <a:cubicBezTo>
                        <a:pt x="15126" y="11669"/>
                        <a:pt x="15048" y="11842"/>
                        <a:pt x="14938" y="12030"/>
                      </a:cubicBezTo>
                      <a:cubicBezTo>
                        <a:pt x="14280" y="11904"/>
                        <a:pt x="13637" y="11748"/>
                        <a:pt x="12979" y="11622"/>
                      </a:cubicBezTo>
                      <a:cubicBezTo>
                        <a:pt x="12947" y="11614"/>
                        <a:pt x="12916" y="11610"/>
                        <a:pt x="12886" y="11610"/>
                      </a:cubicBezTo>
                      <a:cubicBezTo>
                        <a:pt x="12857" y="11610"/>
                        <a:pt x="12830" y="11614"/>
                        <a:pt x="12806" y="11622"/>
                      </a:cubicBezTo>
                      <a:cubicBezTo>
                        <a:pt x="12777" y="11615"/>
                        <a:pt x="12748" y="11611"/>
                        <a:pt x="12718" y="11611"/>
                      </a:cubicBezTo>
                      <a:cubicBezTo>
                        <a:pt x="12618" y="11611"/>
                        <a:pt x="12518" y="11655"/>
                        <a:pt x="12446" y="11763"/>
                      </a:cubicBezTo>
                      <a:cubicBezTo>
                        <a:pt x="12069" y="12281"/>
                        <a:pt x="11552" y="12672"/>
                        <a:pt x="10972" y="12939"/>
                      </a:cubicBezTo>
                      <a:cubicBezTo>
                        <a:pt x="10925" y="12970"/>
                        <a:pt x="10878" y="13002"/>
                        <a:pt x="10863" y="13033"/>
                      </a:cubicBezTo>
                      <a:cubicBezTo>
                        <a:pt x="10784" y="13080"/>
                        <a:pt x="10737" y="13158"/>
                        <a:pt x="10737" y="13268"/>
                      </a:cubicBezTo>
                      <a:cubicBezTo>
                        <a:pt x="10706" y="13942"/>
                        <a:pt x="10674" y="14616"/>
                        <a:pt x="10596" y="15274"/>
                      </a:cubicBezTo>
                      <a:cubicBezTo>
                        <a:pt x="10392" y="15337"/>
                        <a:pt x="10189" y="15384"/>
                        <a:pt x="9985" y="15431"/>
                      </a:cubicBezTo>
                      <a:cubicBezTo>
                        <a:pt x="9687" y="14882"/>
                        <a:pt x="9389" y="14334"/>
                        <a:pt x="9091" y="13785"/>
                      </a:cubicBezTo>
                      <a:cubicBezTo>
                        <a:pt x="9091" y="13616"/>
                        <a:pt x="8951" y="13434"/>
                        <a:pt x="8752" y="13434"/>
                      </a:cubicBezTo>
                      <a:cubicBezTo>
                        <a:pt x="8730" y="13434"/>
                        <a:pt x="8707" y="13436"/>
                        <a:pt x="8684" y="13440"/>
                      </a:cubicBezTo>
                      <a:cubicBezTo>
                        <a:pt x="8460" y="13484"/>
                        <a:pt x="8240" y="13505"/>
                        <a:pt x="8021" y="13505"/>
                      </a:cubicBezTo>
                      <a:cubicBezTo>
                        <a:pt x="7613" y="13505"/>
                        <a:pt x="7211" y="13432"/>
                        <a:pt x="6803" y="13299"/>
                      </a:cubicBezTo>
                      <a:cubicBezTo>
                        <a:pt x="6772" y="13284"/>
                        <a:pt x="6724" y="13284"/>
                        <a:pt x="6693" y="13284"/>
                      </a:cubicBezTo>
                      <a:cubicBezTo>
                        <a:pt x="6673" y="13280"/>
                        <a:pt x="6652" y="13278"/>
                        <a:pt x="6631" y="13278"/>
                      </a:cubicBezTo>
                      <a:cubicBezTo>
                        <a:pt x="6553" y="13278"/>
                        <a:pt x="6472" y="13304"/>
                        <a:pt x="6411" y="13378"/>
                      </a:cubicBezTo>
                      <a:cubicBezTo>
                        <a:pt x="5925" y="13848"/>
                        <a:pt x="5439" y="14303"/>
                        <a:pt x="4922" y="14741"/>
                      </a:cubicBezTo>
                      <a:cubicBezTo>
                        <a:pt x="4734" y="14663"/>
                        <a:pt x="4546" y="14553"/>
                        <a:pt x="4373" y="14444"/>
                      </a:cubicBezTo>
                      <a:cubicBezTo>
                        <a:pt x="4530" y="13801"/>
                        <a:pt x="4718" y="13143"/>
                        <a:pt x="4875" y="12500"/>
                      </a:cubicBezTo>
                      <a:cubicBezTo>
                        <a:pt x="4922" y="12312"/>
                        <a:pt x="4828" y="12186"/>
                        <a:pt x="4702" y="12124"/>
                      </a:cubicBezTo>
                      <a:cubicBezTo>
                        <a:pt x="4687" y="12092"/>
                        <a:pt x="4655" y="12077"/>
                        <a:pt x="4624" y="12061"/>
                      </a:cubicBezTo>
                      <a:cubicBezTo>
                        <a:pt x="4060" y="11716"/>
                        <a:pt x="3637" y="11262"/>
                        <a:pt x="3323" y="10697"/>
                      </a:cubicBezTo>
                      <a:cubicBezTo>
                        <a:pt x="3307" y="10666"/>
                        <a:pt x="3276" y="10635"/>
                        <a:pt x="3260" y="10619"/>
                      </a:cubicBezTo>
                      <a:cubicBezTo>
                        <a:pt x="3213" y="10525"/>
                        <a:pt x="3119" y="10462"/>
                        <a:pt x="2978" y="10462"/>
                      </a:cubicBezTo>
                      <a:cubicBezTo>
                        <a:pt x="2562" y="10482"/>
                        <a:pt x="2145" y="10495"/>
                        <a:pt x="1725" y="10495"/>
                      </a:cubicBezTo>
                      <a:cubicBezTo>
                        <a:pt x="1465" y="10495"/>
                        <a:pt x="1204" y="10490"/>
                        <a:pt x="941" y="10478"/>
                      </a:cubicBezTo>
                      <a:cubicBezTo>
                        <a:pt x="862" y="10290"/>
                        <a:pt x="800" y="10086"/>
                        <a:pt x="737" y="9898"/>
                      </a:cubicBezTo>
                      <a:cubicBezTo>
                        <a:pt x="1301" y="9522"/>
                        <a:pt x="1865" y="9161"/>
                        <a:pt x="2430" y="8785"/>
                      </a:cubicBezTo>
                      <a:cubicBezTo>
                        <a:pt x="2477" y="8754"/>
                        <a:pt x="2524" y="8707"/>
                        <a:pt x="2539" y="8660"/>
                      </a:cubicBezTo>
                      <a:cubicBezTo>
                        <a:pt x="2649" y="8581"/>
                        <a:pt x="2728" y="8456"/>
                        <a:pt x="2696" y="8299"/>
                      </a:cubicBezTo>
                      <a:cubicBezTo>
                        <a:pt x="2602" y="7672"/>
                        <a:pt x="2681" y="7045"/>
                        <a:pt x="2900" y="6450"/>
                      </a:cubicBezTo>
                      <a:cubicBezTo>
                        <a:pt x="2916" y="6387"/>
                        <a:pt x="2931" y="6340"/>
                        <a:pt x="2916" y="6293"/>
                      </a:cubicBezTo>
                      <a:cubicBezTo>
                        <a:pt x="2931" y="6215"/>
                        <a:pt x="2916" y="6121"/>
                        <a:pt x="2837" y="6042"/>
                      </a:cubicBezTo>
                      <a:cubicBezTo>
                        <a:pt x="2383" y="5541"/>
                        <a:pt x="1944" y="5039"/>
                        <a:pt x="1521" y="4522"/>
                      </a:cubicBezTo>
                      <a:cubicBezTo>
                        <a:pt x="1615" y="4334"/>
                        <a:pt x="1724" y="4161"/>
                        <a:pt x="1834" y="3973"/>
                      </a:cubicBezTo>
                      <a:cubicBezTo>
                        <a:pt x="2430" y="4146"/>
                        <a:pt x="3025" y="4334"/>
                        <a:pt x="3637" y="4506"/>
                      </a:cubicBezTo>
                      <a:cubicBezTo>
                        <a:pt x="3698" y="4575"/>
                        <a:pt x="3793" y="4618"/>
                        <a:pt x="3891" y="4618"/>
                      </a:cubicBezTo>
                      <a:cubicBezTo>
                        <a:pt x="3993" y="4618"/>
                        <a:pt x="4097" y="4571"/>
                        <a:pt x="4170" y="4459"/>
                      </a:cubicBezTo>
                      <a:cubicBezTo>
                        <a:pt x="4514" y="3926"/>
                        <a:pt x="5016" y="3534"/>
                        <a:pt x="5580" y="3236"/>
                      </a:cubicBezTo>
                      <a:cubicBezTo>
                        <a:pt x="5627" y="3205"/>
                        <a:pt x="5659" y="3189"/>
                        <a:pt x="5690" y="3158"/>
                      </a:cubicBezTo>
                      <a:cubicBezTo>
                        <a:pt x="5768" y="3111"/>
                        <a:pt x="5815" y="3017"/>
                        <a:pt x="5815" y="2892"/>
                      </a:cubicBezTo>
                      <a:cubicBezTo>
                        <a:pt x="5815" y="2218"/>
                        <a:pt x="5847" y="1559"/>
                        <a:pt x="5894" y="885"/>
                      </a:cubicBezTo>
                      <a:cubicBezTo>
                        <a:pt x="6098" y="807"/>
                        <a:pt x="6286" y="744"/>
                        <a:pt x="6489" y="697"/>
                      </a:cubicBezTo>
                      <a:close/>
                      <a:moveTo>
                        <a:pt x="6651" y="1"/>
                      </a:moveTo>
                      <a:cubicBezTo>
                        <a:pt x="6629" y="1"/>
                        <a:pt x="6607" y="3"/>
                        <a:pt x="6583" y="8"/>
                      </a:cubicBezTo>
                      <a:cubicBezTo>
                        <a:pt x="6223" y="86"/>
                        <a:pt x="5862" y="180"/>
                        <a:pt x="5518" y="321"/>
                      </a:cubicBezTo>
                      <a:cubicBezTo>
                        <a:pt x="5424" y="368"/>
                        <a:pt x="5345" y="431"/>
                        <a:pt x="5298" y="525"/>
                      </a:cubicBezTo>
                      <a:cubicBezTo>
                        <a:pt x="5298" y="525"/>
                        <a:pt x="5298" y="540"/>
                        <a:pt x="5298" y="540"/>
                      </a:cubicBezTo>
                      <a:cubicBezTo>
                        <a:pt x="5282" y="572"/>
                        <a:pt x="5267" y="619"/>
                        <a:pt x="5267" y="666"/>
                      </a:cubicBezTo>
                      <a:cubicBezTo>
                        <a:pt x="5204" y="1356"/>
                        <a:pt x="5173" y="2030"/>
                        <a:pt x="5173" y="2719"/>
                      </a:cubicBezTo>
                      <a:cubicBezTo>
                        <a:pt x="4640" y="3017"/>
                        <a:pt x="4170" y="3393"/>
                        <a:pt x="3809" y="3879"/>
                      </a:cubicBezTo>
                      <a:cubicBezTo>
                        <a:pt x="3166" y="3691"/>
                        <a:pt x="2524" y="3487"/>
                        <a:pt x="1881" y="3315"/>
                      </a:cubicBezTo>
                      <a:cubicBezTo>
                        <a:pt x="1881" y="3315"/>
                        <a:pt x="1865" y="3299"/>
                        <a:pt x="1865" y="3299"/>
                      </a:cubicBezTo>
                      <a:cubicBezTo>
                        <a:pt x="1813" y="3271"/>
                        <a:pt x="1761" y="3258"/>
                        <a:pt x="1711" y="3258"/>
                      </a:cubicBezTo>
                      <a:cubicBezTo>
                        <a:pt x="1595" y="3258"/>
                        <a:pt x="1488" y="3326"/>
                        <a:pt x="1411" y="3425"/>
                      </a:cubicBezTo>
                      <a:cubicBezTo>
                        <a:pt x="1207" y="3722"/>
                        <a:pt x="1019" y="4036"/>
                        <a:pt x="862" y="4381"/>
                      </a:cubicBezTo>
                      <a:cubicBezTo>
                        <a:pt x="815" y="4475"/>
                        <a:pt x="815" y="4569"/>
                        <a:pt x="847" y="4663"/>
                      </a:cubicBezTo>
                      <a:cubicBezTo>
                        <a:pt x="862" y="4710"/>
                        <a:pt x="878" y="4757"/>
                        <a:pt x="909" y="4804"/>
                      </a:cubicBezTo>
                      <a:cubicBezTo>
                        <a:pt x="1333" y="5337"/>
                        <a:pt x="1787" y="5854"/>
                        <a:pt x="2242" y="6356"/>
                      </a:cubicBezTo>
                      <a:cubicBezTo>
                        <a:pt x="2038" y="6983"/>
                        <a:pt x="1959" y="7610"/>
                        <a:pt x="2038" y="8252"/>
                      </a:cubicBezTo>
                      <a:cubicBezTo>
                        <a:pt x="1442" y="8660"/>
                        <a:pt x="831" y="9052"/>
                        <a:pt x="235" y="9443"/>
                      </a:cubicBezTo>
                      <a:cubicBezTo>
                        <a:pt x="94" y="9506"/>
                        <a:pt x="0" y="9647"/>
                        <a:pt x="47" y="9820"/>
                      </a:cubicBezTo>
                      <a:cubicBezTo>
                        <a:pt x="141" y="10212"/>
                        <a:pt x="267" y="10588"/>
                        <a:pt x="439" y="10948"/>
                      </a:cubicBezTo>
                      <a:cubicBezTo>
                        <a:pt x="470" y="11011"/>
                        <a:pt x="517" y="11058"/>
                        <a:pt x="596" y="11089"/>
                      </a:cubicBezTo>
                      <a:cubicBezTo>
                        <a:pt x="643" y="11105"/>
                        <a:pt x="690" y="11121"/>
                        <a:pt x="753" y="11121"/>
                      </a:cubicBezTo>
                      <a:cubicBezTo>
                        <a:pt x="1097" y="11136"/>
                        <a:pt x="1442" y="11144"/>
                        <a:pt x="1787" y="11144"/>
                      </a:cubicBezTo>
                      <a:cubicBezTo>
                        <a:pt x="2132" y="11144"/>
                        <a:pt x="2477" y="11136"/>
                        <a:pt x="2822" y="11121"/>
                      </a:cubicBezTo>
                      <a:cubicBezTo>
                        <a:pt x="3166" y="11701"/>
                        <a:pt x="3621" y="12186"/>
                        <a:pt x="4185" y="12547"/>
                      </a:cubicBezTo>
                      <a:cubicBezTo>
                        <a:pt x="4028" y="13190"/>
                        <a:pt x="3840" y="13832"/>
                        <a:pt x="3684" y="14491"/>
                      </a:cubicBezTo>
                      <a:cubicBezTo>
                        <a:pt x="3684" y="14491"/>
                        <a:pt x="3684" y="14491"/>
                        <a:pt x="3684" y="14506"/>
                      </a:cubicBezTo>
                      <a:cubicBezTo>
                        <a:pt x="3652" y="14632"/>
                        <a:pt x="3684" y="14773"/>
                        <a:pt x="3825" y="14882"/>
                      </a:cubicBezTo>
                      <a:cubicBezTo>
                        <a:pt x="4123" y="15086"/>
                        <a:pt x="4452" y="15259"/>
                        <a:pt x="4797" y="15400"/>
                      </a:cubicBezTo>
                      <a:cubicBezTo>
                        <a:pt x="4840" y="15426"/>
                        <a:pt x="4892" y="15437"/>
                        <a:pt x="4944" y="15437"/>
                      </a:cubicBezTo>
                      <a:cubicBezTo>
                        <a:pt x="4986" y="15437"/>
                        <a:pt x="5028" y="15429"/>
                        <a:pt x="5063" y="15415"/>
                      </a:cubicBezTo>
                      <a:cubicBezTo>
                        <a:pt x="5126" y="15415"/>
                        <a:pt x="5173" y="15384"/>
                        <a:pt x="5220" y="15353"/>
                      </a:cubicBezTo>
                      <a:cubicBezTo>
                        <a:pt x="5753" y="14914"/>
                        <a:pt x="6254" y="14444"/>
                        <a:pt x="6740" y="13958"/>
                      </a:cubicBezTo>
                      <a:cubicBezTo>
                        <a:pt x="7154" y="14081"/>
                        <a:pt x="7575" y="14148"/>
                        <a:pt x="8005" y="14148"/>
                      </a:cubicBezTo>
                      <a:cubicBezTo>
                        <a:pt x="8178" y="14148"/>
                        <a:pt x="8352" y="14137"/>
                        <a:pt x="8527" y="14114"/>
                      </a:cubicBezTo>
                      <a:cubicBezTo>
                        <a:pt x="8841" y="14710"/>
                        <a:pt x="9154" y="15290"/>
                        <a:pt x="9483" y="15870"/>
                      </a:cubicBezTo>
                      <a:cubicBezTo>
                        <a:pt x="9483" y="15886"/>
                        <a:pt x="9483" y="15886"/>
                        <a:pt x="9483" y="15886"/>
                      </a:cubicBezTo>
                      <a:cubicBezTo>
                        <a:pt x="9537" y="16047"/>
                        <a:pt x="9671" y="16127"/>
                        <a:pt x="9817" y="16127"/>
                      </a:cubicBezTo>
                      <a:cubicBezTo>
                        <a:pt x="9841" y="16127"/>
                        <a:pt x="9866" y="16125"/>
                        <a:pt x="9891" y="16121"/>
                      </a:cubicBezTo>
                      <a:cubicBezTo>
                        <a:pt x="10251" y="16058"/>
                        <a:pt x="10612" y="15964"/>
                        <a:pt x="10957" y="15839"/>
                      </a:cubicBezTo>
                      <a:cubicBezTo>
                        <a:pt x="11051" y="15807"/>
                        <a:pt x="11113" y="15745"/>
                        <a:pt x="11145" y="15666"/>
                      </a:cubicBezTo>
                      <a:cubicBezTo>
                        <a:pt x="11192" y="15619"/>
                        <a:pt x="11207" y="15572"/>
                        <a:pt x="11223" y="15509"/>
                      </a:cubicBezTo>
                      <a:cubicBezTo>
                        <a:pt x="11301" y="14820"/>
                        <a:pt x="11348" y="14146"/>
                        <a:pt x="11380" y="13456"/>
                      </a:cubicBezTo>
                      <a:cubicBezTo>
                        <a:pt x="11960" y="13174"/>
                        <a:pt x="12461" y="12766"/>
                        <a:pt x="12869" y="12265"/>
                      </a:cubicBezTo>
                      <a:cubicBezTo>
                        <a:pt x="13574" y="12406"/>
                        <a:pt x="14280" y="12563"/>
                        <a:pt x="14985" y="12704"/>
                      </a:cubicBezTo>
                      <a:cubicBezTo>
                        <a:pt x="15029" y="12718"/>
                        <a:pt x="15075" y="12727"/>
                        <a:pt x="15120" y="12727"/>
                      </a:cubicBezTo>
                      <a:cubicBezTo>
                        <a:pt x="15220" y="12727"/>
                        <a:pt x="15317" y="12686"/>
                        <a:pt x="15392" y="12578"/>
                      </a:cubicBezTo>
                      <a:cubicBezTo>
                        <a:pt x="15596" y="12233"/>
                        <a:pt x="15769" y="11873"/>
                        <a:pt x="15910" y="11512"/>
                      </a:cubicBezTo>
                      <a:cubicBezTo>
                        <a:pt x="15925" y="11434"/>
                        <a:pt x="15925" y="11356"/>
                        <a:pt x="15894" y="11293"/>
                      </a:cubicBezTo>
                      <a:cubicBezTo>
                        <a:pt x="15878" y="11246"/>
                        <a:pt x="15847" y="11199"/>
                        <a:pt x="15816" y="11152"/>
                      </a:cubicBezTo>
                      <a:cubicBezTo>
                        <a:pt x="15345" y="10650"/>
                        <a:pt x="14859" y="10164"/>
                        <a:pt x="14342" y="9694"/>
                      </a:cubicBezTo>
                      <a:cubicBezTo>
                        <a:pt x="14499" y="9067"/>
                        <a:pt x="14530" y="8456"/>
                        <a:pt x="14421" y="7829"/>
                      </a:cubicBezTo>
                      <a:cubicBezTo>
                        <a:pt x="15016" y="7469"/>
                        <a:pt x="15627" y="7124"/>
                        <a:pt x="16223" y="6747"/>
                      </a:cubicBezTo>
                      <a:lnTo>
                        <a:pt x="16239" y="6747"/>
                      </a:lnTo>
                      <a:cubicBezTo>
                        <a:pt x="16349" y="6669"/>
                        <a:pt x="16427" y="6544"/>
                        <a:pt x="16396" y="6387"/>
                      </a:cubicBezTo>
                      <a:cubicBezTo>
                        <a:pt x="16333" y="6026"/>
                        <a:pt x="16223" y="5666"/>
                        <a:pt x="16082" y="5321"/>
                      </a:cubicBezTo>
                      <a:cubicBezTo>
                        <a:pt x="16035" y="5227"/>
                        <a:pt x="15972" y="5149"/>
                        <a:pt x="15878" y="5102"/>
                      </a:cubicBezTo>
                      <a:cubicBezTo>
                        <a:pt x="15847" y="5086"/>
                        <a:pt x="15800" y="5070"/>
                        <a:pt x="15737" y="5070"/>
                      </a:cubicBezTo>
                      <a:cubicBezTo>
                        <a:pt x="15048" y="5008"/>
                        <a:pt x="14374" y="4976"/>
                        <a:pt x="13684" y="4976"/>
                      </a:cubicBezTo>
                      <a:cubicBezTo>
                        <a:pt x="13386" y="4443"/>
                        <a:pt x="13010" y="3989"/>
                        <a:pt x="12524" y="3613"/>
                      </a:cubicBezTo>
                      <a:cubicBezTo>
                        <a:pt x="12712" y="2970"/>
                        <a:pt x="12900" y="2327"/>
                        <a:pt x="13073" y="1685"/>
                      </a:cubicBezTo>
                      <a:lnTo>
                        <a:pt x="13088" y="1685"/>
                      </a:lnTo>
                      <a:cubicBezTo>
                        <a:pt x="13182" y="1512"/>
                        <a:pt x="13120" y="1340"/>
                        <a:pt x="12979" y="1230"/>
                      </a:cubicBezTo>
                      <a:cubicBezTo>
                        <a:pt x="12681" y="1011"/>
                        <a:pt x="12352" y="823"/>
                        <a:pt x="12022" y="666"/>
                      </a:cubicBezTo>
                      <a:cubicBezTo>
                        <a:pt x="11971" y="649"/>
                        <a:pt x="11914" y="636"/>
                        <a:pt x="11859" y="636"/>
                      </a:cubicBezTo>
                      <a:cubicBezTo>
                        <a:pt x="11813" y="636"/>
                        <a:pt x="11767" y="645"/>
                        <a:pt x="11725" y="666"/>
                      </a:cubicBezTo>
                      <a:cubicBezTo>
                        <a:pt x="11678" y="666"/>
                        <a:pt x="11631" y="697"/>
                        <a:pt x="11584" y="729"/>
                      </a:cubicBezTo>
                      <a:cubicBezTo>
                        <a:pt x="11051" y="1152"/>
                        <a:pt x="10533" y="1591"/>
                        <a:pt x="10032" y="2061"/>
                      </a:cubicBezTo>
                      <a:cubicBezTo>
                        <a:pt x="9575" y="1912"/>
                        <a:pt x="9112" y="1836"/>
                        <a:pt x="8641" y="1836"/>
                      </a:cubicBezTo>
                      <a:cubicBezTo>
                        <a:pt x="8417" y="1836"/>
                        <a:pt x="8191" y="1853"/>
                        <a:pt x="7963" y="1888"/>
                      </a:cubicBezTo>
                      <a:cubicBezTo>
                        <a:pt x="7618" y="1324"/>
                        <a:pt x="7289" y="760"/>
                        <a:pt x="6944" y="196"/>
                      </a:cubicBezTo>
                      <a:cubicBezTo>
                        <a:pt x="6944" y="180"/>
                        <a:pt x="6944" y="180"/>
                        <a:pt x="6944" y="180"/>
                      </a:cubicBezTo>
                      <a:cubicBezTo>
                        <a:pt x="6877" y="73"/>
                        <a:pt x="6777" y="1"/>
                        <a:pt x="6651" y="1"/>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8" name="Google Shape;1898;p31"/>
                <p:cNvSpPr/>
                <p:nvPr/>
              </p:nvSpPr>
              <p:spPr>
                <a:xfrm>
                  <a:off x="1610522" y="731473"/>
                  <a:ext cx="118892" cy="100998"/>
                </a:xfrm>
                <a:custGeom>
                  <a:rect b="b" l="l" r="r" t="t"/>
                  <a:pathLst>
                    <a:path extrusionOk="0" h="6536" w="7694">
                      <a:moveTo>
                        <a:pt x="3911" y="632"/>
                      </a:moveTo>
                      <a:cubicBezTo>
                        <a:pt x="4113" y="632"/>
                        <a:pt x="4324" y="653"/>
                        <a:pt x="4543" y="699"/>
                      </a:cubicBezTo>
                      <a:cubicBezTo>
                        <a:pt x="4575" y="715"/>
                        <a:pt x="4590" y="715"/>
                        <a:pt x="4622" y="715"/>
                      </a:cubicBezTo>
                      <a:cubicBezTo>
                        <a:pt x="5923" y="1044"/>
                        <a:pt x="6910" y="2345"/>
                        <a:pt x="6659" y="3709"/>
                      </a:cubicBezTo>
                      <a:cubicBezTo>
                        <a:pt x="6424" y="5030"/>
                        <a:pt x="5141" y="5882"/>
                        <a:pt x="3857" y="5882"/>
                      </a:cubicBezTo>
                      <a:cubicBezTo>
                        <a:pt x="3603" y="5882"/>
                        <a:pt x="3348" y="5848"/>
                        <a:pt x="3101" y="5778"/>
                      </a:cubicBezTo>
                      <a:cubicBezTo>
                        <a:pt x="0" y="4856"/>
                        <a:pt x="1090" y="632"/>
                        <a:pt x="3911" y="632"/>
                      </a:cubicBezTo>
                      <a:close/>
                      <a:moveTo>
                        <a:pt x="3944" y="0"/>
                      </a:moveTo>
                      <a:cubicBezTo>
                        <a:pt x="2477" y="0"/>
                        <a:pt x="1085" y="880"/>
                        <a:pt x="640" y="2361"/>
                      </a:cubicBezTo>
                      <a:cubicBezTo>
                        <a:pt x="107" y="4132"/>
                        <a:pt x="1189" y="5888"/>
                        <a:pt x="2929" y="6405"/>
                      </a:cubicBezTo>
                      <a:cubicBezTo>
                        <a:pt x="3234" y="6493"/>
                        <a:pt x="3548" y="6535"/>
                        <a:pt x="3860" y="6535"/>
                      </a:cubicBezTo>
                      <a:cubicBezTo>
                        <a:pt x="5380" y="6535"/>
                        <a:pt x="6878" y="5541"/>
                        <a:pt x="7255" y="4007"/>
                      </a:cubicBezTo>
                      <a:cubicBezTo>
                        <a:pt x="7694" y="2267"/>
                        <a:pt x="6471" y="496"/>
                        <a:pt x="4778" y="73"/>
                      </a:cubicBezTo>
                      <a:lnTo>
                        <a:pt x="4669" y="73"/>
                      </a:lnTo>
                      <a:cubicBezTo>
                        <a:pt x="4428" y="24"/>
                        <a:pt x="4185" y="0"/>
                        <a:pt x="3944"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99" name="Google Shape;1899;p31"/>
              <p:cNvSpPr/>
              <p:nvPr/>
            </p:nvSpPr>
            <p:spPr>
              <a:xfrm rot="-5400000">
                <a:off x="715100" y="702546"/>
                <a:ext cx="192827" cy="128187"/>
              </a:xfrm>
              <a:prstGeom prst="rect">
                <a:avLst/>
              </a:prstGeom>
            </p:spPr>
            <p:txBody>
              <a:bodyPr>
                <a:prstTxWarp prst="textPlain"/>
              </a:bodyPr>
              <a:lstStyle/>
              <a:p>
                <a:pPr lvl="0" algn="ctr"/>
                <a:r>
                  <a:rPr b="0" i="0">
                    <a:ln>
                      <a:noFill/>
                    </a:ln>
                    <a:solidFill>
                      <a:schemeClr val="lt2"/>
                    </a:solidFill>
                    <a:latin typeface="Gaegu;300"/>
                  </a:rPr>
                  <a:t>^</a:t>
                </a:r>
              </a:p>
            </p:txBody>
          </p:sp>
          <p:sp>
            <p:nvSpPr>
              <p:cNvPr id="1900" name="Google Shape;1900;p31"/>
              <p:cNvSpPr/>
              <p:nvPr/>
            </p:nvSpPr>
            <p:spPr>
              <a:xfrm flipH="1" rot="5400000">
                <a:off x="1011380" y="702546"/>
                <a:ext cx="192827" cy="128187"/>
              </a:xfrm>
              <a:prstGeom prst="rect">
                <a:avLst/>
              </a:prstGeom>
            </p:spPr>
            <p:txBody>
              <a:bodyPr>
                <a:prstTxWarp prst="textPlain"/>
              </a:bodyPr>
              <a:lstStyle/>
              <a:p>
                <a:pPr lvl="0" algn="ctr"/>
                <a:r>
                  <a:rPr b="0" i="0">
                    <a:ln>
                      <a:noFill/>
                    </a:ln>
                    <a:solidFill>
                      <a:schemeClr val="lt2"/>
                    </a:solidFill>
                    <a:latin typeface="Gaegu;300"/>
                  </a:rPr>
                  <a:t>^</a:t>
                </a:r>
              </a:p>
            </p:txBody>
          </p:sp>
        </p:grpSp>
      </p:grpSp>
      <p:sp>
        <p:nvSpPr>
          <p:cNvPr id="1901" name="Google Shape;1901;p31"/>
          <p:cNvSpPr txBox="1"/>
          <p:nvPr>
            <p:ph idx="1" type="subTitle"/>
          </p:nvPr>
        </p:nvSpPr>
        <p:spPr>
          <a:xfrm>
            <a:off x="3164550" y="2267675"/>
            <a:ext cx="2814900" cy="419100"/>
          </a:xfrm>
          <a:prstGeom prst="rect">
            <a:avLst/>
          </a:prstGeom>
          <a:noFill/>
          <a:ln>
            <a:noFill/>
          </a:ln>
        </p:spPr>
        <p:txBody>
          <a:bodyPr anchorCtr="0" anchor="t" bIns="91425" lIns="91425" spcFirstLastPara="1" rIns="91425" wrap="square" tIns="91425">
            <a:normAutofit/>
          </a:bodyPr>
          <a:lstStyle>
            <a:lvl1pPr lvl="0" rtl="0" algn="ctr">
              <a:lnSpc>
                <a:spcPct val="100000"/>
              </a:lnSpc>
              <a:spcBef>
                <a:spcPts val="0"/>
              </a:spcBef>
              <a:spcAft>
                <a:spcPts val="0"/>
              </a:spcAft>
              <a:buSzPts val="1800"/>
              <a:buNone/>
              <a:defRPr>
                <a:solidFill>
                  <a:srgbClr val="434343"/>
                </a:solidFill>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902" name="Google Shape;1902;p31"/>
          <p:cNvSpPr txBox="1"/>
          <p:nvPr>
            <p:ph type="title"/>
          </p:nvPr>
        </p:nvSpPr>
        <p:spPr>
          <a:xfrm>
            <a:off x="720000" y="1035825"/>
            <a:ext cx="7704000" cy="7593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sz="7200">
                <a:solidFill>
                  <a:schemeClr val="accent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903" name="Google Shape;1903;p31"/>
          <p:cNvSpPr txBox="1"/>
          <p:nvPr>
            <p:ph idx="2" type="subTitle"/>
          </p:nvPr>
        </p:nvSpPr>
        <p:spPr>
          <a:xfrm>
            <a:off x="3164550" y="2686775"/>
            <a:ext cx="2814900" cy="759300"/>
          </a:xfrm>
          <a:prstGeom prst="rect">
            <a:avLst/>
          </a:prstGeom>
          <a:noFill/>
          <a:ln>
            <a:noFill/>
          </a:ln>
        </p:spPr>
        <p:txBody>
          <a:bodyPr anchorCtr="0" anchor="t" bIns="91425" lIns="91425" spcFirstLastPara="1" rIns="91425" wrap="square" tIns="91425">
            <a:normAutofit/>
          </a:bodyPr>
          <a:lstStyle>
            <a:lvl1pPr lvl="0" rtl="0" algn="ctr">
              <a:lnSpc>
                <a:spcPct val="100000"/>
              </a:lnSpc>
              <a:spcBef>
                <a:spcPts val="0"/>
              </a:spcBef>
              <a:spcAft>
                <a:spcPts val="0"/>
              </a:spcAft>
              <a:buSzPts val="18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904" name="Google Shape;1904;p31"/>
          <p:cNvSpPr txBox="1"/>
          <p:nvPr/>
        </p:nvSpPr>
        <p:spPr>
          <a:xfrm>
            <a:off x="2214600" y="3595325"/>
            <a:ext cx="4714800" cy="530100"/>
          </a:xfrm>
          <a:prstGeom prst="rect">
            <a:avLst/>
          </a:prstGeom>
          <a:solidFill>
            <a:srgbClr val="FFFFFF"/>
          </a:solidFill>
          <a:ln cap="flat" cmpd="sng" w="28575">
            <a:solidFill>
              <a:srgbClr val="D3A08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200">
                <a:solidFill>
                  <a:srgbClr val="434343"/>
                </a:solidFill>
                <a:latin typeface="Varela Round"/>
                <a:ea typeface="Varela Round"/>
                <a:cs typeface="Varela Round"/>
                <a:sym typeface="Varela Round"/>
              </a:rPr>
              <a:t>CREDITS: This presentation template was created by </a:t>
            </a:r>
            <a:r>
              <a:rPr b="1" lang="en" sz="1200">
                <a:solidFill>
                  <a:srgbClr val="434343"/>
                </a:solidFill>
                <a:uFill>
                  <a:noFill/>
                </a:uFill>
                <a:latin typeface="Varela Round"/>
                <a:ea typeface="Varela Round"/>
                <a:cs typeface="Varela Round"/>
                <a:sym typeface="Varela Round"/>
                <a:hlinkClick r:id="rId2">
                  <a:extLst>
                    <a:ext uri="{A12FA001-AC4F-418D-AE19-62706E023703}">
                      <ahyp:hlinkClr val="tx"/>
                    </a:ext>
                  </a:extLst>
                </a:hlinkClick>
              </a:rPr>
              <a:t>Slidesgo</a:t>
            </a:r>
            <a:r>
              <a:rPr lang="en" sz="1200">
                <a:solidFill>
                  <a:srgbClr val="434343"/>
                </a:solidFill>
                <a:latin typeface="Varela Round"/>
                <a:ea typeface="Varela Round"/>
                <a:cs typeface="Varela Round"/>
                <a:sym typeface="Varela Round"/>
              </a:rPr>
              <a:t>, including icons by </a:t>
            </a:r>
            <a:r>
              <a:rPr b="1" lang="en" sz="1200">
                <a:solidFill>
                  <a:srgbClr val="434343"/>
                </a:solidFill>
                <a:uFill>
                  <a:noFill/>
                </a:uFill>
                <a:latin typeface="Varela Round"/>
                <a:ea typeface="Varela Round"/>
                <a:cs typeface="Varela Round"/>
                <a:sym typeface="Varela Round"/>
                <a:hlinkClick r:id="rId3">
                  <a:extLst>
                    <a:ext uri="{A12FA001-AC4F-418D-AE19-62706E023703}">
                      <ahyp:hlinkClr val="tx"/>
                    </a:ext>
                  </a:extLst>
                </a:hlinkClick>
              </a:rPr>
              <a:t>Flaticon</a:t>
            </a:r>
            <a:r>
              <a:rPr lang="en" sz="1200">
                <a:solidFill>
                  <a:srgbClr val="434343"/>
                </a:solidFill>
                <a:latin typeface="Varela Round"/>
                <a:ea typeface="Varela Round"/>
                <a:cs typeface="Varela Round"/>
                <a:sym typeface="Varela Round"/>
              </a:rPr>
              <a:t>, infographics &amp; images by </a:t>
            </a:r>
            <a:r>
              <a:rPr b="1" lang="en" sz="1200">
                <a:solidFill>
                  <a:srgbClr val="434343"/>
                </a:solidFill>
                <a:uFill>
                  <a:noFill/>
                </a:uFill>
                <a:latin typeface="Varela Round"/>
                <a:ea typeface="Varela Round"/>
                <a:cs typeface="Varela Round"/>
                <a:sym typeface="Varela Round"/>
                <a:hlinkClick r:id="rId4">
                  <a:extLst>
                    <a:ext uri="{A12FA001-AC4F-418D-AE19-62706E023703}">
                      <ahyp:hlinkClr val="tx"/>
                    </a:ext>
                  </a:extLst>
                </a:hlinkClick>
              </a:rPr>
              <a:t>Freepik</a:t>
            </a:r>
            <a:endParaRPr b="1" sz="1200">
              <a:solidFill>
                <a:srgbClr val="4B553A"/>
              </a:solidFill>
              <a:latin typeface="Varela Round"/>
              <a:ea typeface="Varela Round"/>
              <a:cs typeface="Varela Round"/>
              <a:sym typeface="Varela Roun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3" name="Shape 23"/>
        <p:cNvGrpSpPr/>
        <p:nvPr/>
      </p:nvGrpSpPr>
      <p:grpSpPr>
        <a:xfrm>
          <a:off x="0" y="0"/>
          <a:ext cx="0" cy="0"/>
          <a:chOff x="0" y="0"/>
          <a:chExt cx="0" cy="0"/>
        </a:xfrm>
      </p:grpSpPr>
      <p:sp>
        <p:nvSpPr>
          <p:cNvPr id="24" name="Google Shape;24;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5" name="Google Shape;25;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6" name="Google Shape;26;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7" name="Google Shape;27;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8" name="Shape 28"/>
        <p:cNvGrpSpPr/>
        <p:nvPr/>
      </p:nvGrpSpPr>
      <p:grpSpPr>
        <a:xfrm>
          <a:off x="0" y="0"/>
          <a:ext cx="0" cy="0"/>
          <a:chOff x="0" y="0"/>
          <a:chExt cx="0" cy="0"/>
        </a:xfrm>
      </p:grpSpPr>
      <p:sp>
        <p:nvSpPr>
          <p:cNvPr id="29" name="Google Shape;29;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0" name="Google Shape;30;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1" name="Shape 31"/>
        <p:cNvGrpSpPr/>
        <p:nvPr/>
      </p:nvGrpSpPr>
      <p:grpSpPr>
        <a:xfrm>
          <a:off x="0" y="0"/>
          <a:ext cx="0" cy="0"/>
          <a:chOff x="0" y="0"/>
          <a:chExt cx="0" cy="0"/>
        </a:xfrm>
      </p:grpSpPr>
      <p:sp>
        <p:nvSpPr>
          <p:cNvPr id="32" name="Google Shape;32;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3" name="Google Shape;33;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4" name="Google Shape;34;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35" name="Shape 35"/>
        <p:cNvGrpSpPr/>
        <p:nvPr/>
      </p:nvGrpSpPr>
      <p:grpSpPr>
        <a:xfrm>
          <a:off x="0" y="0"/>
          <a:ext cx="0" cy="0"/>
          <a:chOff x="0" y="0"/>
          <a:chExt cx="0" cy="0"/>
        </a:xfrm>
      </p:grpSpPr>
      <p:sp>
        <p:nvSpPr>
          <p:cNvPr id="36" name="Google Shape;36;p8"/>
          <p:cNvSpPr txBox="1"/>
          <p:nvPr>
            <p:ph type="title"/>
          </p:nvPr>
        </p:nvSpPr>
        <p:spPr>
          <a:xfrm>
            <a:off x="490250" y="526350"/>
            <a:ext cx="57975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7" name="Google Shape;37;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8" name="Shape 38"/>
        <p:cNvGrpSpPr/>
        <p:nvPr/>
      </p:nvGrpSpPr>
      <p:grpSpPr>
        <a:xfrm>
          <a:off x="0" y="0"/>
          <a:ext cx="0" cy="0"/>
          <a:chOff x="0" y="0"/>
          <a:chExt cx="0" cy="0"/>
        </a:xfrm>
      </p:grpSpPr>
      <p:sp>
        <p:nvSpPr>
          <p:cNvPr id="39" name="Google Shape;39;p9"/>
          <p:cNvSpPr/>
          <p:nvPr/>
        </p:nvSpPr>
        <p:spPr>
          <a:xfrm>
            <a:off x="4572000" y="7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0" name="Google Shape;40;p9"/>
          <p:cNvCxnSpPr/>
          <p:nvPr/>
        </p:nvCxnSpPr>
        <p:spPr>
          <a:xfrm>
            <a:off x="5029675" y="4495500"/>
            <a:ext cx="468300" cy="0"/>
          </a:xfrm>
          <a:prstGeom prst="straightConnector1">
            <a:avLst/>
          </a:prstGeom>
          <a:noFill/>
          <a:ln cap="flat" cmpd="sng" w="19050">
            <a:solidFill>
              <a:schemeClr val="lt2"/>
            </a:solidFill>
            <a:prstDash val="solid"/>
            <a:round/>
            <a:headEnd len="sm" w="sm" type="none"/>
            <a:tailEnd len="sm" w="sm" type="none"/>
          </a:ln>
        </p:spPr>
      </p:cxnSp>
      <p:sp>
        <p:nvSpPr>
          <p:cNvPr id="41" name="Google Shape;41;p9"/>
          <p:cNvSpPr txBox="1"/>
          <p:nvPr>
            <p:ph type="title"/>
          </p:nvPr>
        </p:nvSpPr>
        <p:spPr>
          <a:xfrm>
            <a:off x="265500" y="1205825"/>
            <a:ext cx="4045200" cy="15096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2" name="Google Shape;42;p9"/>
          <p:cNvSpPr txBox="1"/>
          <p:nvPr>
            <p:ph idx="1" type="subTitle"/>
          </p:nvPr>
        </p:nvSpPr>
        <p:spPr>
          <a:xfrm>
            <a:off x="265500" y="2769001"/>
            <a:ext cx="4045200" cy="1345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3" name="Google Shape;43;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44" name="Google Shape;44;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5" name="Shape 45"/>
        <p:cNvGrpSpPr/>
        <p:nvPr/>
      </p:nvGrpSpPr>
      <p:grpSpPr>
        <a:xfrm>
          <a:off x="0" y="0"/>
          <a:ext cx="0" cy="0"/>
          <a:chOff x="0" y="0"/>
          <a:chExt cx="0" cy="0"/>
        </a:xfrm>
      </p:grpSpPr>
      <p:sp>
        <p:nvSpPr>
          <p:cNvPr id="46" name="Google Shape;46;p10"/>
          <p:cNvSpPr txBox="1"/>
          <p:nvPr>
            <p:ph idx="1" type="body"/>
          </p:nvPr>
        </p:nvSpPr>
        <p:spPr>
          <a:xfrm>
            <a:off x="311700" y="4236825"/>
            <a:ext cx="5998800" cy="5988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2100"/>
              <a:buNone/>
              <a:defRPr sz="2100"/>
            </a:lvl1pPr>
          </a:lstStyle>
          <a:p/>
        </p:txBody>
      </p:sp>
      <p:sp>
        <p:nvSpPr>
          <p:cNvPr id="47" name="Google Shape;47;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theme" Target="../theme/theme2.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pearmint">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1pPr>
            <a:lvl2pPr lvl="1">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2pPr>
            <a:lvl3pPr lvl="2">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3pPr>
            <a:lvl4pPr lvl="3">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4pPr>
            <a:lvl5pPr lvl="4">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5pPr>
            <a:lvl6pPr lvl="5">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6pPr>
            <a:lvl7pPr lvl="6">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7pPr>
            <a:lvl8pPr lvl="7">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8pPr>
            <a:lvl9pPr lvl="8">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accent3"/>
              </a:buClr>
              <a:buSzPts val="1800"/>
              <a:buFont typeface="Proxima Nova"/>
              <a:buChar char="●"/>
              <a:defRPr sz="1800">
                <a:solidFill>
                  <a:schemeClr val="accent3"/>
                </a:solidFill>
                <a:latin typeface="Proxima Nova"/>
                <a:ea typeface="Proxima Nova"/>
                <a:cs typeface="Proxima Nova"/>
                <a:sym typeface="Proxima Nova"/>
              </a:defRPr>
            </a:lvl1pPr>
            <a:lvl2pPr indent="-317500" lvl="1" marL="9144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2pPr>
            <a:lvl3pPr indent="-317500" lvl="2" marL="13716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3pPr>
            <a:lvl4pPr indent="-317500" lvl="3" marL="18288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4pPr>
            <a:lvl5pPr indent="-317500" lvl="4" marL="22860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5pPr>
            <a:lvl6pPr indent="-317500" lvl="5" marL="27432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6pPr>
            <a:lvl7pPr indent="-317500" lvl="6" marL="32004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7pPr>
            <a:lvl8pPr indent="-317500" lvl="7" marL="36576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8pPr>
            <a:lvl9pPr indent="-317500" lvl="8" marL="41148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1"/>
                </a:solidFill>
                <a:latin typeface="Proxima Nova"/>
                <a:ea typeface="Proxima Nova"/>
                <a:cs typeface="Proxima Nova"/>
                <a:sym typeface="Proxima Nova"/>
              </a:defRPr>
            </a:lvl1pPr>
            <a:lvl2pPr lvl="1" algn="r">
              <a:buNone/>
              <a:defRPr sz="1000">
                <a:solidFill>
                  <a:schemeClr val="dk1"/>
                </a:solidFill>
                <a:latin typeface="Proxima Nova"/>
                <a:ea typeface="Proxima Nova"/>
                <a:cs typeface="Proxima Nova"/>
                <a:sym typeface="Proxima Nova"/>
              </a:defRPr>
            </a:lvl2pPr>
            <a:lvl3pPr lvl="2" algn="r">
              <a:buNone/>
              <a:defRPr sz="1000">
                <a:solidFill>
                  <a:schemeClr val="dk1"/>
                </a:solidFill>
                <a:latin typeface="Proxima Nova"/>
                <a:ea typeface="Proxima Nova"/>
                <a:cs typeface="Proxima Nova"/>
                <a:sym typeface="Proxima Nova"/>
              </a:defRPr>
            </a:lvl3pPr>
            <a:lvl4pPr lvl="3" algn="r">
              <a:buNone/>
              <a:defRPr sz="1000">
                <a:solidFill>
                  <a:schemeClr val="dk1"/>
                </a:solidFill>
                <a:latin typeface="Proxima Nova"/>
                <a:ea typeface="Proxima Nova"/>
                <a:cs typeface="Proxima Nova"/>
                <a:sym typeface="Proxima Nova"/>
              </a:defRPr>
            </a:lvl4pPr>
            <a:lvl5pPr lvl="4" algn="r">
              <a:buNone/>
              <a:defRPr sz="1000">
                <a:solidFill>
                  <a:schemeClr val="dk1"/>
                </a:solidFill>
                <a:latin typeface="Proxima Nova"/>
                <a:ea typeface="Proxima Nova"/>
                <a:cs typeface="Proxima Nova"/>
                <a:sym typeface="Proxima Nova"/>
              </a:defRPr>
            </a:lvl5pPr>
            <a:lvl6pPr lvl="5" algn="r">
              <a:buNone/>
              <a:defRPr sz="1000">
                <a:solidFill>
                  <a:schemeClr val="dk1"/>
                </a:solidFill>
                <a:latin typeface="Proxima Nova"/>
                <a:ea typeface="Proxima Nova"/>
                <a:cs typeface="Proxima Nova"/>
                <a:sym typeface="Proxima Nova"/>
              </a:defRPr>
            </a:lvl6pPr>
            <a:lvl7pPr lvl="6" algn="r">
              <a:buNone/>
              <a:defRPr sz="1000">
                <a:solidFill>
                  <a:schemeClr val="dk1"/>
                </a:solidFill>
                <a:latin typeface="Proxima Nova"/>
                <a:ea typeface="Proxima Nova"/>
                <a:cs typeface="Proxima Nova"/>
                <a:sym typeface="Proxima Nova"/>
              </a:defRPr>
            </a:lvl7pPr>
            <a:lvl8pPr lvl="7" algn="r">
              <a:buNone/>
              <a:defRPr sz="1000">
                <a:solidFill>
                  <a:schemeClr val="dk1"/>
                </a:solidFill>
                <a:latin typeface="Proxima Nova"/>
                <a:ea typeface="Proxima Nova"/>
                <a:cs typeface="Proxima Nova"/>
                <a:sym typeface="Proxima Nova"/>
              </a:defRPr>
            </a:lvl8pPr>
            <a:lvl9pPr lvl="8" algn="r">
              <a:buNone/>
              <a:defRPr sz="1000">
                <a:solidFill>
                  <a:schemeClr val="dk1"/>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 Id="rId3" Type="http://schemas.openxmlformats.org/officeDocument/2006/relationships/image" Target="../media/image3.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1.xml"/><Relationship Id="rId3"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5.xml"/><Relationship Id="rId3" Type="http://schemas.openxmlformats.org/officeDocument/2006/relationships/image" Target="../media/image14.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8.xml"/><Relationship Id="rId3" Type="http://schemas.openxmlformats.org/officeDocument/2006/relationships/image" Target="../media/image1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hyperlink" Target="https://www.bbc.co.uk/newsround/38082989"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0.xml"/><Relationship Id="rId3" Type="http://schemas.openxmlformats.org/officeDocument/2006/relationships/image" Target="../media/image7.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image" Target="../media/image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 Id="rId3" Type="http://schemas.openxmlformats.org/officeDocument/2006/relationships/image" Target="../media/image1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7.xml"/><Relationship Id="rId3" Type="http://schemas.openxmlformats.org/officeDocument/2006/relationships/image" Target="../media/image12.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8.xml"/><Relationship Id="rId3" Type="http://schemas.openxmlformats.org/officeDocument/2006/relationships/hyperlink" Target="https://docs.google.com/spreadsheets/d/18YJkMpn1MHbrar8TbxpugG4uJzDlsd1wzTReC6jqfgM/copy" TargetMode="External"/><Relationship Id="rId4" Type="http://schemas.openxmlformats.org/officeDocument/2006/relationships/image" Target="../media/image1.png"/><Relationship Id="rId5" Type="http://schemas.openxmlformats.org/officeDocument/2006/relationships/image" Target="../media/image6.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8" name="Shape 1908"/>
        <p:cNvGrpSpPr/>
        <p:nvPr/>
      </p:nvGrpSpPr>
      <p:grpSpPr>
        <a:xfrm>
          <a:off x="0" y="0"/>
          <a:ext cx="0" cy="0"/>
          <a:chOff x="0" y="0"/>
          <a:chExt cx="0" cy="0"/>
        </a:xfrm>
      </p:grpSpPr>
      <p:sp>
        <p:nvSpPr>
          <p:cNvPr id="1909" name="Google Shape;1909;p32"/>
          <p:cNvSpPr/>
          <p:nvPr/>
        </p:nvSpPr>
        <p:spPr>
          <a:xfrm rot="3599982">
            <a:off x="6531639" y="-461262"/>
            <a:ext cx="7613" cy="10468"/>
          </a:xfrm>
          <a:custGeom>
            <a:rect b="b" l="l" r="r" t="t"/>
            <a:pathLst>
              <a:path extrusionOk="0" h="220" w="160">
                <a:moveTo>
                  <a:pt x="160" y="0"/>
                </a:moveTo>
                <a:lnTo>
                  <a:pt x="160" y="0"/>
                </a:lnTo>
                <a:cubicBezTo>
                  <a:pt x="0" y="219"/>
                  <a:pt x="120" y="160"/>
                  <a:pt x="140" y="219"/>
                </a:cubicBezTo>
                <a:lnTo>
                  <a:pt x="16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0" name="Google Shape;1910;p32"/>
          <p:cNvSpPr/>
          <p:nvPr/>
        </p:nvSpPr>
        <p:spPr>
          <a:xfrm rot="3599982">
            <a:off x="6759282" y="-286817"/>
            <a:ext cx="1951" cy="999"/>
          </a:xfrm>
          <a:custGeom>
            <a:rect b="b" l="l" r="r" t="t"/>
            <a:pathLst>
              <a:path extrusionOk="0" h="21" w="41">
                <a:moveTo>
                  <a:pt x="1" y="1"/>
                </a:moveTo>
                <a:cubicBezTo>
                  <a:pt x="1" y="1"/>
                  <a:pt x="1" y="21"/>
                  <a:pt x="1" y="21"/>
                </a:cubicBezTo>
                <a:cubicBezTo>
                  <a:pt x="41" y="1"/>
                  <a:pt x="41" y="1"/>
                  <a:pt x="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1" name="Google Shape;1911;p32"/>
          <p:cNvSpPr/>
          <p:nvPr/>
        </p:nvSpPr>
        <p:spPr>
          <a:xfrm rot="3599982">
            <a:off x="6992440" y="-378235"/>
            <a:ext cx="3045" cy="4901"/>
          </a:xfrm>
          <a:custGeom>
            <a:rect b="b" l="l" r="r" t="t"/>
            <a:pathLst>
              <a:path extrusionOk="0" h="103" w="64">
                <a:moveTo>
                  <a:pt x="60" y="1"/>
                </a:moveTo>
                <a:cubicBezTo>
                  <a:pt x="56" y="1"/>
                  <a:pt x="35" y="45"/>
                  <a:pt x="1" y="103"/>
                </a:cubicBezTo>
                <a:cubicBezTo>
                  <a:pt x="20" y="83"/>
                  <a:pt x="20" y="83"/>
                  <a:pt x="40" y="83"/>
                </a:cubicBezTo>
                <a:cubicBezTo>
                  <a:pt x="57" y="24"/>
                  <a:pt x="63" y="1"/>
                  <a:pt x="6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2" name="Google Shape;1912;p32"/>
          <p:cNvSpPr/>
          <p:nvPr/>
        </p:nvSpPr>
        <p:spPr>
          <a:xfrm rot="3599982">
            <a:off x="6845545" y="-416022"/>
            <a:ext cx="999" cy="1903"/>
          </a:xfrm>
          <a:custGeom>
            <a:rect b="b" l="l" r="r" t="t"/>
            <a:pathLst>
              <a:path extrusionOk="0" h="40" w="21">
                <a:moveTo>
                  <a:pt x="20" y="0"/>
                </a:moveTo>
                <a:lnTo>
                  <a:pt x="20" y="0"/>
                </a:lnTo>
                <a:cubicBezTo>
                  <a:pt x="20" y="20"/>
                  <a:pt x="0" y="40"/>
                  <a:pt x="0" y="40"/>
                </a:cubicBezTo>
                <a:cubicBezTo>
                  <a:pt x="20" y="20"/>
                  <a:pt x="20" y="20"/>
                  <a:pt x="2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3" name="Google Shape;1913;p32"/>
          <p:cNvSpPr/>
          <p:nvPr/>
        </p:nvSpPr>
        <p:spPr>
          <a:xfrm rot="3599982">
            <a:off x="6531676" y="-450822"/>
            <a:ext cx="999" cy="999"/>
          </a:xfrm>
          <a:custGeom>
            <a:rect b="b" l="l" r="r" t="t"/>
            <a:pathLst>
              <a:path extrusionOk="0" h="21" w="21">
                <a:moveTo>
                  <a:pt x="1" y="0"/>
                </a:moveTo>
                <a:lnTo>
                  <a:pt x="1" y="20"/>
                </a:lnTo>
                <a:lnTo>
                  <a:pt x="21" y="20"/>
                </a:lnTo>
                <a:cubicBezTo>
                  <a:pt x="21" y="0"/>
                  <a:pt x="21" y="0"/>
                  <a:pt x="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4" name="Google Shape;1914;p32"/>
          <p:cNvSpPr/>
          <p:nvPr/>
        </p:nvSpPr>
        <p:spPr>
          <a:xfrm rot="3599982">
            <a:off x="6660619" y="-281384"/>
            <a:ext cx="8564" cy="5139"/>
          </a:xfrm>
          <a:custGeom>
            <a:rect b="b" l="l" r="r" t="t"/>
            <a:pathLst>
              <a:path extrusionOk="0" h="108" w="180">
                <a:moveTo>
                  <a:pt x="180" y="1"/>
                </a:moveTo>
                <a:lnTo>
                  <a:pt x="180" y="1"/>
                </a:lnTo>
                <a:cubicBezTo>
                  <a:pt x="100" y="60"/>
                  <a:pt x="40" y="80"/>
                  <a:pt x="1" y="100"/>
                </a:cubicBezTo>
                <a:cubicBezTo>
                  <a:pt x="5" y="105"/>
                  <a:pt x="12" y="107"/>
                  <a:pt x="20" y="107"/>
                </a:cubicBezTo>
                <a:cubicBezTo>
                  <a:pt x="49" y="107"/>
                  <a:pt x="103" y="78"/>
                  <a:pt x="18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5" name="Google Shape;1915;p32"/>
          <p:cNvSpPr/>
          <p:nvPr/>
        </p:nvSpPr>
        <p:spPr>
          <a:xfrm rot="3599982">
            <a:off x="7112092" y="-234514"/>
            <a:ext cx="11419" cy="10468"/>
          </a:xfrm>
          <a:custGeom>
            <a:rect b="b" l="l" r="r" t="t"/>
            <a:pathLst>
              <a:path extrusionOk="0" h="220" w="240">
                <a:moveTo>
                  <a:pt x="239" y="0"/>
                </a:moveTo>
                <a:lnTo>
                  <a:pt x="159" y="60"/>
                </a:lnTo>
                <a:lnTo>
                  <a:pt x="0" y="219"/>
                </a:lnTo>
                <a:lnTo>
                  <a:pt x="0" y="219"/>
                </a:lnTo>
                <a:lnTo>
                  <a:pt x="239"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6" name="Google Shape;1916;p32"/>
          <p:cNvSpPr/>
          <p:nvPr/>
        </p:nvSpPr>
        <p:spPr>
          <a:xfrm rot="3599982">
            <a:off x="6942150" y="-252139"/>
            <a:ext cx="8564" cy="8564"/>
          </a:xfrm>
          <a:custGeom>
            <a:rect b="b" l="l" r="r" t="t"/>
            <a:pathLst>
              <a:path extrusionOk="0" h="180" w="180">
                <a:moveTo>
                  <a:pt x="179" y="1"/>
                </a:moveTo>
                <a:lnTo>
                  <a:pt x="179" y="1"/>
                </a:lnTo>
                <a:cubicBezTo>
                  <a:pt x="100" y="61"/>
                  <a:pt x="60" y="61"/>
                  <a:pt x="0" y="61"/>
                </a:cubicBezTo>
                <a:lnTo>
                  <a:pt x="120" y="180"/>
                </a:lnTo>
                <a:lnTo>
                  <a:pt x="179"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7" name="Google Shape;1917;p32"/>
          <p:cNvSpPr/>
          <p:nvPr/>
        </p:nvSpPr>
        <p:spPr>
          <a:xfrm rot="3599982">
            <a:off x="6892432" y="-257988"/>
            <a:ext cx="12133" cy="17319"/>
          </a:xfrm>
          <a:custGeom>
            <a:rect b="b" l="l" r="r" t="t"/>
            <a:pathLst>
              <a:path extrusionOk="0" h="364" w="255">
                <a:moveTo>
                  <a:pt x="222" y="0"/>
                </a:moveTo>
                <a:cubicBezTo>
                  <a:pt x="210" y="0"/>
                  <a:pt x="177" y="25"/>
                  <a:pt x="111" y="91"/>
                </a:cubicBezTo>
                <a:cubicBezTo>
                  <a:pt x="125" y="133"/>
                  <a:pt x="1" y="363"/>
                  <a:pt x="23" y="363"/>
                </a:cubicBezTo>
                <a:cubicBezTo>
                  <a:pt x="33" y="363"/>
                  <a:pt x="68" y="323"/>
                  <a:pt x="150" y="211"/>
                </a:cubicBezTo>
                <a:cubicBezTo>
                  <a:pt x="150" y="168"/>
                  <a:pt x="254" y="0"/>
                  <a:pt x="22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8" name="Google Shape;1918;p32"/>
          <p:cNvSpPr/>
          <p:nvPr/>
        </p:nvSpPr>
        <p:spPr>
          <a:xfrm rot="3599982">
            <a:off x="6412561" y="-475900"/>
            <a:ext cx="15178" cy="13275"/>
          </a:xfrm>
          <a:custGeom>
            <a:rect b="b" l="l" r="r" t="t"/>
            <a:pathLst>
              <a:path extrusionOk="0" h="279" w="319">
                <a:moveTo>
                  <a:pt x="160" y="0"/>
                </a:moveTo>
                <a:cubicBezTo>
                  <a:pt x="100" y="80"/>
                  <a:pt x="40" y="199"/>
                  <a:pt x="0" y="279"/>
                </a:cubicBezTo>
                <a:cubicBezTo>
                  <a:pt x="140" y="100"/>
                  <a:pt x="319" y="80"/>
                  <a:pt x="16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9" name="Google Shape;1919;p32"/>
          <p:cNvSpPr/>
          <p:nvPr/>
        </p:nvSpPr>
        <p:spPr>
          <a:xfrm rot="3599982">
            <a:off x="6476240" y="-484414"/>
            <a:ext cx="999" cy="999"/>
          </a:xfrm>
          <a:custGeom>
            <a:rect b="b" l="l" r="r" t="t"/>
            <a:pathLst>
              <a:path extrusionOk="0" h="21" w="21">
                <a:moveTo>
                  <a:pt x="1" y="1"/>
                </a:moveTo>
                <a:lnTo>
                  <a:pt x="1" y="21"/>
                </a:lnTo>
                <a:lnTo>
                  <a:pt x="2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0" name="Google Shape;1920;p32"/>
          <p:cNvSpPr/>
          <p:nvPr/>
        </p:nvSpPr>
        <p:spPr>
          <a:xfrm rot="3599982">
            <a:off x="6416406" y="-490678"/>
            <a:ext cx="9516" cy="6661"/>
          </a:xfrm>
          <a:custGeom>
            <a:rect b="b" l="l" r="r" t="t"/>
            <a:pathLst>
              <a:path extrusionOk="0" h="140" w="200">
                <a:moveTo>
                  <a:pt x="200" y="0"/>
                </a:moveTo>
                <a:lnTo>
                  <a:pt x="200" y="0"/>
                </a:lnTo>
                <a:cubicBezTo>
                  <a:pt x="140" y="40"/>
                  <a:pt x="80" y="80"/>
                  <a:pt x="1" y="139"/>
                </a:cubicBezTo>
                <a:cubicBezTo>
                  <a:pt x="80" y="100"/>
                  <a:pt x="200" y="20"/>
                  <a:pt x="20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1" name="Google Shape;1921;p32"/>
          <p:cNvSpPr/>
          <p:nvPr/>
        </p:nvSpPr>
        <p:spPr>
          <a:xfrm rot="3599982">
            <a:off x="6449170" y="-499092"/>
            <a:ext cx="21791" cy="25598"/>
          </a:xfrm>
          <a:custGeom>
            <a:rect b="b" l="l" r="r" t="t"/>
            <a:pathLst>
              <a:path extrusionOk="0" h="538" w="458">
                <a:moveTo>
                  <a:pt x="438" y="1"/>
                </a:moveTo>
                <a:lnTo>
                  <a:pt x="60" y="478"/>
                </a:lnTo>
                <a:lnTo>
                  <a:pt x="80" y="419"/>
                </a:lnTo>
                <a:lnTo>
                  <a:pt x="0" y="538"/>
                </a:lnTo>
                <a:cubicBezTo>
                  <a:pt x="100" y="438"/>
                  <a:pt x="199" y="379"/>
                  <a:pt x="378" y="279"/>
                </a:cubicBezTo>
                <a:cubicBezTo>
                  <a:pt x="458" y="80"/>
                  <a:pt x="458" y="41"/>
                  <a:pt x="43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2" name="Google Shape;1922;p32"/>
          <p:cNvSpPr/>
          <p:nvPr/>
        </p:nvSpPr>
        <p:spPr>
          <a:xfrm rot="3599982">
            <a:off x="6405738" y="-511171"/>
            <a:ext cx="31307" cy="33211"/>
          </a:xfrm>
          <a:custGeom>
            <a:rect b="b" l="l" r="r" t="t"/>
            <a:pathLst>
              <a:path extrusionOk="0" h="698" w="658">
                <a:moveTo>
                  <a:pt x="657" y="1"/>
                </a:moveTo>
                <a:lnTo>
                  <a:pt x="657" y="1"/>
                </a:lnTo>
                <a:cubicBezTo>
                  <a:pt x="578" y="81"/>
                  <a:pt x="478" y="200"/>
                  <a:pt x="319" y="439"/>
                </a:cubicBezTo>
                <a:cubicBezTo>
                  <a:pt x="357" y="401"/>
                  <a:pt x="375" y="387"/>
                  <a:pt x="381" y="387"/>
                </a:cubicBezTo>
                <a:cubicBezTo>
                  <a:pt x="394" y="387"/>
                  <a:pt x="353" y="451"/>
                  <a:pt x="339" y="478"/>
                </a:cubicBezTo>
                <a:cubicBezTo>
                  <a:pt x="339" y="478"/>
                  <a:pt x="319" y="459"/>
                  <a:pt x="319" y="439"/>
                </a:cubicBezTo>
                <a:cubicBezTo>
                  <a:pt x="302" y="300"/>
                  <a:pt x="405" y="86"/>
                  <a:pt x="287" y="86"/>
                </a:cubicBezTo>
                <a:cubicBezTo>
                  <a:pt x="270" y="86"/>
                  <a:pt x="248" y="90"/>
                  <a:pt x="220" y="100"/>
                </a:cubicBezTo>
                <a:cubicBezTo>
                  <a:pt x="1" y="379"/>
                  <a:pt x="140" y="359"/>
                  <a:pt x="60" y="558"/>
                </a:cubicBezTo>
                <a:cubicBezTo>
                  <a:pt x="153" y="419"/>
                  <a:pt x="187" y="374"/>
                  <a:pt x="195" y="374"/>
                </a:cubicBezTo>
                <a:cubicBezTo>
                  <a:pt x="210" y="374"/>
                  <a:pt x="147" y="512"/>
                  <a:pt x="192" y="512"/>
                </a:cubicBezTo>
                <a:cubicBezTo>
                  <a:pt x="209" y="512"/>
                  <a:pt x="241" y="493"/>
                  <a:pt x="299" y="439"/>
                </a:cubicBezTo>
                <a:lnTo>
                  <a:pt x="299" y="439"/>
                </a:lnTo>
                <a:cubicBezTo>
                  <a:pt x="259" y="538"/>
                  <a:pt x="200" y="618"/>
                  <a:pt x="140" y="697"/>
                </a:cubicBezTo>
                <a:cubicBezTo>
                  <a:pt x="220" y="618"/>
                  <a:pt x="299" y="558"/>
                  <a:pt x="359" y="498"/>
                </a:cubicBezTo>
                <a:lnTo>
                  <a:pt x="657"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3" name="Google Shape;1923;p32"/>
          <p:cNvSpPr/>
          <p:nvPr/>
        </p:nvSpPr>
        <p:spPr>
          <a:xfrm rot="3599982">
            <a:off x="6480543" y="-487433"/>
            <a:ext cx="4758" cy="15225"/>
          </a:xfrm>
          <a:custGeom>
            <a:rect b="b" l="l" r="r" t="t"/>
            <a:pathLst>
              <a:path extrusionOk="0" h="320" w="100">
                <a:moveTo>
                  <a:pt x="100" y="1"/>
                </a:moveTo>
                <a:lnTo>
                  <a:pt x="0" y="200"/>
                </a:lnTo>
                <a:lnTo>
                  <a:pt x="60" y="319"/>
                </a:lnTo>
                <a:lnTo>
                  <a:pt x="100"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4" name="Google Shape;1924;p32"/>
          <p:cNvSpPr/>
          <p:nvPr/>
        </p:nvSpPr>
        <p:spPr>
          <a:xfrm rot="3599982">
            <a:off x="6508541" y="-479224"/>
            <a:ext cx="5710" cy="8564"/>
          </a:xfrm>
          <a:custGeom>
            <a:rect b="b" l="l" r="r" t="t"/>
            <a:pathLst>
              <a:path extrusionOk="0" h="180" w="120">
                <a:moveTo>
                  <a:pt x="120" y="0"/>
                </a:moveTo>
                <a:lnTo>
                  <a:pt x="1" y="100"/>
                </a:lnTo>
                <a:lnTo>
                  <a:pt x="80" y="179"/>
                </a:lnTo>
                <a:lnTo>
                  <a:pt x="12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5" name="Google Shape;1925;p32"/>
          <p:cNvSpPr/>
          <p:nvPr/>
        </p:nvSpPr>
        <p:spPr>
          <a:xfrm rot="3599982">
            <a:off x="6817266" y="-440356"/>
            <a:ext cx="18033" cy="14274"/>
          </a:xfrm>
          <a:custGeom>
            <a:rect b="b" l="l" r="r" t="t"/>
            <a:pathLst>
              <a:path extrusionOk="0" h="300" w="379">
                <a:moveTo>
                  <a:pt x="379" y="1"/>
                </a:moveTo>
                <a:lnTo>
                  <a:pt x="379" y="1"/>
                </a:lnTo>
                <a:cubicBezTo>
                  <a:pt x="200" y="120"/>
                  <a:pt x="1" y="200"/>
                  <a:pt x="41" y="299"/>
                </a:cubicBezTo>
                <a:cubicBezTo>
                  <a:pt x="200" y="200"/>
                  <a:pt x="299" y="81"/>
                  <a:pt x="37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6" name="Google Shape;1926;p32"/>
          <p:cNvSpPr/>
          <p:nvPr/>
        </p:nvSpPr>
        <p:spPr>
          <a:xfrm rot="3599982">
            <a:off x="6841712" y="-437320"/>
            <a:ext cx="15225" cy="19888"/>
          </a:xfrm>
          <a:custGeom>
            <a:rect b="b" l="l" r="r" t="t"/>
            <a:pathLst>
              <a:path extrusionOk="0" h="418" w="320">
                <a:moveTo>
                  <a:pt x="319" y="0"/>
                </a:moveTo>
                <a:cubicBezTo>
                  <a:pt x="299" y="20"/>
                  <a:pt x="280" y="40"/>
                  <a:pt x="240" y="60"/>
                </a:cubicBezTo>
                <a:cubicBezTo>
                  <a:pt x="180" y="179"/>
                  <a:pt x="100" y="299"/>
                  <a:pt x="1" y="418"/>
                </a:cubicBezTo>
                <a:cubicBezTo>
                  <a:pt x="140" y="318"/>
                  <a:pt x="280" y="199"/>
                  <a:pt x="31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7" name="Google Shape;1927;p32"/>
          <p:cNvSpPr/>
          <p:nvPr/>
        </p:nvSpPr>
        <p:spPr>
          <a:xfrm rot="3599982">
            <a:off x="6627397" y="-459563"/>
            <a:ext cx="1808" cy="2807"/>
          </a:xfrm>
          <a:custGeom>
            <a:rect b="b" l="l" r="r" t="t"/>
            <a:pathLst>
              <a:path extrusionOk="0" h="59" w="38">
                <a:moveTo>
                  <a:pt x="37" y="1"/>
                </a:moveTo>
                <a:cubicBezTo>
                  <a:pt x="8" y="44"/>
                  <a:pt x="0" y="59"/>
                  <a:pt x="2" y="59"/>
                </a:cubicBezTo>
                <a:cubicBezTo>
                  <a:pt x="5" y="59"/>
                  <a:pt x="37" y="14"/>
                  <a:pt x="37"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8" name="Google Shape;1928;p32"/>
          <p:cNvSpPr/>
          <p:nvPr/>
        </p:nvSpPr>
        <p:spPr>
          <a:xfrm rot="3599982">
            <a:off x="6603706" y="-486395"/>
            <a:ext cx="48" cy="3806"/>
          </a:xfrm>
          <a:custGeom>
            <a:rect b="b" l="l" r="r" t="t"/>
            <a:pathLst>
              <a:path extrusionOk="0" h="80" w="1">
                <a:moveTo>
                  <a:pt x="0" y="80"/>
                </a:moveTo>
                <a:cubicBezTo>
                  <a:pt x="0" y="40"/>
                  <a:pt x="0" y="20"/>
                  <a:pt x="0" y="0"/>
                </a:cubicBezTo>
                <a:cubicBezTo>
                  <a:pt x="0" y="20"/>
                  <a:pt x="0" y="60"/>
                  <a:pt x="0" y="8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9" name="Google Shape;1929;p32"/>
          <p:cNvSpPr/>
          <p:nvPr/>
        </p:nvSpPr>
        <p:spPr>
          <a:xfrm rot="3599982">
            <a:off x="6621556" y="-462533"/>
            <a:ext cx="6709" cy="4806"/>
          </a:xfrm>
          <a:custGeom>
            <a:rect b="b" l="l" r="r" t="t"/>
            <a:pathLst>
              <a:path extrusionOk="0" h="101" w="141">
                <a:moveTo>
                  <a:pt x="140" y="1"/>
                </a:moveTo>
                <a:cubicBezTo>
                  <a:pt x="100" y="1"/>
                  <a:pt x="61" y="41"/>
                  <a:pt x="1" y="100"/>
                </a:cubicBezTo>
                <a:cubicBezTo>
                  <a:pt x="41" y="80"/>
                  <a:pt x="81" y="41"/>
                  <a:pt x="14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0" name="Google Shape;1930;p32"/>
          <p:cNvSpPr/>
          <p:nvPr/>
        </p:nvSpPr>
        <p:spPr>
          <a:xfrm rot="3599982">
            <a:off x="6616926" y="-461694"/>
            <a:ext cx="3806" cy="4710"/>
          </a:xfrm>
          <a:custGeom>
            <a:rect b="b" l="l" r="r" t="t"/>
            <a:pathLst>
              <a:path extrusionOk="0" h="99" w="80">
                <a:moveTo>
                  <a:pt x="80" y="0"/>
                </a:moveTo>
                <a:lnTo>
                  <a:pt x="80" y="0"/>
                </a:lnTo>
                <a:cubicBezTo>
                  <a:pt x="40" y="40"/>
                  <a:pt x="20" y="60"/>
                  <a:pt x="0" y="80"/>
                </a:cubicBezTo>
                <a:cubicBezTo>
                  <a:pt x="0" y="92"/>
                  <a:pt x="2" y="99"/>
                  <a:pt x="7" y="99"/>
                </a:cubicBezTo>
                <a:cubicBezTo>
                  <a:pt x="17" y="99"/>
                  <a:pt x="39" y="68"/>
                  <a:pt x="8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1" name="Google Shape;1931;p32"/>
          <p:cNvSpPr/>
          <p:nvPr/>
        </p:nvSpPr>
        <p:spPr>
          <a:xfrm rot="3599982">
            <a:off x="6630608" y="-461917"/>
            <a:ext cx="6566" cy="8422"/>
          </a:xfrm>
          <a:custGeom>
            <a:rect b="b" l="l" r="r" t="t"/>
            <a:pathLst>
              <a:path extrusionOk="0" h="177" w="138">
                <a:moveTo>
                  <a:pt x="138" y="0"/>
                </a:moveTo>
                <a:lnTo>
                  <a:pt x="138" y="0"/>
                </a:lnTo>
                <a:cubicBezTo>
                  <a:pt x="79" y="78"/>
                  <a:pt x="40" y="118"/>
                  <a:pt x="0" y="177"/>
                </a:cubicBezTo>
                <a:cubicBezTo>
                  <a:pt x="20" y="157"/>
                  <a:pt x="20" y="157"/>
                  <a:pt x="20" y="157"/>
                </a:cubicBezTo>
                <a:cubicBezTo>
                  <a:pt x="40" y="118"/>
                  <a:pt x="79" y="78"/>
                  <a:pt x="13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2" name="Google Shape;1932;p32"/>
          <p:cNvSpPr/>
          <p:nvPr/>
        </p:nvSpPr>
        <p:spPr>
          <a:xfrm rot="3599982">
            <a:off x="6563926" y="-465023"/>
            <a:ext cx="999" cy="952"/>
          </a:xfrm>
          <a:custGeom>
            <a:rect b="b" l="l" r="r" t="t"/>
            <a:pathLst>
              <a:path extrusionOk="0" h="20" w="21">
                <a:moveTo>
                  <a:pt x="20" y="0"/>
                </a:moveTo>
                <a:lnTo>
                  <a:pt x="0" y="20"/>
                </a:lnTo>
                <a:cubicBezTo>
                  <a:pt x="20" y="0"/>
                  <a:pt x="20" y="0"/>
                  <a:pt x="2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3" name="Google Shape;1933;p32"/>
          <p:cNvSpPr/>
          <p:nvPr/>
        </p:nvSpPr>
        <p:spPr>
          <a:xfrm rot="3599982">
            <a:off x="6566161" y="-471286"/>
            <a:ext cx="9516" cy="11419"/>
          </a:xfrm>
          <a:custGeom>
            <a:rect b="b" l="l" r="r" t="t"/>
            <a:pathLst>
              <a:path extrusionOk="0" h="240" w="200">
                <a:moveTo>
                  <a:pt x="200" y="0"/>
                </a:moveTo>
                <a:cubicBezTo>
                  <a:pt x="120" y="120"/>
                  <a:pt x="60" y="140"/>
                  <a:pt x="1" y="179"/>
                </a:cubicBezTo>
                <a:cubicBezTo>
                  <a:pt x="20" y="199"/>
                  <a:pt x="80" y="199"/>
                  <a:pt x="60" y="239"/>
                </a:cubicBezTo>
                <a:lnTo>
                  <a:pt x="20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4" name="Google Shape;1934;p32"/>
          <p:cNvSpPr/>
          <p:nvPr/>
        </p:nvSpPr>
        <p:spPr>
          <a:xfrm rot="3599982">
            <a:off x="6537576" y="-495988"/>
            <a:ext cx="13275" cy="15130"/>
          </a:xfrm>
          <a:custGeom>
            <a:rect b="b" l="l" r="r" t="t"/>
            <a:pathLst>
              <a:path extrusionOk="0" h="318" w="279">
                <a:moveTo>
                  <a:pt x="12" y="272"/>
                </a:moveTo>
                <a:cubicBezTo>
                  <a:pt x="0" y="277"/>
                  <a:pt x="0" y="291"/>
                  <a:pt x="0" y="291"/>
                </a:cubicBezTo>
                <a:cubicBezTo>
                  <a:pt x="4" y="285"/>
                  <a:pt x="8" y="279"/>
                  <a:pt x="12" y="272"/>
                </a:cubicBezTo>
                <a:close/>
                <a:moveTo>
                  <a:pt x="240" y="0"/>
                </a:moveTo>
                <a:cubicBezTo>
                  <a:pt x="161" y="0"/>
                  <a:pt x="93" y="140"/>
                  <a:pt x="12" y="272"/>
                </a:cubicBezTo>
                <a:lnTo>
                  <a:pt x="12" y="272"/>
                </a:lnTo>
                <a:cubicBezTo>
                  <a:pt x="14" y="271"/>
                  <a:pt x="17" y="271"/>
                  <a:pt x="20" y="271"/>
                </a:cubicBezTo>
                <a:cubicBezTo>
                  <a:pt x="39" y="303"/>
                  <a:pt x="57" y="317"/>
                  <a:pt x="76" y="317"/>
                </a:cubicBezTo>
                <a:cubicBezTo>
                  <a:pt x="138" y="317"/>
                  <a:pt x="203" y="165"/>
                  <a:pt x="279" y="12"/>
                </a:cubicBezTo>
                <a:cubicBezTo>
                  <a:pt x="266" y="4"/>
                  <a:pt x="252" y="0"/>
                  <a:pt x="24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5" name="Google Shape;1935;p32"/>
          <p:cNvSpPr/>
          <p:nvPr/>
        </p:nvSpPr>
        <p:spPr>
          <a:xfrm rot="3599982">
            <a:off x="6525012" y="-496276"/>
            <a:ext cx="5710" cy="8374"/>
          </a:xfrm>
          <a:custGeom>
            <a:rect b="b" l="l" r="r" t="t"/>
            <a:pathLst>
              <a:path extrusionOk="0" h="176" w="120">
                <a:moveTo>
                  <a:pt x="120" y="1"/>
                </a:moveTo>
                <a:cubicBezTo>
                  <a:pt x="80" y="60"/>
                  <a:pt x="60" y="120"/>
                  <a:pt x="0" y="160"/>
                </a:cubicBezTo>
                <a:cubicBezTo>
                  <a:pt x="8" y="171"/>
                  <a:pt x="14" y="176"/>
                  <a:pt x="21" y="176"/>
                </a:cubicBezTo>
                <a:cubicBezTo>
                  <a:pt x="49" y="176"/>
                  <a:pt x="71" y="82"/>
                  <a:pt x="12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6" name="Google Shape;1936;p32"/>
          <p:cNvSpPr/>
          <p:nvPr/>
        </p:nvSpPr>
        <p:spPr>
          <a:xfrm rot="3599982">
            <a:off x="6645653" y="-464577"/>
            <a:ext cx="12276" cy="14940"/>
          </a:xfrm>
          <a:custGeom>
            <a:rect b="b" l="l" r="r" t="t"/>
            <a:pathLst>
              <a:path extrusionOk="0" h="314" w="258">
                <a:moveTo>
                  <a:pt x="203" y="0"/>
                </a:moveTo>
                <a:cubicBezTo>
                  <a:pt x="183" y="0"/>
                  <a:pt x="145" y="40"/>
                  <a:pt x="80" y="147"/>
                </a:cubicBezTo>
                <a:cubicBezTo>
                  <a:pt x="0" y="207"/>
                  <a:pt x="160" y="266"/>
                  <a:pt x="100" y="286"/>
                </a:cubicBezTo>
                <a:cubicBezTo>
                  <a:pt x="104" y="305"/>
                  <a:pt x="111" y="314"/>
                  <a:pt x="118" y="314"/>
                </a:cubicBezTo>
                <a:cubicBezTo>
                  <a:pt x="164" y="314"/>
                  <a:pt x="257" y="0"/>
                  <a:pt x="203"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7" name="Google Shape;1937;p32"/>
          <p:cNvSpPr/>
          <p:nvPr/>
        </p:nvSpPr>
        <p:spPr>
          <a:xfrm rot="3599982">
            <a:off x="6548797" y="-505347"/>
            <a:ext cx="7660" cy="6661"/>
          </a:xfrm>
          <a:custGeom>
            <a:rect b="b" l="l" r="r" t="t"/>
            <a:pathLst>
              <a:path extrusionOk="0" h="140" w="161">
                <a:moveTo>
                  <a:pt x="140" y="0"/>
                </a:moveTo>
                <a:lnTo>
                  <a:pt x="1" y="120"/>
                </a:lnTo>
                <a:lnTo>
                  <a:pt x="160" y="140"/>
                </a:lnTo>
                <a:lnTo>
                  <a:pt x="14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8" name="Google Shape;1938;p32"/>
          <p:cNvSpPr/>
          <p:nvPr/>
        </p:nvSpPr>
        <p:spPr>
          <a:xfrm rot="3599982">
            <a:off x="6608248" y="-496841"/>
            <a:ext cx="13322" cy="16129"/>
          </a:xfrm>
          <a:custGeom>
            <a:rect b="b" l="l" r="r" t="t"/>
            <a:pathLst>
              <a:path extrusionOk="0" h="339" w="280">
                <a:moveTo>
                  <a:pt x="239" y="0"/>
                </a:moveTo>
                <a:lnTo>
                  <a:pt x="1" y="239"/>
                </a:lnTo>
                <a:cubicBezTo>
                  <a:pt x="20" y="259"/>
                  <a:pt x="20" y="298"/>
                  <a:pt x="1" y="338"/>
                </a:cubicBezTo>
                <a:cubicBezTo>
                  <a:pt x="120" y="179"/>
                  <a:pt x="279" y="20"/>
                  <a:pt x="23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9" name="Google Shape;1939;p32"/>
          <p:cNvSpPr/>
          <p:nvPr/>
        </p:nvSpPr>
        <p:spPr>
          <a:xfrm rot="3599982">
            <a:off x="6594417" y="-496408"/>
            <a:ext cx="7613" cy="10468"/>
          </a:xfrm>
          <a:custGeom>
            <a:rect b="b" l="l" r="r" t="t"/>
            <a:pathLst>
              <a:path extrusionOk="0" h="220" w="160">
                <a:moveTo>
                  <a:pt x="160" y="0"/>
                </a:moveTo>
                <a:lnTo>
                  <a:pt x="160" y="0"/>
                </a:lnTo>
                <a:cubicBezTo>
                  <a:pt x="80" y="80"/>
                  <a:pt x="20" y="159"/>
                  <a:pt x="0" y="219"/>
                </a:cubicBezTo>
                <a:cubicBezTo>
                  <a:pt x="40" y="179"/>
                  <a:pt x="120" y="80"/>
                  <a:pt x="16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0" name="Google Shape;1940;p32"/>
          <p:cNvSpPr/>
          <p:nvPr/>
        </p:nvSpPr>
        <p:spPr>
          <a:xfrm rot="3599982">
            <a:off x="6791859" y="-472335"/>
            <a:ext cx="11895" cy="15463"/>
          </a:xfrm>
          <a:custGeom>
            <a:rect b="b" l="l" r="r" t="t"/>
            <a:pathLst>
              <a:path extrusionOk="0" h="325" w="250">
                <a:moveTo>
                  <a:pt x="223" y="1"/>
                </a:moveTo>
                <a:cubicBezTo>
                  <a:pt x="189" y="1"/>
                  <a:pt x="134" y="56"/>
                  <a:pt x="91" y="143"/>
                </a:cubicBezTo>
                <a:cubicBezTo>
                  <a:pt x="54" y="217"/>
                  <a:pt x="0" y="325"/>
                  <a:pt x="39" y="325"/>
                </a:cubicBezTo>
                <a:cubicBezTo>
                  <a:pt x="43" y="325"/>
                  <a:pt x="46" y="324"/>
                  <a:pt x="51" y="322"/>
                </a:cubicBezTo>
                <a:lnTo>
                  <a:pt x="250" y="24"/>
                </a:lnTo>
                <a:cubicBezTo>
                  <a:pt x="245" y="8"/>
                  <a:pt x="235" y="1"/>
                  <a:pt x="22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1" name="Google Shape;1941;p32"/>
          <p:cNvSpPr/>
          <p:nvPr/>
        </p:nvSpPr>
        <p:spPr>
          <a:xfrm rot="3599982">
            <a:off x="6659190" y="-247824"/>
            <a:ext cx="6661" cy="8564"/>
          </a:xfrm>
          <a:custGeom>
            <a:rect b="b" l="l" r="r" t="t"/>
            <a:pathLst>
              <a:path extrusionOk="0" h="180" w="140">
                <a:moveTo>
                  <a:pt x="140" y="1"/>
                </a:moveTo>
                <a:cubicBezTo>
                  <a:pt x="0" y="160"/>
                  <a:pt x="100" y="140"/>
                  <a:pt x="140" y="180"/>
                </a:cubicBezTo>
                <a:lnTo>
                  <a:pt x="140"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2" name="Google Shape;1942;p32"/>
          <p:cNvSpPr/>
          <p:nvPr/>
        </p:nvSpPr>
        <p:spPr>
          <a:xfrm rot="3599982">
            <a:off x="6855669" y="-51682"/>
            <a:ext cx="1903" cy="999"/>
          </a:xfrm>
          <a:custGeom>
            <a:rect b="b" l="l" r="r" t="t"/>
            <a:pathLst>
              <a:path extrusionOk="0" h="21" w="40">
                <a:moveTo>
                  <a:pt x="0" y="0"/>
                </a:moveTo>
                <a:cubicBezTo>
                  <a:pt x="0" y="0"/>
                  <a:pt x="0" y="20"/>
                  <a:pt x="0" y="20"/>
                </a:cubicBezTo>
                <a:cubicBezTo>
                  <a:pt x="40" y="0"/>
                  <a:pt x="20" y="0"/>
                  <a:pt x="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3" name="Google Shape;1943;p32"/>
          <p:cNvSpPr/>
          <p:nvPr/>
        </p:nvSpPr>
        <p:spPr>
          <a:xfrm rot="3599982">
            <a:off x="7043861" y="-151778"/>
            <a:ext cx="2094" cy="3664"/>
          </a:xfrm>
          <a:custGeom>
            <a:rect b="b" l="l" r="r" t="t"/>
            <a:pathLst>
              <a:path extrusionOk="0" h="77" w="44">
                <a:moveTo>
                  <a:pt x="41" y="1"/>
                </a:moveTo>
                <a:cubicBezTo>
                  <a:pt x="38" y="1"/>
                  <a:pt x="22" y="33"/>
                  <a:pt x="0" y="76"/>
                </a:cubicBezTo>
                <a:lnTo>
                  <a:pt x="20" y="76"/>
                </a:lnTo>
                <a:cubicBezTo>
                  <a:pt x="38" y="22"/>
                  <a:pt x="44" y="1"/>
                  <a:pt x="4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4" name="Google Shape;1944;p32"/>
          <p:cNvSpPr/>
          <p:nvPr/>
        </p:nvSpPr>
        <p:spPr>
          <a:xfrm rot="3599982">
            <a:off x="6921084" y="-191582"/>
            <a:ext cx="1951" cy="1903"/>
          </a:xfrm>
          <a:custGeom>
            <a:rect b="b" l="l" r="r" t="t"/>
            <a:pathLst>
              <a:path extrusionOk="0" h="40" w="41">
                <a:moveTo>
                  <a:pt x="41" y="0"/>
                </a:moveTo>
                <a:cubicBezTo>
                  <a:pt x="21" y="0"/>
                  <a:pt x="1" y="20"/>
                  <a:pt x="1" y="40"/>
                </a:cubicBezTo>
                <a:cubicBezTo>
                  <a:pt x="21" y="20"/>
                  <a:pt x="21" y="0"/>
                  <a:pt x="4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5" name="Google Shape;1945;p32"/>
          <p:cNvSpPr/>
          <p:nvPr/>
        </p:nvSpPr>
        <p:spPr>
          <a:xfrm rot="3599982">
            <a:off x="6659638" y="-239048"/>
            <a:ext cx="48" cy="1951"/>
          </a:xfrm>
          <a:custGeom>
            <a:rect b="b" l="l" r="r" t="t"/>
            <a:pathLst>
              <a:path extrusionOk="0" h="41" w="1">
                <a:moveTo>
                  <a:pt x="1" y="41"/>
                </a:moveTo>
                <a:lnTo>
                  <a:pt x="1" y="21"/>
                </a:lnTo>
                <a:cubicBezTo>
                  <a:pt x="1" y="21"/>
                  <a:pt x="1" y="1"/>
                  <a:pt x="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6" name="Google Shape;1946;p32"/>
          <p:cNvSpPr/>
          <p:nvPr/>
        </p:nvSpPr>
        <p:spPr>
          <a:xfrm rot="3599982">
            <a:off x="6771533" y="-45936"/>
            <a:ext cx="6661" cy="4139"/>
          </a:xfrm>
          <a:custGeom>
            <a:rect b="b" l="l" r="r" t="t"/>
            <a:pathLst>
              <a:path extrusionOk="0" h="87" w="140">
                <a:moveTo>
                  <a:pt x="139" y="0"/>
                </a:moveTo>
                <a:lnTo>
                  <a:pt x="139" y="0"/>
                </a:lnTo>
                <a:cubicBezTo>
                  <a:pt x="80" y="40"/>
                  <a:pt x="40" y="60"/>
                  <a:pt x="0" y="80"/>
                </a:cubicBezTo>
                <a:cubicBezTo>
                  <a:pt x="5" y="84"/>
                  <a:pt x="11" y="87"/>
                  <a:pt x="18" y="87"/>
                </a:cubicBezTo>
                <a:cubicBezTo>
                  <a:pt x="41" y="87"/>
                  <a:pt x="79" y="61"/>
                  <a:pt x="13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7" name="Google Shape;1947;p32"/>
          <p:cNvSpPr/>
          <p:nvPr/>
        </p:nvSpPr>
        <p:spPr>
          <a:xfrm rot="3599982">
            <a:off x="7153366" y="-3454"/>
            <a:ext cx="10420" cy="9516"/>
          </a:xfrm>
          <a:custGeom>
            <a:rect b="b" l="l" r="r" t="t"/>
            <a:pathLst>
              <a:path extrusionOk="0" h="200" w="219">
                <a:moveTo>
                  <a:pt x="219" y="0"/>
                </a:moveTo>
                <a:lnTo>
                  <a:pt x="139" y="40"/>
                </a:lnTo>
                <a:lnTo>
                  <a:pt x="0" y="199"/>
                </a:lnTo>
                <a:lnTo>
                  <a:pt x="219"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8" name="Google Shape;1948;p32"/>
          <p:cNvSpPr/>
          <p:nvPr/>
        </p:nvSpPr>
        <p:spPr>
          <a:xfrm rot="3599982">
            <a:off x="7008983" y="-18351"/>
            <a:ext cx="7613" cy="7613"/>
          </a:xfrm>
          <a:custGeom>
            <a:rect b="b" l="l" r="r" t="t"/>
            <a:pathLst>
              <a:path extrusionOk="0" h="160" w="160">
                <a:moveTo>
                  <a:pt x="160" y="0"/>
                </a:moveTo>
                <a:lnTo>
                  <a:pt x="160" y="0"/>
                </a:lnTo>
                <a:cubicBezTo>
                  <a:pt x="124" y="36"/>
                  <a:pt x="95" y="43"/>
                  <a:pt x="65" y="43"/>
                </a:cubicBezTo>
                <a:cubicBezTo>
                  <a:pt x="45" y="43"/>
                  <a:pt x="24" y="40"/>
                  <a:pt x="0" y="40"/>
                </a:cubicBezTo>
                <a:lnTo>
                  <a:pt x="120" y="160"/>
                </a:lnTo>
                <a:lnTo>
                  <a:pt x="16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9" name="Google Shape;1949;p32"/>
          <p:cNvSpPr/>
          <p:nvPr/>
        </p:nvSpPr>
        <p:spPr>
          <a:xfrm rot="3599982">
            <a:off x="6967478" y="-22530"/>
            <a:ext cx="10610" cy="15083"/>
          </a:xfrm>
          <a:custGeom>
            <a:rect b="b" l="l" r="r" t="t"/>
            <a:pathLst>
              <a:path extrusionOk="0" h="317" w="223">
                <a:moveTo>
                  <a:pt x="183" y="1"/>
                </a:moveTo>
                <a:cubicBezTo>
                  <a:pt x="169" y="1"/>
                  <a:pt x="139" y="20"/>
                  <a:pt x="82" y="72"/>
                </a:cubicBezTo>
                <a:cubicBezTo>
                  <a:pt x="97" y="114"/>
                  <a:pt x="0" y="317"/>
                  <a:pt x="29" y="317"/>
                </a:cubicBezTo>
                <a:cubicBezTo>
                  <a:pt x="40" y="317"/>
                  <a:pt x="73" y="283"/>
                  <a:pt x="142" y="191"/>
                </a:cubicBezTo>
                <a:cubicBezTo>
                  <a:pt x="127" y="161"/>
                  <a:pt x="222" y="1"/>
                  <a:pt x="18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0" name="Google Shape;1950;p32"/>
          <p:cNvSpPr/>
          <p:nvPr/>
        </p:nvSpPr>
        <p:spPr>
          <a:xfrm rot="3599982">
            <a:off x="6556359" y="-270066"/>
            <a:ext cx="1903" cy="2902"/>
          </a:xfrm>
          <a:custGeom>
            <a:rect b="b" l="l" r="r" t="t"/>
            <a:pathLst>
              <a:path extrusionOk="0" h="61" w="40">
                <a:moveTo>
                  <a:pt x="0" y="60"/>
                </a:moveTo>
                <a:cubicBezTo>
                  <a:pt x="20" y="41"/>
                  <a:pt x="40" y="21"/>
                  <a:pt x="40" y="1"/>
                </a:cubicBezTo>
                <a:cubicBezTo>
                  <a:pt x="40" y="21"/>
                  <a:pt x="20" y="41"/>
                  <a:pt x="0" y="6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1" name="Google Shape;1951;p32"/>
          <p:cNvSpPr/>
          <p:nvPr/>
        </p:nvSpPr>
        <p:spPr>
          <a:xfrm rot="3599982">
            <a:off x="6559704" y="-269792"/>
            <a:ext cx="15225" cy="10468"/>
          </a:xfrm>
          <a:custGeom>
            <a:rect b="b" l="l" r="r" t="t"/>
            <a:pathLst>
              <a:path extrusionOk="0" h="220" w="320">
                <a:moveTo>
                  <a:pt x="160" y="1"/>
                </a:moveTo>
                <a:lnTo>
                  <a:pt x="160" y="1"/>
                </a:lnTo>
                <a:cubicBezTo>
                  <a:pt x="100" y="61"/>
                  <a:pt x="61" y="140"/>
                  <a:pt x="1" y="220"/>
                </a:cubicBezTo>
                <a:cubicBezTo>
                  <a:pt x="140" y="81"/>
                  <a:pt x="319" y="81"/>
                  <a:pt x="16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2" name="Google Shape;1952;p32"/>
          <p:cNvSpPr txBox="1"/>
          <p:nvPr>
            <p:ph idx="1" type="subTitle"/>
          </p:nvPr>
        </p:nvSpPr>
        <p:spPr>
          <a:xfrm>
            <a:off x="510450" y="3182313"/>
            <a:ext cx="8123100" cy="630000"/>
          </a:xfrm>
          <a:prstGeom prst="rect">
            <a:avLst/>
          </a:prstGeom>
          <a:ln cap="flat" cmpd="sng" w="28575">
            <a:solidFill>
              <a:schemeClr val="accent1"/>
            </a:solidFill>
            <a:prstDash val="solid"/>
            <a:round/>
            <a:headEnd len="sm" w="sm" type="none"/>
            <a:tailEnd len="sm" w="sm" type="none"/>
          </a:ln>
        </p:spPr>
        <p:txBody>
          <a:bodyPr anchorCtr="0" anchor="t" bIns="91425" lIns="91425" spcFirstLastPara="1" rIns="91425" wrap="square" tIns="91425">
            <a:normAutofit/>
          </a:bodyPr>
          <a:lstStyle/>
          <a:p>
            <a:pPr indent="0" lvl="0" marL="0" rtl="0" algn="l">
              <a:lnSpc>
                <a:spcPct val="80000"/>
              </a:lnSpc>
              <a:spcBef>
                <a:spcPts val="0"/>
              </a:spcBef>
              <a:spcAft>
                <a:spcPts val="0"/>
              </a:spcAft>
              <a:buNone/>
            </a:pPr>
            <a:r>
              <a:rPr lang="en"/>
              <a:t> racism</a:t>
            </a:r>
            <a:endParaRPr/>
          </a:p>
        </p:txBody>
      </p:sp>
      <p:sp>
        <p:nvSpPr>
          <p:cNvPr id="1953" name="Google Shape;1953;p32"/>
          <p:cNvSpPr/>
          <p:nvPr/>
        </p:nvSpPr>
        <p:spPr>
          <a:xfrm>
            <a:off x="7936025" y="3226575"/>
            <a:ext cx="645600" cy="541500"/>
          </a:xfrm>
          <a:prstGeom prst="rect">
            <a:avLst/>
          </a:prstGeom>
          <a:solidFill>
            <a:schemeClr val="lt2"/>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954" name="Google Shape;1954;p32"/>
          <p:cNvGrpSpPr/>
          <p:nvPr/>
        </p:nvGrpSpPr>
        <p:grpSpPr>
          <a:xfrm>
            <a:off x="8110422" y="3311330"/>
            <a:ext cx="296817" cy="371986"/>
            <a:chOff x="1677825" y="3820225"/>
            <a:chExt cx="345900" cy="433500"/>
          </a:xfrm>
        </p:grpSpPr>
        <p:sp>
          <p:nvSpPr>
            <p:cNvPr id="1955" name="Google Shape;1955;p32"/>
            <p:cNvSpPr/>
            <p:nvPr/>
          </p:nvSpPr>
          <p:spPr>
            <a:xfrm>
              <a:off x="1677825" y="3820225"/>
              <a:ext cx="345900" cy="433500"/>
            </a:xfrm>
            <a:custGeom>
              <a:rect b="b" l="l" r="r" t="t"/>
              <a:pathLst>
                <a:path extrusionOk="0" h="17340" w="13836">
                  <a:moveTo>
                    <a:pt x="7664" y="663"/>
                  </a:moveTo>
                  <a:cubicBezTo>
                    <a:pt x="9900" y="663"/>
                    <a:pt x="12122" y="2143"/>
                    <a:pt x="12629" y="4431"/>
                  </a:cubicBezTo>
                  <a:cubicBezTo>
                    <a:pt x="13115" y="6657"/>
                    <a:pt x="11579" y="8961"/>
                    <a:pt x="9557" y="9776"/>
                  </a:cubicBezTo>
                  <a:cubicBezTo>
                    <a:pt x="8881" y="10051"/>
                    <a:pt x="8203" y="10182"/>
                    <a:pt x="7547" y="10182"/>
                  </a:cubicBezTo>
                  <a:cubicBezTo>
                    <a:pt x="5556" y="10182"/>
                    <a:pt x="3775" y="8979"/>
                    <a:pt x="2926" y="6986"/>
                  </a:cubicBezTo>
                  <a:cubicBezTo>
                    <a:pt x="2926" y="6939"/>
                    <a:pt x="2926" y="6892"/>
                    <a:pt x="2911" y="6829"/>
                  </a:cubicBezTo>
                  <a:cubicBezTo>
                    <a:pt x="1923" y="4446"/>
                    <a:pt x="3961" y="1531"/>
                    <a:pt x="6296" y="857"/>
                  </a:cubicBezTo>
                  <a:cubicBezTo>
                    <a:pt x="6743" y="726"/>
                    <a:pt x="7204" y="663"/>
                    <a:pt x="7664" y="663"/>
                  </a:cubicBezTo>
                  <a:close/>
                  <a:moveTo>
                    <a:pt x="7643" y="0"/>
                  </a:moveTo>
                  <a:cubicBezTo>
                    <a:pt x="7132" y="0"/>
                    <a:pt x="6620" y="69"/>
                    <a:pt x="6124" y="214"/>
                  </a:cubicBezTo>
                  <a:cubicBezTo>
                    <a:pt x="3522" y="982"/>
                    <a:pt x="1218" y="4196"/>
                    <a:pt x="2237" y="6907"/>
                  </a:cubicBezTo>
                  <a:cubicBezTo>
                    <a:pt x="2221" y="6954"/>
                    <a:pt x="2237" y="7001"/>
                    <a:pt x="2252" y="7064"/>
                  </a:cubicBezTo>
                  <a:cubicBezTo>
                    <a:pt x="2707" y="8161"/>
                    <a:pt x="3397" y="9070"/>
                    <a:pt x="4243" y="9713"/>
                  </a:cubicBezTo>
                  <a:cubicBezTo>
                    <a:pt x="4227" y="9729"/>
                    <a:pt x="4227" y="9744"/>
                    <a:pt x="4212" y="9760"/>
                  </a:cubicBezTo>
                  <a:cubicBezTo>
                    <a:pt x="2942" y="11986"/>
                    <a:pt x="1563" y="14133"/>
                    <a:pt x="293" y="16359"/>
                  </a:cubicBezTo>
                  <a:cubicBezTo>
                    <a:pt x="1" y="16868"/>
                    <a:pt x="449" y="17339"/>
                    <a:pt x="894" y="17339"/>
                  </a:cubicBezTo>
                  <a:cubicBezTo>
                    <a:pt x="1092" y="17339"/>
                    <a:pt x="1291" y="17245"/>
                    <a:pt x="1422" y="17017"/>
                  </a:cubicBezTo>
                  <a:cubicBezTo>
                    <a:pt x="2675" y="14792"/>
                    <a:pt x="4071" y="12644"/>
                    <a:pt x="5340" y="10418"/>
                  </a:cubicBezTo>
                  <a:cubicBezTo>
                    <a:pt x="5340" y="10403"/>
                    <a:pt x="5356" y="10403"/>
                    <a:pt x="5356" y="10387"/>
                  </a:cubicBezTo>
                  <a:cubicBezTo>
                    <a:pt x="6037" y="10684"/>
                    <a:pt x="6777" y="10845"/>
                    <a:pt x="7548" y="10845"/>
                  </a:cubicBezTo>
                  <a:cubicBezTo>
                    <a:pt x="8160" y="10845"/>
                    <a:pt x="8793" y="10743"/>
                    <a:pt x="9431" y="10528"/>
                  </a:cubicBezTo>
                  <a:cubicBezTo>
                    <a:pt x="11955" y="9697"/>
                    <a:pt x="13836" y="6954"/>
                    <a:pt x="13256" y="4258"/>
                  </a:cubicBezTo>
                  <a:cubicBezTo>
                    <a:pt x="12695" y="1690"/>
                    <a:pt x="10172" y="0"/>
                    <a:pt x="764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6" name="Google Shape;1956;p32"/>
            <p:cNvSpPr/>
            <p:nvPr/>
          </p:nvSpPr>
          <p:spPr>
            <a:xfrm>
              <a:off x="1763950" y="3857550"/>
              <a:ext cx="206875" cy="190725"/>
            </a:xfrm>
            <a:custGeom>
              <a:rect b="b" l="l" r="r" t="t"/>
              <a:pathLst>
                <a:path extrusionOk="0" h="7629" w="8275">
                  <a:moveTo>
                    <a:pt x="4059" y="656"/>
                  </a:moveTo>
                  <a:cubicBezTo>
                    <a:pt x="5402" y="656"/>
                    <a:pt x="6850" y="1450"/>
                    <a:pt x="7224" y="2734"/>
                  </a:cubicBezTo>
                  <a:cubicBezTo>
                    <a:pt x="7789" y="4646"/>
                    <a:pt x="6644" y="6856"/>
                    <a:pt x="4544" y="6966"/>
                  </a:cubicBezTo>
                  <a:cubicBezTo>
                    <a:pt x="4474" y="6970"/>
                    <a:pt x="4404" y="6972"/>
                    <a:pt x="4333" y="6972"/>
                  </a:cubicBezTo>
                  <a:cubicBezTo>
                    <a:pt x="2635" y="6972"/>
                    <a:pt x="659" y="5899"/>
                    <a:pt x="704" y="3988"/>
                  </a:cubicBezTo>
                  <a:cubicBezTo>
                    <a:pt x="704" y="3957"/>
                    <a:pt x="688" y="3925"/>
                    <a:pt x="688" y="3894"/>
                  </a:cubicBezTo>
                  <a:cubicBezTo>
                    <a:pt x="704" y="3863"/>
                    <a:pt x="720" y="3831"/>
                    <a:pt x="720" y="3800"/>
                  </a:cubicBezTo>
                  <a:cubicBezTo>
                    <a:pt x="892" y="2279"/>
                    <a:pt x="1864" y="1073"/>
                    <a:pt x="3384" y="728"/>
                  </a:cubicBezTo>
                  <a:cubicBezTo>
                    <a:pt x="3602" y="680"/>
                    <a:pt x="3829" y="656"/>
                    <a:pt x="4059" y="656"/>
                  </a:cubicBezTo>
                  <a:close/>
                  <a:moveTo>
                    <a:pt x="4101" y="0"/>
                  </a:moveTo>
                  <a:cubicBezTo>
                    <a:pt x="3961" y="0"/>
                    <a:pt x="3821" y="8"/>
                    <a:pt x="3682" y="22"/>
                  </a:cubicBezTo>
                  <a:cubicBezTo>
                    <a:pt x="1644" y="226"/>
                    <a:pt x="281" y="1825"/>
                    <a:pt x="61" y="3800"/>
                  </a:cubicBezTo>
                  <a:cubicBezTo>
                    <a:pt x="61" y="3831"/>
                    <a:pt x="61" y="3863"/>
                    <a:pt x="61" y="3878"/>
                  </a:cubicBezTo>
                  <a:cubicBezTo>
                    <a:pt x="61" y="3910"/>
                    <a:pt x="46" y="3941"/>
                    <a:pt x="46" y="3988"/>
                  </a:cubicBezTo>
                  <a:cubicBezTo>
                    <a:pt x="0" y="6264"/>
                    <a:pt x="2275" y="7629"/>
                    <a:pt x="4340" y="7629"/>
                  </a:cubicBezTo>
                  <a:cubicBezTo>
                    <a:pt x="4408" y="7629"/>
                    <a:pt x="4476" y="7627"/>
                    <a:pt x="4544" y="7624"/>
                  </a:cubicBezTo>
                  <a:cubicBezTo>
                    <a:pt x="6974" y="7499"/>
                    <a:pt x="8275" y="5242"/>
                    <a:pt x="7930" y="2985"/>
                  </a:cubicBezTo>
                  <a:cubicBezTo>
                    <a:pt x="7654" y="1183"/>
                    <a:pt x="5881" y="0"/>
                    <a:pt x="410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57" name="Google Shape;1957;p32"/>
          <p:cNvSpPr/>
          <p:nvPr/>
        </p:nvSpPr>
        <p:spPr>
          <a:xfrm>
            <a:off x="1165600" y="1313725"/>
            <a:ext cx="483494" cy="441537"/>
          </a:xfrm>
          <a:custGeom>
            <a:rect b="b" l="l" r="r" t="t"/>
            <a:pathLst>
              <a:path extrusionOk="0" h="10884" w="11919">
                <a:moveTo>
                  <a:pt x="3204" y="0"/>
                </a:moveTo>
                <a:lnTo>
                  <a:pt x="5074" y="4238"/>
                </a:lnTo>
                <a:lnTo>
                  <a:pt x="1" y="3940"/>
                </a:lnTo>
                <a:lnTo>
                  <a:pt x="4497" y="5889"/>
                </a:lnTo>
                <a:lnTo>
                  <a:pt x="2607" y="9132"/>
                </a:lnTo>
                <a:lnTo>
                  <a:pt x="5771" y="6208"/>
                </a:lnTo>
                <a:lnTo>
                  <a:pt x="6089" y="10883"/>
                </a:lnTo>
                <a:lnTo>
                  <a:pt x="7163" y="6307"/>
                </a:lnTo>
                <a:lnTo>
                  <a:pt x="11919" y="6964"/>
                </a:lnTo>
                <a:lnTo>
                  <a:pt x="7900" y="4457"/>
                </a:lnTo>
                <a:lnTo>
                  <a:pt x="8974" y="119"/>
                </a:lnTo>
                <a:lnTo>
                  <a:pt x="6348" y="3681"/>
                </a:lnTo>
                <a:lnTo>
                  <a:pt x="3204"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8" name="Google Shape;1958;p32"/>
          <p:cNvSpPr/>
          <p:nvPr/>
        </p:nvSpPr>
        <p:spPr>
          <a:xfrm>
            <a:off x="7433629" y="2673825"/>
            <a:ext cx="296813" cy="271066"/>
          </a:xfrm>
          <a:custGeom>
            <a:rect b="b" l="l" r="r" t="t"/>
            <a:pathLst>
              <a:path extrusionOk="0" h="10884" w="11919">
                <a:moveTo>
                  <a:pt x="3204" y="0"/>
                </a:moveTo>
                <a:lnTo>
                  <a:pt x="5074" y="4238"/>
                </a:lnTo>
                <a:lnTo>
                  <a:pt x="1" y="3940"/>
                </a:lnTo>
                <a:lnTo>
                  <a:pt x="4497" y="5889"/>
                </a:lnTo>
                <a:lnTo>
                  <a:pt x="2607" y="9132"/>
                </a:lnTo>
                <a:lnTo>
                  <a:pt x="5771" y="6208"/>
                </a:lnTo>
                <a:lnTo>
                  <a:pt x="6089" y="10883"/>
                </a:lnTo>
                <a:lnTo>
                  <a:pt x="7163" y="6307"/>
                </a:lnTo>
                <a:lnTo>
                  <a:pt x="11919" y="6964"/>
                </a:lnTo>
                <a:lnTo>
                  <a:pt x="7900" y="4457"/>
                </a:lnTo>
                <a:lnTo>
                  <a:pt x="8974" y="119"/>
                </a:lnTo>
                <a:lnTo>
                  <a:pt x="6348" y="3681"/>
                </a:lnTo>
                <a:lnTo>
                  <a:pt x="3204"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959" name="Google Shape;1959;p32"/>
          <p:cNvPicPr preferRelativeResize="0"/>
          <p:nvPr/>
        </p:nvPicPr>
        <p:blipFill>
          <a:blip r:embed="rId3">
            <a:alphaModFix/>
          </a:blip>
          <a:stretch>
            <a:fillRect/>
          </a:stretch>
        </p:blipFill>
        <p:spPr>
          <a:xfrm>
            <a:off x="2924525" y="976425"/>
            <a:ext cx="3017592" cy="169740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2" name="Shape 2022"/>
        <p:cNvGrpSpPr/>
        <p:nvPr/>
      </p:nvGrpSpPr>
      <p:grpSpPr>
        <a:xfrm>
          <a:off x="0" y="0"/>
          <a:ext cx="0" cy="0"/>
          <a:chOff x="0" y="0"/>
          <a:chExt cx="0" cy="0"/>
        </a:xfrm>
      </p:grpSpPr>
      <p:sp>
        <p:nvSpPr>
          <p:cNvPr id="2023" name="Google Shape;2023;p41"/>
          <p:cNvSpPr txBox="1"/>
          <p:nvPr>
            <p:ph idx="1" type="subTitle"/>
          </p:nvPr>
        </p:nvSpPr>
        <p:spPr>
          <a:xfrm>
            <a:off x="982575" y="1960000"/>
            <a:ext cx="3254100" cy="1766400"/>
          </a:xfrm>
          <a:prstGeom prst="rect">
            <a:avLst/>
          </a:prstGeom>
        </p:spPr>
        <p:txBody>
          <a:bodyPr anchorCtr="0" anchor="t" bIns="91425" lIns="91425" spcFirstLastPara="1" rIns="91425" wrap="square" tIns="90000">
            <a:normAutofit fontScale="77500" lnSpcReduction="10000"/>
          </a:bodyPr>
          <a:lstStyle/>
          <a:p>
            <a:pPr indent="0" lvl="0" marL="0" rtl="0" algn="ctr">
              <a:spcBef>
                <a:spcPts val="0"/>
              </a:spcBef>
              <a:spcAft>
                <a:spcPts val="0"/>
              </a:spcAft>
              <a:buNone/>
            </a:pPr>
            <a:r>
              <a:t/>
            </a:r>
            <a:endParaRPr sz="1400"/>
          </a:p>
          <a:p>
            <a:pPr indent="0" lvl="0" marL="0" rtl="0" algn="ctr">
              <a:spcBef>
                <a:spcPts val="0"/>
              </a:spcBef>
              <a:spcAft>
                <a:spcPts val="0"/>
              </a:spcAft>
              <a:buNone/>
            </a:pPr>
            <a:r>
              <a:t/>
            </a:r>
            <a:endParaRPr sz="1400"/>
          </a:p>
          <a:p>
            <a:pPr indent="0" lvl="0" marL="0" rtl="0" algn="ctr">
              <a:spcBef>
                <a:spcPts val="0"/>
              </a:spcBef>
              <a:spcAft>
                <a:spcPts val="0"/>
              </a:spcAft>
              <a:buNone/>
            </a:pPr>
            <a:r>
              <a:rPr lang="en" sz="1400"/>
              <a:t>Another good example is the hashtag #StopAsianHate. Since covid, the people hating on asians has increased. It is not their fault for the virus, still there are people who discriminate them just because the virus started in Asia. The asians have always been hated. </a:t>
            </a:r>
            <a:endParaRPr sz="1400"/>
          </a:p>
          <a:p>
            <a:pPr indent="0" lvl="0" marL="0" rtl="0" algn="ctr">
              <a:spcBef>
                <a:spcPts val="0"/>
              </a:spcBef>
              <a:spcAft>
                <a:spcPts val="0"/>
              </a:spcAft>
              <a:buNone/>
            </a:pPr>
            <a:r>
              <a:t/>
            </a:r>
            <a:endParaRPr sz="1400"/>
          </a:p>
          <a:p>
            <a:pPr indent="0" lvl="0" marL="0" rtl="0" algn="ctr">
              <a:spcBef>
                <a:spcPts val="0"/>
              </a:spcBef>
              <a:spcAft>
                <a:spcPts val="0"/>
              </a:spcAft>
              <a:buNone/>
            </a:pPr>
            <a:r>
              <a:t/>
            </a:r>
            <a:endParaRPr sz="1400"/>
          </a:p>
        </p:txBody>
      </p:sp>
      <p:grpSp>
        <p:nvGrpSpPr>
          <p:cNvPr id="2024" name="Google Shape;2024;p41"/>
          <p:cNvGrpSpPr/>
          <p:nvPr/>
        </p:nvGrpSpPr>
        <p:grpSpPr>
          <a:xfrm>
            <a:off x="4849585" y="1603986"/>
            <a:ext cx="3372430" cy="2568537"/>
            <a:chOff x="4685010" y="1603986"/>
            <a:chExt cx="3372430" cy="2568537"/>
          </a:xfrm>
        </p:grpSpPr>
        <p:sp>
          <p:nvSpPr>
            <p:cNvPr id="2025" name="Google Shape;2025;p41"/>
            <p:cNvSpPr/>
            <p:nvPr/>
          </p:nvSpPr>
          <p:spPr>
            <a:xfrm>
              <a:off x="5793973" y="3737585"/>
              <a:ext cx="1151628" cy="434938"/>
            </a:xfrm>
            <a:custGeom>
              <a:rect b="b" l="l" r="r" t="t"/>
              <a:pathLst>
                <a:path extrusionOk="0" h="24926" w="65999">
                  <a:moveTo>
                    <a:pt x="13372" y="0"/>
                  </a:moveTo>
                  <a:cubicBezTo>
                    <a:pt x="13051" y="1881"/>
                    <a:pt x="12653" y="8225"/>
                    <a:pt x="11445" y="11283"/>
                  </a:cubicBezTo>
                  <a:cubicBezTo>
                    <a:pt x="10237" y="14341"/>
                    <a:pt x="7883" y="16511"/>
                    <a:pt x="6125" y="18346"/>
                  </a:cubicBezTo>
                  <a:cubicBezTo>
                    <a:pt x="4367" y="20181"/>
                    <a:pt x="1875" y="21297"/>
                    <a:pt x="896" y="22291"/>
                  </a:cubicBezTo>
                  <a:cubicBezTo>
                    <a:pt x="-82" y="23285"/>
                    <a:pt x="-174" y="23896"/>
                    <a:pt x="254" y="24309"/>
                  </a:cubicBezTo>
                  <a:cubicBezTo>
                    <a:pt x="682" y="24722"/>
                    <a:pt x="805" y="24692"/>
                    <a:pt x="3465" y="24768"/>
                  </a:cubicBezTo>
                  <a:cubicBezTo>
                    <a:pt x="6125" y="24845"/>
                    <a:pt x="10925" y="24768"/>
                    <a:pt x="16215" y="24768"/>
                  </a:cubicBezTo>
                  <a:cubicBezTo>
                    <a:pt x="21505" y="24768"/>
                    <a:pt x="28630" y="24768"/>
                    <a:pt x="35204" y="24768"/>
                  </a:cubicBezTo>
                  <a:cubicBezTo>
                    <a:pt x="41778" y="24768"/>
                    <a:pt x="50783" y="24768"/>
                    <a:pt x="55660" y="24768"/>
                  </a:cubicBezTo>
                  <a:cubicBezTo>
                    <a:pt x="60537" y="24768"/>
                    <a:pt x="62754" y="25104"/>
                    <a:pt x="64466" y="24768"/>
                  </a:cubicBezTo>
                  <a:cubicBezTo>
                    <a:pt x="66178" y="24432"/>
                    <a:pt x="66056" y="23346"/>
                    <a:pt x="65934" y="22750"/>
                  </a:cubicBezTo>
                  <a:cubicBezTo>
                    <a:pt x="65812" y="22154"/>
                    <a:pt x="65353" y="22765"/>
                    <a:pt x="63732" y="21190"/>
                  </a:cubicBezTo>
                  <a:cubicBezTo>
                    <a:pt x="62111" y="19615"/>
                    <a:pt x="57999" y="16512"/>
                    <a:pt x="56210" y="13301"/>
                  </a:cubicBezTo>
                  <a:cubicBezTo>
                    <a:pt x="54421" y="10091"/>
                    <a:pt x="53505" y="4083"/>
                    <a:pt x="53000" y="1927"/>
                  </a:cubicBezTo>
                  <a:cubicBezTo>
                    <a:pt x="52496" y="-229"/>
                    <a:pt x="53153" y="627"/>
                    <a:pt x="53183" y="367"/>
                  </a:cubicBezTo>
                </a:path>
              </a:pathLst>
            </a:custGeom>
            <a:solidFill>
              <a:schemeClr val="accent4"/>
            </a:solidFill>
            <a:ln cap="flat" cmpd="sng" w="19050">
              <a:solidFill>
                <a:schemeClr val="accent1"/>
              </a:solidFill>
              <a:prstDash val="solid"/>
              <a:round/>
              <a:headEnd len="med" w="med" type="none"/>
              <a:tailEnd len="med" w="med" type="none"/>
            </a:ln>
          </p:spPr>
        </p:sp>
        <p:sp>
          <p:nvSpPr>
            <p:cNvPr id="2026" name="Google Shape;2026;p41"/>
            <p:cNvSpPr/>
            <p:nvPr/>
          </p:nvSpPr>
          <p:spPr>
            <a:xfrm>
              <a:off x="4685010" y="1603986"/>
              <a:ext cx="3372430" cy="2133650"/>
            </a:xfrm>
            <a:prstGeom prst="roundRect">
              <a:avLst>
                <a:gd fmla="val 3857" name="adj"/>
              </a:avLst>
            </a:prstGeom>
            <a:solidFill>
              <a:schemeClr val="accent4"/>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7" name="Google Shape;2027;p41"/>
            <p:cNvSpPr/>
            <p:nvPr/>
          </p:nvSpPr>
          <p:spPr>
            <a:xfrm>
              <a:off x="4707939" y="1627229"/>
              <a:ext cx="3326642" cy="2087108"/>
            </a:xfrm>
            <a:prstGeom prst="roundRect">
              <a:avLst>
                <a:gd fmla="val 3282" name="adj"/>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8" name="Google Shape;2028;p41"/>
            <p:cNvSpPr/>
            <p:nvPr/>
          </p:nvSpPr>
          <p:spPr>
            <a:xfrm>
              <a:off x="4800860" y="1711722"/>
              <a:ext cx="3143492" cy="1916788"/>
            </a:xfrm>
            <a:prstGeom prst="rect">
              <a:avLst/>
            </a:prstGeom>
            <a:no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029" name="Google Shape;2029;p41"/>
            <p:cNvCxnSpPr/>
            <p:nvPr/>
          </p:nvCxnSpPr>
          <p:spPr>
            <a:xfrm>
              <a:off x="5806419" y="4131362"/>
              <a:ext cx="1134877" cy="0"/>
            </a:xfrm>
            <a:prstGeom prst="straightConnector1">
              <a:avLst/>
            </a:prstGeom>
            <a:noFill/>
            <a:ln cap="flat" cmpd="sng" w="19050">
              <a:solidFill>
                <a:schemeClr val="accent1"/>
              </a:solidFill>
              <a:prstDash val="solid"/>
              <a:round/>
              <a:headEnd len="med" w="med" type="none"/>
              <a:tailEnd len="med" w="med" type="none"/>
            </a:ln>
          </p:spPr>
        </p:cxnSp>
      </p:grpSp>
      <p:pic>
        <p:nvPicPr>
          <p:cNvPr id="2030" name="Google Shape;2030;p41"/>
          <p:cNvPicPr preferRelativeResize="0"/>
          <p:nvPr/>
        </p:nvPicPr>
        <p:blipFill rotWithShape="1">
          <a:blip r:embed="rId3">
            <a:alphaModFix/>
          </a:blip>
          <a:srcRect b="0" l="3831" r="3831" t="0"/>
          <a:stretch/>
        </p:blipFill>
        <p:spPr>
          <a:xfrm>
            <a:off x="4967579" y="1716420"/>
            <a:ext cx="3136457" cy="1910660"/>
          </a:xfrm>
          <a:prstGeom prst="rect">
            <a:avLst/>
          </a:prstGeom>
          <a:noFill/>
          <a:ln>
            <a:noFill/>
          </a:ln>
        </p:spPr>
      </p:pic>
      <p:pic>
        <p:nvPicPr>
          <p:cNvPr id="2031" name="Google Shape;2031;p41"/>
          <p:cNvPicPr preferRelativeResize="0"/>
          <p:nvPr/>
        </p:nvPicPr>
        <p:blipFill>
          <a:blip r:embed="rId4">
            <a:alphaModFix/>
          </a:blip>
          <a:stretch>
            <a:fillRect/>
          </a:stretch>
        </p:blipFill>
        <p:spPr>
          <a:xfrm>
            <a:off x="4967577" y="1706050"/>
            <a:ext cx="3136451" cy="19314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5" name="Shape 2035"/>
        <p:cNvGrpSpPr/>
        <p:nvPr/>
      </p:nvGrpSpPr>
      <p:grpSpPr>
        <a:xfrm>
          <a:off x="0" y="0"/>
          <a:ext cx="0" cy="0"/>
          <a:chOff x="0" y="0"/>
          <a:chExt cx="0" cy="0"/>
        </a:xfrm>
      </p:grpSpPr>
      <p:sp>
        <p:nvSpPr>
          <p:cNvPr id="2036" name="Google Shape;2036;p42"/>
          <p:cNvSpPr txBox="1"/>
          <p:nvPr>
            <p:ph idx="1" type="subTitle"/>
          </p:nvPr>
        </p:nvSpPr>
        <p:spPr>
          <a:xfrm>
            <a:off x="4902875" y="1372975"/>
            <a:ext cx="3302400" cy="3030600"/>
          </a:xfrm>
          <a:prstGeom prst="rect">
            <a:avLst/>
          </a:prstGeom>
        </p:spPr>
        <p:txBody>
          <a:bodyPr anchorCtr="0" anchor="t" bIns="91425" lIns="91425" spcFirstLastPara="1" rIns="91425" wrap="square" tIns="90000">
            <a:normAutofit lnSpcReduction="20000"/>
          </a:bodyPr>
          <a:lstStyle/>
          <a:p>
            <a:pPr indent="0" lvl="0" marL="0" rtl="0" algn="ctr">
              <a:spcBef>
                <a:spcPts val="0"/>
              </a:spcBef>
              <a:spcAft>
                <a:spcPts val="0"/>
              </a:spcAft>
              <a:buNone/>
            </a:pPr>
            <a:r>
              <a:t/>
            </a:r>
            <a:endParaRPr sz="1600"/>
          </a:p>
          <a:p>
            <a:pPr indent="0" lvl="0" marL="0" rtl="0" algn="ctr">
              <a:spcBef>
                <a:spcPts val="0"/>
              </a:spcBef>
              <a:spcAft>
                <a:spcPts val="0"/>
              </a:spcAft>
              <a:buNone/>
            </a:pPr>
            <a:r>
              <a:t/>
            </a:r>
            <a:endParaRPr sz="1600"/>
          </a:p>
          <a:p>
            <a:pPr indent="0" lvl="0" marL="0" rtl="0" algn="ctr">
              <a:spcBef>
                <a:spcPts val="0"/>
              </a:spcBef>
              <a:spcAft>
                <a:spcPts val="0"/>
              </a:spcAft>
              <a:buNone/>
            </a:pPr>
            <a:r>
              <a:rPr lang="en" sz="1600"/>
              <a:t>Some people would say that if you are an asian automatically you eat cats or dogs or snakes etc. but since Covid-19 everything went to an extrem. Stop Asian Hate started on 16 Match, 2021, when in Atlanta somebody shooted nine asian people because of his hate for them.</a:t>
            </a:r>
            <a:endParaRPr sz="1600"/>
          </a:p>
          <a:p>
            <a:pPr indent="0" lvl="0" marL="0" rtl="0" algn="ctr">
              <a:spcBef>
                <a:spcPts val="0"/>
              </a:spcBef>
              <a:spcAft>
                <a:spcPts val="0"/>
              </a:spcAft>
              <a:buNone/>
            </a:pPr>
            <a:r>
              <a:t/>
            </a:r>
            <a:endParaRPr sz="1600"/>
          </a:p>
          <a:p>
            <a:pPr indent="0" lvl="0" marL="0" rtl="0" algn="ctr">
              <a:spcBef>
                <a:spcPts val="0"/>
              </a:spcBef>
              <a:spcAft>
                <a:spcPts val="0"/>
              </a:spcAft>
              <a:buNone/>
            </a:pPr>
            <a:r>
              <a:t/>
            </a:r>
            <a:endParaRPr sz="1600"/>
          </a:p>
        </p:txBody>
      </p:sp>
      <p:grpSp>
        <p:nvGrpSpPr>
          <p:cNvPr id="2037" name="Google Shape;2037;p42"/>
          <p:cNvGrpSpPr/>
          <p:nvPr/>
        </p:nvGrpSpPr>
        <p:grpSpPr>
          <a:xfrm>
            <a:off x="808553" y="1482519"/>
            <a:ext cx="3386848" cy="2811518"/>
            <a:chOff x="837903" y="1413394"/>
            <a:chExt cx="3386848" cy="2811518"/>
          </a:xfrm>
        </p:grpSpPr>
        <p:grpSp>
          <p:nvGrpSpPr>
            <p:cNvPr id="2038" name="Google Shape;2038;p42"/>
            <p:cNvGrpSpPr/>
            <p:nvPr/>
          </p:nvGrpSpPr>
          <p:grpSpPr>
            <a:xfrm flipH="1">
              <a:off x="837903" y="1413394"/>
              <a:ext cx="3386848" cy="2811518"/>
              <a:chOff x="1835466" y="929768"/>
              <a:chExt cx="2388300" cy="3284100"/>
            </a:xfrm>
          </p:grpSpPr>
          <p:sp>
            <p:nvSpPr>
              <p:cNvPr id="2039" name="Google Shape;2039;p42"/>
              <p:cNvSpPr/>
              <p:nvPr/>
            </p:nvSpPr>
            <p:spPr>
              <a:xfrm>
                <a:off x="1835466" y="929768"/>
                <a:ext cx="2388300" cy="3284100"/>
              </a:xfrm>
              <a:prstGeom prst="roundRect">
                <a:avLst>
                  <a:gd fmla="val 4846" name="adj"/>
                </a:avLst>
              </a:prstGeom>
              <a:solidFill>
                <a:schemeClr val="accent4"/>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p>
            </p:txBody>
          </p:sp>
          <p:sp>
            <p:nvSpPr>
              <p:cNvPr id="2040" name="Google Shape;2040;p42"/>
              <p:cNvSpPr/>
              <p:nvPr/>
            </p:nvSpPr>
            <p:spPr>
              <a:xfrm>
                <a:off x="2010540" y="1124747"/>
                <a:ext cx="2038200" cy="2909100"/>
              </a:xfrm>
              <a:prstGeom prst="rect">
                <a:avLst/>
              </a:prstGeom>
              <a:no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1" name="Google Shape;2041;p42"/>
              <p:cNvSpPr/>
              <p:nvPr/>
            </p:nvSpPr>
            <p:spPr>
              <a:xfrm>
                <a:off x="2947422" y="4067543"/>
                <a:ext cx="164400" cy="97500"/>
              </a:xfrm>
              <a:prstGeom prst="roundRect">
                <a:avLst>
                  <a:gd fmla="val 50000" name="adj"/>
                </a:avLst>
              </a:prstGeom>
              <a:solidFill>
                <a:schemeClr val="accent3"/>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042" name="Google Shape;2042;p42"/>
            <p:cNvPicPr preferRelativeResize="0"/>
            <p:nvPr/>
          </p:nvPicPr>
          <p:blipFill>
            <a:blip r:embed="rId3">
              <a:alphaModFix/>
            </a:blip>
            <a:stretch>
              <a:fillRect/>
            </a:stretch>
          </p:blipFill>
          <p:spPr>
            <a:xfrm>
              <a:off x="1090450" y="1603875"/>
              <a:ext cx="2881750" cy="2454700"/>
            </a:xfrm>
            <a:prstGeom prst="rect">
              <a:avLst/>
            </a:prstGeom>
            <a:noFill/>
            <a:ln>
              <a:noFill/>
            </a:ln>
          </p:spPr>
        </p:pic>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6" name="Shape 2046"/>
        <p:cNvGrpSpPr/>
        <p:nvPr/>
      </p:nvGrpSpPr>
      <p:grpSpPr>
        <a:xfrm>
          <a:off x="0" y="0"/>
          <a:ext cx="0" cy="0"/>
          <a:chOff x="0" y="0"/>
          <a:chExt cx="0" cy="0"/>
        </a:xfrm>
      </p:grpSpPr>
      <p:sp>
        <p:nvSpPr>
          <p:cNvPr id="2047" name="Google Shape;2047;p43"/>
          <p:cNvSpPr txBox="1"/>
          <p:nvPr>
            <p:ph type="title"/>
          </p:nvPr>
        </p:nvSpPr>
        <p:spPr>
          <a:xfrm>
            <a:off x="1703850" y="2525325"/>
            <a:ext cx="5736300" cy="9894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lang="en" sz="3500">
                <a:solidFill>
                  <a:schemeClr val="dk2"/>
                </a:solidFill>
              </a:rPr>
              <a:t>WHY DİD WE CHOOSE THİS TOPİC?</a:t>
            </a:r>
            <a:endParaRPr sz="3500">
              <a:solidFill>
                <a:schemeClr val="dk2"/>
              </a:solidFill>
            </a:endParaRPr>
          </a:p>
        </p:txBody>
      </p:sp>
      <p:sp>
        <p:nvSpPr>
          <p:cNvPr id="2048" name="Google Shape;2048;p43"/>
          <p:cNvSpPr txBox="1"/>
          <p:nvPr>
            <p:ph idx="1" type="subTitle"/>
          </p:nvPr>
        </p:nvSpPr>
        <p:spPr>
          <a:xfrm>
            <a:off x="1703838" y="3671850"/>
            <a:ext cx="5090700" cy="541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t>Why should we all have to say stop to racist movements?</a:t>
            </a:r>
            <a:endParaRPr sz="1600"/>
          </a:p>
        </p:txBody>
      </p:sp>
      <p:sp>
        <p:nvSpPr>
          <p:cNvPr id="2049" name="Google Shape;2049;p43"/>
          <p:cNvSpPr/>
          <p:nvPr/>
        </p:nvSpPr>
        <p:spPr>
          <a:xfrm>
            <a:off x="6794538" y="3660200"/>
            <a:ext cx="645600" cy="541500"/>
          </a:xfrm>
          <a:prstGeom prst="rect">
            <a:avLst/>
          </a:prstGeom>
          <a:solidFill>
            <a:schemeClr val="lt2"/>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050" name="Google Shape;2050;p43"/>
          <p:cNvGrpSpPr/>
          <p:nvPr/>
        </p:nvGrpSpPr>
        <p:grpSpPr>
          <a:xfrm>
            <a:off x="6976397" y="3744955"/>
            <a:ext cx="296817" cy="371986"/>
            <a:chOff x="1677825" y="3820225"/>
            <a:chExt cx="345900" cy="433500"/>
          </a:xfrm>
        </p:grpSpPr>
        <p:sp>
          <p:nvSpPr>
            <p:cNvPr id="2051" name="Google Shape;2051;p43"/>
            <p:cNvSpPr/>
            <p:nvPr/>
          </p:nvSpPr>
          <p:spPr>
            <a:xfrm>
              <a:off x="1677825" y="3820225"/>
              <a:ext cx="345900" cy="433500"/>
            </a:xfrm>
            <a:custGeom>
              <a:rect b="b" l="l" r="r" t="t"/>
              <a:pathLst>
                <a:path extrusionOk="0" h="17340" w="13836">
                  <a:moveTo>
                    <a:pt x="7664" y="663"/>
                  </a:moveTo>
                  <a:cubicBezTo>
                    <a:pt x="9900" y="663"/>
                    <a:pt x="12122" y="2143"/>
                    <a:pt x="12629" y="4431"/>
                  </a:cubicBezTo>
                  <a:cubicBezTo>
                    <a:pt x="13115" y="6657"/>
                    <a:pt x="11579" y="8961"/>
                    <a:pt x="9557" y="9776"/>
                  </a:cubicBezTo>
                  <a:cubicBezTo>
                    <a:pt x="8881" y="10051"/>
                    <a:pt x="8203" y="10182"/>
                    <a:pt x="7547" y="10182"/>
                  </a:cubicBezTo>
                  <a:cubicBezTo>
                    <a:pt x="5556" y="10182"/>
                    <a:pt x="3775" y="8979"/>
                    <a:pt x="2926" y="6986"/>
                  </a:cubicBezTo>
                  <a:cubicBezTo>
                    <a:pt x="2926" y="6939"/>
                    <a:pt x="2926" y="6892"/>
                    <a:pt x="2911" y="6829"/>
                  </a:cubicBezTo>
                  <a:cubicBezTo>
                    <a:pt x="1923" y="4446"/>
                    <a:pt x="3961" y="1531"/>
                    <a:pt x="6296" y="857"/>
                  </a:cubicBezTo>
                  <a:cubicBezTo>
                    <a:pt x="6743" y="726"/>
                    <a:pt x="7204" y="663"/>
                    <a:pt x="7664" y="663"/>
                  </a:cubicBezTo>
                  <a:close/>
                  <a:moveTo>
                    <a:pt x="7643" y="0"/>
                  </a:moveTo>
                  <a:cubicBezTo>
                    <a:pt x="7132" y="0"/>
                    <a:pt x="6620" y="69"/>
                    <a:pt x="6124" y="214"/>
                  </a:cubicBezTo>
                  <a:cubicBezTo>
                    <a:pt x="3522" y="982"/>
                    <a:pt x="1218" y="4196"/>
                    <a:pt x="2237" y="6907"/>
                  </a:cubicBezTo>
                  <a:cubicBezTo>
                    <a:pt x="2221" y="6954"/>
                    <a:pt x="2237" y="7001"/>
                    <a:pt x="2252" y="7064"/>
                  </a:cubicBezTo>
                  <a:cubicBezTo>
                    <a:pt x="2707" y="8161"/>
                    <a:pt x="3397" y="9070"/>
                    <a:pt x="4243" y="9713"/>
                  </a:cubicBezTo>
                  <a:cubicBezTo>
                    <a:pt x="4227" y="9729"/>
                    <a:pt x="4227" y="9744"/>
                    <a:pt x="4212" y="9760"/>
                  </a:cubicBezTo>
                  <a:cubicBezTo>
                    <a:pt x="2942" y="11986"/>
                    <a:pt x="1563" y="14133"/>
                    <a:pt x="293" y="16359"/>
                  </a:cubicBezTo>
                  <a:cubicBezTo>
                    <a:pt x="1" y="16868"/>
                    <a:pt x="449" y="17339"/>
                    <a:pt x="894" y="17339"/>
                  </a:cubicBezTo>
                  <a:cubicBezTo>
                    <a:pt x="1092" y="17339"/>
                    <a:pt x="1291" y="17245"/>
                    <a:pt x="1422" y="17017"/>
                  </a:cubicBezTo>
                  <a:cubicBezTo>
                    <a:pt x="2675" y="14792"/>
                    <a:pt x="4071" y="12644"/>
                    <a:pt x="5340" y="10418"/>
                  </a:cubicBezTo>
                  <a:cubicBezTo>
                    <a:pt x="5340" y="10403"/>
                    <a:pt x="5356" y="10403"/>
                    <a:pt x="5356" y="10387"/>
                  </a:cubicBezTo>
                  <a:cubicBezTo>
                    <a:pt x="6037" y="10684"/>
                    <a:pt x="6777" y="10845"/>
                    <a:pt x="7548" y="10845"/>
                  </a:cubicBezTo>
                  <a:cubicBezTo>
                    <a:pt x="8160" y="10845"/>
                    <a:pt x="8793" y="10743"/>
                    <a:pt x="9431" y="10528"/>
                  </a:cubicBezTo>
                  <a:cubicBezTo>
                    <a:pt x="11955" y="9697"/>
                    <a:pt x="13836" y="6954"/>
                    <a:pt x="13256" y="4258"/>
                  </a:cubicBezTo>
                  <a:cubicBezTo>
                    <a:pt x="12695" y="1690"/>
                    <a:pt x="10172" y="0"/>
                    <a:pt x="764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2" name="Google Shape;2052;p43"/>
            <p:cNvSpPr/>
            <p:nvPr/>
          </p:nvSpPr>
          <p:spPr>
            <a:xfrm>
              <a:off x="1763950" y="3857550"/>
              <a:ext cx="206875" cy="190725"/>
            </a:xfrm>
            <a:custGeom>
              <a:rect b="b" l="l" r="r" t="t"/>
              <a:pathLst>
                <a:path extrusionOk="0" h="7629" w="8275">
                  <a:moveTo>
                    <a:pt x="4059" y="656"/>
                  </a:moveTo>
                  <a:cubicBezTo>
                    <a:pt x="5402" y="656"/>
                    <a:pt x="6850" y="1450"/>
                    <a:pt x="7224" y="2734"/>
                  </a:cubicBezTo>
                  <a:cubicBezTo>
                    <a:pt x="7789" y="4646"/>
                    <a:pt x="6644" y="6856"/>
                    <a:pt x="4544" y="6966"/>
                  </a:cubicBezTo>
                  <a:cubicBezTo>
                    <a:pt x="4474" y="6970"/>
                    <a:pt x="4404" y="6972"/>
                    <a:pt x="4333" y="6972"/>
                  </a:cubicBezTo>
                  <a:cubicBezTo>
                    <a:pt x="2635" y="6972"/>
                    <a:pt x="659" y="5899"/>
                    <a:pt x="704" y="3988"/>
                  </a:cubicBezTo>
                  <a:cubicBezTo>
                    <a:pt x="704" y="3957"/>
                    <a:pt x="688" y="3925"/>
                    <a:pt x="688" y="3894"/>
                  </a:cubicBezTo>
                  <a:cubicBezTo>
                    <a:pt x="704" y="3863"/>
                    <a:pt x="720" y="3831"/>
                    <a:pt x="720" y="3800"/>
                  </a:cubicBezTo>
                  <a:cubicBezTo>
                    <a:pt x="892" y="2279"/>
                    <a:pt x="1864" y="1073"/>
                    <a:pt x="3384" y="728"/>
                  </a:cubicBezTo>
                  <a:cubicBezTo>
                    <a:pt x="3602" y="680"/>
                    <a:pt x="3829" y="656"/>
                    <a:pt x="4059" y="656"/>
                  </a:cubicBezTo>
                  <a:close/>
                  <a:moveTo>
                    <a:pt x="4101" y="0"/>
                  </a:moveTo>
                  <a:cubicBezTo>
                    <a:pt x="3961" y="0"/>
                    <a:pt x="3821" y="8"/>
                    <a:pt x="3682" y="22"/>
                  </a:cubicBezTo>
                  <a:cubicBezTo>
                    <a:pt x="1644" y="226"/>
                    <a:pt x="281" y="1825"/>
                    <a:pt x="61" y="3800"/>
                  </a:cubicBezTo>
                  <a:cubicBezTo>
                    <a:pt x="61" y="3831"/>
                    <a:pt x="61" y="3863"/>
                    <a:pt x="61" y="3878"/>
                  </a:cubicBezTo>
                  <a:cubicBezTo>
                    <a:pt x="61" y="3910"/>
                    <a:pt x="46" y="3941"/>
                    <a:pt x="46" y="3988"/>
                  </a:cubicBezTo>
                  <a:cubicBezTo>
                    <a:pt x="0" y="6264"/>
                    <a:pt x="2275" y="7629"/>
                    <a:pt x="4340" y="7629"/>
                  </a:cubicBezTo>
                  <a:cubicBezTo>
                    <a:pt x="4408" y="7629"/>
                    <a:pt x="4476" y="7627"/>
                    <a:pt x="4544" y="7624"/>
                  </a:cubicBezTo>
                  <a:cubicBezTo>
                    <a:pt x="6974" y="7499"/>
                    <a:pt x="8275" y="5242"/>
                    <a:pt x="7930" y="2985"/>
                  </a:cubicBezTo>
                  <a:cubicBezTo>
                    <a:pt x="7654" y="1183"/>
                    <a:pt x="5881" y="0"/>
                    <a:pt x="410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53" name="Google Shape;2053;p43"/>
          <p:cNvGrpSpPr/>
          <p:nvPr/>
        </p:nvGrpSpPr>
        <p:grpSpPr>
          <a:xfrm>
            <a:off x="7863997" y="3844169"/>
            <a:ext cx="397646" cy="458063"/>
            <a:chOff x="3150425" y="3024575"/>
            <a:chExt cx="130350" cy="150150"/>
          </a:xfrm>
        </p:grpSpPr>
        <p:sp>
          <p:nvSpPr>
            <p:cNvPr id="2054" name="Google Shape;2054;p43"/>
            <p:cNvSpPr/>
            <p:nvPr/>
          </p:nvSpPr>
          <p:spPr>
            <a:xfrm>
              <a:off x="3259350" y="3087675"/>
              <a:ext cx="21425" cy="20150"/>
            </a:xfrm>
            <a:custGeom>
              <a:rect b="b" l="l" r="r" t="t"/>
              <a:pathLst>
                <a:path extrusionOk="0" h="806" w="857">
                  <a:moveTo>
                    <a:pt x="314" y="1"/>
                  </a:moveTo>
                  <a:cubicBezTo>
                    <a:pt x="301" y="1"/>
                    <a:pt x="290" y="2"/>
                    <a:pt x="279" y="4"/>
                  </a:cubicBezTo>
                  <a:cubicBezTo>
                    <a:pt x="100" y="4"/>
                    <a:pt x="1" y="223"/>
                    <a:pt x="61" y="422"/>
                  </a:cubicBezTo>
                  <a:cubicBezTo>
                    <a:pt x="100" y="522"/>
                    <a:pt x="180" y="641"/>
                    <a:pt x="279" y="701"/>
                  </a:cubicBezTo>
                  <a:cubicBezTo>
                    <a:pt x="362" y="767"/>
                    <a:pt x="499" y="805"/>
                    <a:pt x="600" y="805"/>
                  </a:cubicBezTo>
                  <a:cubicBezTo>
                    <a:pt x="621" y="805"/>
                    <a:pt x="640" y="804"/>
                    <a:pt x="657" y="800"/>
                  </a:cubicBezTo>
                  <a:cubicBezTo>
                    <a:pt x="797" y="761"/>
                    <a:pt x="856" y="581"/>
                    <a:pt x="797" y="402"/>
                  </a:cubicBezTo>
                  <a:cubicBezTo>
                    <a:pt x="757" y="283"/>
                    <a:pt x="677" y="164"/>
                    <a:pt x="598" y="124"/>
                  </a:cubicBezTo>
                  <a:cubicBezTo>
                    <a:pt x="511" y="55"/>
                    <a:pt x="395" y="1"/>
                    <a:pt x="314"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5" name="Google Shape;2055;p43"/>
            <p:cNvSpPr/>
            <p:nvPr/>
          </p:nvSpPr>
          <p:spPr>
            <a:xfrm>
              <a:off x="3226525" y="3128500"/>
              <a:ext cx="22425" cy="29025"/>
            </a:xfrm>
            <a:custGeom>
              <a:rect b="b" l="l" r="r" t="t"/>
              <a:pathLst>
                <a:path extrusionOk="0" h="1161" w="897">
                  <a:moveTo>
                    <a:pt x="379" y="0"/>
                  </a:moveTo>
                  <a:cubicBezTo>
                    <a:pt x="366" y="0"/>
                    <a:pt x="352" y="1"/>
                    <a:pt x="339" y="3"/>
                  </a:cubicBezTo>
                  <a:cubicBezTo>
                    <a:pt x="180" y="23"/>
                    <a:pt x="40" y="182"/>
                    <a:pt x="21" y="381"/>
                  </a:cubicBezTo>
                  <a:cubicBezTo>
                    <a:pt x="1" y="540"/>
                    <a:pt x="60" y="779"/>
                    <a:pt x="160" y="898"/>
                  </a:cubicBezTo>
                  <a:cubicBezTo>
                    <a:pt x="269" y="1063"/>
                    <a:pt x="435" y="1161"/>
                    <a:pt x="580" y="1161"/>
                  </a:cubicBezTo>
                  <a:cubicBezTo>
                    <a:pt x="646" y="1161"/>
                    <a:pt x="707" y="1141"/>
                    <a:pt x="757" y="1097"/>
                  </a:cubicBezTo>
                  <a:cubicBezTo>
                    <a:pt x="797" y="1057"/>
                    <a:pt x="896" y="819"/>
                    <a:pt x="896" y="779"/>
                  </a:cubicBezTo>
                  <a:cubicBezTo>
                    <a:pt x="896" y="779"/>
                    <a:pt x="896" y="739"/>
                    <a:pt x="876" y="719"/>
                  </a:cubicBezTo>
                  <a:cubicBezTo>
                    <a:pt x="876" y="600"/>
                    <a:pt x="797" y="321"/>
                    <a:pt x="757" y="262"/>
                  </a:cubicBezTo>
                  <a:cubicBezTo>
                    <a:pt x="666" y="98"/>
                    <a:pt x="525" y="0"/>
                    <a:pt x="379"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6" name="Google Shape;2056;p43"/>
            <p:cNvSpPr/>
            <p:nvPr/>
          </p:nvSpPr>
          <p:spPr>
            <a:xfrm>
              <a:off x="3237625" y="3024575"/>
              <a:ext cx="14800" cy="14075"/>
            </a:xfrm>
            <a:custGeom>
              <a:rect b="b" l="l" r="r" t="t"/>
              <a:pathLst>
                <a:path extrusionOk="0" h="563" w="592">
                  <a:moveTo>
                    <a:pt x="238" y="1"/>
                  </a:moveTo>
                  <a:cubicBezTo>
                    <a:pt x="66" y="1"/>
                    <a:pt x="0" y="235"/>
                    <a:pt x="154" y="439"/>
                  </a:cubicBezTo>
                  <a:cubicBezTo>
                    <a:pt x="205" y="508"/>
                    <a:pt x="332" y="563"/>
                    <a:pt x="404" y="563"/>
                  </a:cubicBezTo>
                  <a:cubicBezTo>
                    <a:pt x="415" y="563"/>
                    <a:pt x="424" y="561"/>
                    <a:pt x="432" y="559"/>
                  </a:cubicBezTo>
                  <a:cubicBezTo>
                    <a:pt x="552" y="519"/>
                    <a:pt x="591" y="400"/>
                    <a:pt x="552" y="260"/>
                  </a:cubicBezTo>
                  <a:cubicBezTo>
                    <a:pt x="512" y="141"/>
                    <a:pt x="432" y="61"/>
                    <a:pt x="333" y="22"/>
                  </a:cubicBezTo>
                  <a:cubicBezTo>
                    <a:pt x="299" y="7"/>
                    <a:pt x="267" y="1"/>
                    <a:pt x="238"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7" name="Google Shape;2057;p43"/>
            <p:cNvSpPr/>
            <p:nvPr/>
          </p:nvSpPr>
          <p:spPr>
            <a:xfrm>
              <a:off x="3209125" y="3062300"/>
              <a:ext cx="22900" cy="22025"/>
            </a:xfrm>
            <a:custGeom>
              <a:rect b="b" l="l" r="r" t="t"/>
              <a:pathLst>
                <a:path extrusionOk="0" h="881" w="916">
                  <a:moveTo>
                    <a:pt x="363" y="1"/>
                  </a:moveTo>
                  <a:cubicBezTo>
                    <a:pt x="122" y="1"/>
                    <a:pt x="0" y="200"/>
                    <a:pt x="100" y="482"/>
                  </a:cubicBezTo>
                  <a:cubicBezTo>
                    <a:pt x="159" y="641"/>
                    <a:pt x="279" y="781"/>
                    <a:pt x="438" y="840"/>
                  </a:cubicBezTo>
                  <a:cubicBezTo>
                    <a:pt x="499" y="868"/>
                    <a:pt x="559" y="881"/>
                    <a:pt x="613" y="881"/>
                  </a:cubicBezTo>
                  <a:cubicBezTo>
                    <a:pt x="717" y="881"/>
                    <a:pt x="804" y="832"/>
                    <a:pt x="856" y="741"/>
                  </a:cubicBezTo>
                  <a:cubicBezTo>
                    <a:pt x="896" y="681"/>
                    <a:pt x="916" y="562"/>
                    <a:pt x="896" y="462"/>
                  </a:cubicBezTo>
                  <a:cubicBezTo>
                    <a:pt x="856" y="283"/>
                    <a:pt x="677" y="64"/>
                    <a:pt x="518" y="25"/>
                  </a:cubicBezTo>
                  <a:cubicBezTo>
                    <a:pt x="462" y="8"/>
                    <a:pt x="410" y="1"/>
                    <a:pt x="363"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8" name="Google Shape;2058;p43"/>
            <p:cNvSpPr/>
            <p:nvPr/>
          </p:nvSpPr>
          <p:spPr>
            <a:xfrm>
              <a:off x="3205650" y="3094325"/>
              <a:ext cx="22350" cy="22600"/>
            </a:xfrm>
            <a:custGeom>
              <a:rect b="b" l="l" r="r" t="t"/>
              <a:pathLst>
                <a:path extrusionOk="0" h="904" w="894">
                  <a:moveTo>
                    <a:pt x="287" y="1"/>
                  </a:moveTo>
                  <a:cubicBezTo>
                    <a:pt x="225" y="1"/>
                    <a:pt x="166" y="22"/>
                    <a:pt x="119" y="57"/>
                  </a:cubicBezTo>
                  <a:cubicBezTo>
                    <a:pt x="80" y="97"/>
                    <a:pt x="60" y="116"/>
                    <a:pt x="40" y="216"/>
                  </a:cubicBezTo>
                  <a:cubicBezTo>
                    <a:pt x="0" y="495"/>
                    <a:pt x="159" y="753"/>
                    <a:pt x="398" y="873"/>
                  </a:cubicBezTo>
                  <a:cubicBezTo>
                    <a:pt x="451" y="894"/>
                    <a:pt x="502" y="904"/>
                    <a:pt x="549" y="904"/>
                  </a:cubicBezTo>
                  <a:cubicBezTo>
                    <a:pt x="764" y="904"/>
                    <a:pt x="894" y="696"/>
                    <a:pt x="796" y="435"/>
                  </a:cubicBezTo>
                  <a:cubicBezTo>
                    <a:pt x="736" y="256"/>
                    <a:pt x="597" y="116"/>
                    <a:pt x="418" y="37"/>
                  </a:cubicBezTo>
                  <a:cubicBezTo>
                    <a:pt x="376" y="12"/>
                    <a:pt x="331" y="1"/>
                    <a:pt x="28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9" name="Google Shape;2059;p43"/>
            <p:cNvSpPr/>
            <p:nvPr/>
          </p:nvSpPr>
          <p:spPr>
            <a:xfrm>
              <a:off x="3182750" y="3155225"/>
              <a:ext cx="18425" cy="19500"/>
            </a:xfrm>
            <a:custGeom>
              <a:rect b="b" l="l" r="r" t="t"/>
              <a:pathLst>
                <a:path extrusionOk="0" h="780" w="737">
                  <a:moveTo>
                    <a:pt x="289" y="0"/>
                  </a:moveTo>
                  <a:cubicBezTo>
                    <a:pt x="190" y="0"/>
                    <a:pt x="107" y="40"/>
                    <a:pt x="80" y="108"/>
                  </a:cubicBezTo>
                  <a:cubicBezTo>
                    <a:pt x="80" y="128"/>
                    <a:pt x="61" y="187"/>
                    <a:pt x="41" y="227"/>
                  </a:cubicBezTo>
                  <a:cubicBezTo>
                    <a:pt x="1" y="347"/>
                    <a:pt x="61" y="546"/>
                    <a:pt x="180" y="665"/>
                  </a:cubicBezTo>
                  <a:cubicBezTo>
                    <a:pt x="264" y="740"/>
                    <a:pt x="345" y="780"/>
                    <a:pt x="420" y="780"/>
                  </a:cubicBezTo>
                  <a:cubicBezTo>
                    <a:pt x="505" y="780"/>
                    <a:pt x="584" y="730"/>
                    <a:pt x="657" y="625"/>
                  </a:cubicBezTo>
                  <a:cubicBezTo>
                    <a:pt x="717" y="526"/>
                    <a:pt x="737" y="466"/>
                    <a:pt x="717" y="366"/>
                  </a:cubicBezTo>
                  <a:cubicBezTo>
                    <a:pt x="697" y="227"/>
                    <a:pt x="578" y="88"/>
                    <a:pt x="439" y="28"/>
                  </a:cubicBezTo>
                  <a:cubicBezTo>
                    <a:pt x="388" y="9"/>
                    <a:pt x="337" y="0"/>
                    <a:pt x="289"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0" name="Google Shape;2060;p43"/>
            <p:cNvSpPr/>
            <p:nvPr/>
          </p:nvSpPr>
          <p:spPr>
            <a:xfrm>
              <a:off x="3165350" y="3033050"/>
              <a:ext cx="26875" cy="29250"/>
            </a:xfrm>
            <a:custGeom>
              <a:rect b="b" l="l" r="r" t="t"/>
              <a:pathLst>
                <a:path extrusionOk="0" h="1170" w="1075">
                  <a:moveTo>
                    <a:pt x="359" y="1"/>
                  </a:moveTo>
                  <a:cubicBezTo>
                    <a:pt x="160" y="1"/>
                    <a:pt x="20" y="140"/>
                    <a:pt x="20" y="359"/>
                  </a:cubicBezTo>
                  <a:cubicBezTo>
                    <a:pt x="0" y="538"/>
                    <a:pt x="40" y="657"/>
                    <a:pt x="140" y="817"/>
                  </a:cubicBezTo>
                  <a:cubicBezTo>
                    <a:pt x="239" y="976"/>
                    <a:pt x="339" y="1055"/>
                    <a:pt x="478" y="1115"/>
                  </a:cubicBezTo>
                  <a:cubicBezTo>
                    <a:pt x="558" y="1152"/>
                    <a:pt x="633" y="1169"/>
                    <a:pt x="702" y="1169"/>
                  </a:cubicBezTo>
                  <a:cubicBezTo>
                    <a:pt x="820" y="1169"/>
                    <a:pt x="920" y="1116"/>
                    <a:pt x="995" y="1016"/>
                  </a:cubicBezTo>
                  <a:cubicBezTo>
                    <a:pt x="1035" y="956"/>
                    <a:pt x="1055" y="916"/>
                    <a:pt x="1055" y="817"/>
                  </a:cubicBezTo>
                  <a:cubicBezTo>
                    <a:pt x="1075" y="697"/>
                    <a:pt x="1075" y="657"/>
                    <a:pt x="1035" y="558"/>
                  </a:cubicBezTo>
                  <a:cubicBezTo>
                    <a:pt x="995" y="419"/>
                    <a:pt x="896" y="260"/>
                    <a:pt x="796" y="160"/>
                  </a:cubicBezTo>
                  <a:cubicBezTo>
                    <a:pt x="677" y="61"/>
                    <a:pt x="498" y="1"/>
                    <a:pt x="359"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1" name="Google Shape;2061;p43"/>
            <p:cNvSpPr/>
            <p:nvPr/>
          </p:nvSpPr>
          <p:spPr>
            <a:xfrm>
              <a:off x="3150425" y="3082275"/>
              <a:ext cx="25900" cy="26450"/>
            </a:xfrm>
            <a:custGeom>
              <a:rect b="b" l="l" r="r" t="t"/>
              <a:pathLst>
                <a:path extrusionOk="0" h="1058" w="1036">
                  <a:moveTo>
                    <a:pt x="431" y="0"/>
                  </a:moveTo>
                  <a:cubicBezTo>
                    <a:pt x="420" y="0"/>
                    <a:pt x="409" y="1"/>
                    <a:pt x="398" y="2"/>
                  </a:cubicBezTo>
                  <a:cubicBezTo>
                    <a:pt x="319" y="2"/>
                    <a:pt x="160" y="81"/>
                    <a:pt x="100" y="181"/>
                  </a:cubicBezTo>
                  <a:cubicBezTo>
                    <a:pt x="1" y="300"/>
                    <a:pt x="20" y="519"/>
                    <a:pt x="120" y="718"/>
                  </a:cubicBezTo>
                  <a:cubicBezTo>
                    <a:pt x="233" y="906"/>
                    <a:pt x="451" y="1058"/>
                    <a:pt x="626" y="1058"/>
                  </a:cubicBezTo>
                  <a:cubicBezTo>
                    <a:pt x="637" y="1058"/>
                    <a:pt x="647" y="1057"/>
                    <a:pt x="657" y="1056"/>
                  </a:cubicBezTo>
                  <a:cubicBezTo>
                    <a:pt x="757" y="1036"/>
                    <a:pt x="796" y="1016"/>
                    <a:pt x="896" y="917"/>
                  </a:cubicBezTo>
                  <a:cubicBezTo>
                    <a:pt x="995" y="837"/>
                    <a:pt x="1015" y="778"/>
                    <a:pt x="1035" y="658"/>
                  </a:cubicBezTo>
                  <a:cubicBezTo>
                    <a:pt x="1035" y="579"/>
                    <a:pt x="1035" y="519"/>
                    <a:pt x="1015" y="459"/>
                  </a:cubicBezTo>
                  <a:cubicBezTo>
                    <a:pt x="920" y="212"/>
                    <a:pt x="679" y="0"/>
                    <a:pt x="43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62" name="Google Shape;2062;p43"/>
          <p:cNvSpPr/>
          <p:nvPr/>
        </p:nvSpPr>
        <p:spPr>
          <a:xfrm>
            <a:off x="1071600" y="2888250"/>
            <a:ext cx="397650" cy="472182"/>
          </a:xfrm>
          <a:custGeom>
            <a:rect b="b" l="l" r="r" t="t"/>
            <a:pathLst>
              <a:path extrusionOk="0" h="5671" w="4776">
                <a:moveTo>
                  <a:pt x="1930" y="1294"/>
                </a:moveTo>
                <a:cubicBezTo>
                  <a:pt x="1930" y="995"/>
                  <a:pt x="1930" y="717"/>
                  <a:pt x="1930" y="438"/>
                </a:cubicBezTo>
                <a:cubicBezTo>
                  <a:pt x="1950" y="259"/>
                  <a:pt x="1930" y="0"/>
                  <a:pt x="2189" y="0"/>
                </a:cubicBezTo>
                <a:cubicBezTo>
                  <a:pt x="2268" y="20"/>
                  <a:pt x="2408" y="259"/>
                  <a:pt x="2428" y="418"/>
                </a:cubicBezTo>
                <a:cubicBezTo>
                  <a:pt x="2487" y="1015"/>
                  <a:pt x="2507" y="1612"/>
                  <a:pt x="2527" y="2209"/>
                </a:cubicBezTo>
                <a:cubicBezTo>
                  <a:pt x="2547" y="2308"/>
                  <a:pt x="2567" y="2388"/>
                  <a:pt x="2587" y="2487"/>
                </a:cubicBezTo>
                <a:cubicBezTo>
                  <a:pt x="2666" y="2428"/>
                  <a:pt x="2726" y="2368"/>
                  <a:pt x="2806" y="2308"/>
                </a:cubicBezTo>
                <a:cubicBezTo>
                  <a:pt x="3044" y="2070"/>
                  <a:pt x="3283" y="1811"/>
                  <a:pt x="3562" y="1572"/>
                </a:cubicBezTo>
                <a:cubicBezTo>
                  <a:pt x="3701" y="1433"/>
                  <a:pt x="3880" y="1234"/>
                  <a:pt x="4079" y="1433"/>
                </a:cubicBezTo>
                <a:cubicBezTo>
                  <a:pt x="4298" y="1652"/>
                  <a:pt x="4079" y="1811"/>
                  <a:pt x="3940" y="1950"/>
                </a:cubicBezTo>
                <a:cubicBezTo>
                  <a:pt x="3781" y="2109"/>
                  <a:pt x="3621" y="2249"/>
                  <a:pt x="3482" y="2408"/>
                </a:cubicBezTo>
                <a:cubicBezTo>
                  <a:pt x="3422" y="2468"/>
                  <a:pt x="3403" y="2527"/>
                  <a:pt x="3363" y="2567"/>
                </a:cubicBezTo>
                <a:cubicBezTo>
                  <a:pt x="3422" y="2587"/>
                  <a:pt x="3482" y="2607"/>
                  <a:pt x="3562" y="2607"/>
                </a:cubicBezTo>
                <a:cubicBezTo>
                  <a:pt x="3701" y="2627"/>
                  <a:pt x="3860" y="2587"/>
                  <a:pt x="3999" y="2627"/>
                </a:cubicBezTo>
                <a:cubicBezTo>
                  <a:pt x="4099" y="2666"/>
                  <a:pt x="4258" y="2746"/>
                  <a:pt x="4258" y="2865"/>
                </a:cubicBezTo>
                <a:cubicBezTo>
                  <a:pt x="4258" y="2985"/>
                  <a:pt x="4099" y="3084"/>
                  <a:pt x="3980" y="3104"/>
                </a:cubicBezTo>
                <a:cubicBezTo>
                  <a:pt x="3701" y="3164"/>
                  <a:pt x="3422" y="3164"/>
                  <a:pt x="3144" y="3204"/>
                </a:cubicBezTo>
                <a:cubicBezTo>
                  <a:pt x="3064" y="3204"/>
                  <a:pt x="3005" y="3243"/>
                  <a:pt x="2945" y="3263"/>
                </a:cubicBezTo>
                <a:cubicBezTo>
                  <a:pt x="2985" y="3303"/>
                  <a:pt x="3005" y="3383"/>
                  <a:pt x="3064" y="3423"/>
                </a:cubicBezTo>
                <a:cubicBezTo>
                  <a:pt x="3562" y="3900"/>
                  <a:pt x="4059" y="4358"/>
                  <a:pt x="4557" y="4835"/>
                </a:cubicBezTo>
                <a:cubicBezTo>
                  <a:pt x="4616" y="4875"/>
                  <a:pt x="4696" y="4935"/>
                  <a:pt x="4716" y="5014"/>
                </a:cubicBezTo>
                <a:cubicBezTo>
                  <a:pt x="4756" y="5074"/>
                  <a:pt x="4775" y="5193"/>
                  <a:pt x="4756" y="5233"/>
                </a:cubicBezTo>
                <a:cubicBezTo>
                  <a:pt x="4696" y="5293"/>
                  <a:pt x="4557" y="5352"/>
                  <a:pt x="4497" y="5333"/>
                </a:cubicBezTo>
                <a:cubicBezTo>
                  <a:pt x="4298" y="5233"/>
                  <a:pt x="4079" y="5134"/>
                  <a:pt x="3920" y="4994"/>
                </a:cubicBezTo>
                <a:cubicBezTo>
                  <a:pt x="3562" y="4676"/>
                  <a:pt x="3223" y="4318"/>
                  <a:pt x="2865" y="4000"/>
                </a:cubicBezTo>
                <a:cubicBezTo>
                  <a:pt x="2826" y="3940"/>
                  <a:pt x="2746" y="3920"/>
                  <a:pt x="2686" y="3880"/>
                </a:cubicBezTo>
                <a:cubicBezTo>
                  <a:pt x="2666" y="3960"/>
                  <a:pt x="2666" y="4019"/>
                  <a:pt x="2666" y="4099"/>
                </a:cubicBezTo>
                <a:cubicBezTo>
                  <a:pt x="2686" y="4517"/>
                  <a:pt x="2726" y="4955"/>
                  <a:pt x="2726" y="5372"/>
                </a:cubicBezTo>
                <a:cubicBezTo>
                  <a:pt x="2726" y="5472"/>
                  <a:pt x="2666" y="5651"/>
                  <a:pt x="2567" y="5671"/>
                </a:cubicBezTo>
                <a:cubicBezTo>
                  <a:pt x="2448" y="5671"/>
                  <a:pt x="2388" y="5512"/>
                  <a:pt x="2368" y="5432"/>
                </a:cubicBezTo>
                <a:cubicBezTo>
                  <a:pt x="2268" y="4994"/>
                  <a:pt x="2209" y="4577"/>
                  <a:pt x="2129" y="4139"/>
                </a:cubicBezTo>
                <a:cubicBezTo>
                  <a:pt x="2109" y="4079"/>
                  <a:pt x="2089" y="4000"/>
                  <a:pt x="2070" y="3940"/>
                </a:cubicBezTo>
                <a:cubicBezTo>
                  <a:pt x="2010" y="3980"/>
                  <a:pt x="1930" y="4019"/>
                  <a:pt x="1890" y="4079"/>
                </a:cubicBezTo>
                <a:cubicBezTo>
                  <a:pt x="1632" y="4338"/>
                  <a:pt x="1373" y="4616"/>
                  <a:pt x="1095" y="4875"/>
                </a:cubicBezTo>
                <a:cubicBezTo>
                  <a:pt x="1035" y="4955"/>
                  <a:pt x="876" y="5054"/>
                  <a:pt x="776" y="4974"/>
                </a:cubicBezTo>
                <a:cubicBezTo>
                  <a:pt x="697" y="4915"/>
                  <a:pt x="736" y="4736"/>
                  <a:pt x="796" y="4656"/>
                </a:cubicBezTo>
                <a:cubicBezTo>
                  <a:pt x="1035" y="4318"/>
                  <a:pt x="1294" y="3980"/>
                  <a:pt x="1552" y="3641"/>
                </a:cubicBezTo>
                <a:cubicBezTo>
                  <a:pt x="1572" y="3602"/>
                  <a:pt x="1592" y="3522"/>
                  <a:pt x="1632" y="3482"/>
                </a:cubicBezTo>
                <a:cubicBezTo>
                  <a:pt x="1572" y="3462"/>
                  <a:pt x="1512" y="3462"/>
                  <a:pt x="1453" y="3462"/>
                </a:cubicBezTo>
                <a:cubicBezTo>
                  <a:pt x="1095" y="3482"/>
                  <a:pt x="717" y="3502"/>
                  <a:pt x="358" y="3522"/>
                </a:cubicBezTo>
                <a:cubicBezTo>
                  <a:pt x="199" y="3522"/>
                  <a:pt x="0" y="3542"/>
                  <a:pt x="0" y="3323"/>
                </a:cubicBezTo>
                <a:cubicBezTo>
                  <a:pt x="20" y="3224"/>
                  <a:pt x="199" y="3064"/>
                  <a:pt x="319" y="3044"/>
                </a:cubicBezTo>
                <a:cubicBezTo>
                  <a:pt x="657" y="2985"/>
                  <a:pt x="995" y="2965"/>
                  <a:pt x="1313" y="2925"/>
                </a:cubicBezTo>
                <a:cubicBezTo>
                  <a:pt x="1433" y="2905"/>
                  <a:pt x="1532" y="2885"/>
                  <a:pt x="1632" y="2865"/>
                </a:cubicBezTo>
                <a:cubicBezTo>
                  <a:pt x="1572" y="2766"/>
                  <a:pt x="1512" y="2686"/>
                  <a:pt x="1433" y="2607"/>
                </a:cubicBezTo>
                <a:cubicBezTo>
                  <a:pt x="1174" y="2288"/>
                  <a:pt x="876" y="2010"/>
                  <a:pt x="617" y="1672"/>
                </a:cubicBezTo>
                <a:cubicBezTo>
                  <a:pt x="538" y="1572"/>
                  <a:pt x="398" y="1393"/>
                  <a:pt x="498" y="1294"/>
                </a:cubicBezTo>
                <a:cubicBezTo>
                  <a:pt x="597" y="1194"/>
                  <a:pt x="776" y="1353"/>
                  <a:pt x="876" y="1433"/>
                </a:cubicBezTo>
                <a:cubicBezTo>
                  <a:pt x="1194" y="1672"/>
                  <a:pt x="1473" y="1950"/>
                  <a:pt x="1771" y="2209"/>
                </a:cubicBezTo>
                <a:cubicBezTo>
                  <a:pt x="1831" y="2249"/>
                  <a:pt x="1890" y="2269"/>
                  <a:pt x="1950" y="2308"/>
                </a:cubicBezTo>
                <a:cubicBezTo>
                  <a:pt x="1970" y="2249"/>
                  <a:pt x="1970" y="2189"/>
                  <a:pt x="1970" y="2109"/>
                </a:cubicBezTo>
                <a:cubicBezTo>
                  <a:pt x="1970" y="1831"/>
                  <a:pt x="1950" y="1572"/>
                  <a:pt x="1930" y="1294"/>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3" name="Google Shape;2063;p43"/>
          <p:cNvSpPr/>
          <p:nvPr/>
        </p:nvSpPr>
        <p:spPr>
          <a:xfrm rot="5400000">
            <a:off x="4050624" y="1541201"/>
            <a:ext cx="1042719" cy="1109918"/>
          </a:xfrm>
          <a:custGeom>
            <a:rect b="b" l="l" r="r" t="t"/>
            <a:pathLst>
              <a:path extrusionOk="0" h="34091" w="32027">
                <a:moveTo>
                  <a:pt x="22230" y="1396"/>
                </a:moveTo>
                <a:cubicBezTo>
                  <a:pt x="20029" y="585"/>
                  <a:pt x="17654" y="63"/>
                  <a:pt x="15279" y="5"/>
                </a:cubicBezTo>
                <a:cubicBezTo>
                  <a:pt x="12904" y="-53"/>
                  <a:pt x="9950" y="411"/>
                  <a:pt x="7981" y="1048"/>
                </a:cubicBezTo>
                <a:cubicBezTo>
                  <a:pt x="6012" y="1685"/>
                  <a:pt x="4679" y="2206"/>
                  <a:pt x="3463" y="3828"/>
                </a:cubicBezTo>
                <a:cubicBezTo>
                  <a:pt x="2247" y="5450"/>
                  <a:pt x="1204" y="8115"/>
                  <a:pt x="683" y="10779"/>
                </a:cubicBezTo>
                <a:cubicBezTo>
                  <a:pt x="162" y="13444"/>
                  <a:pt x="-360" y="16629"/>
                  <a:pt x="335" y="19815"/>
                </a:cubicBezTo>
                <a:cubicBezTo>
                  <a:pt x="1030" y="23001"/>
                  <a:pt x="2189" y="27518"/>
                  <a:pt x="4853" y="29893"/>
                </a:cubicBezTo>
                <a:cubicBezTo>
                  <a:pt x="7518" y="32268"/>
                  <a:pt x="12499" y="34354"/>
                  <a:pt x="16322" y="34064"/>
                </a:cubicBezTo>
                <a:cubicBezTo>
                  <a:pt x="20145" y="33775"/>
                  <a:pt x="25185" y="30994"/>
                  <a:pt x="27791" y="28156"/>
                </a:cubicBezTo>
                <a:cubicBezTo>
                  <a:pt x="30398" y="25318"/>
                  <a:pt x="31556" y="20221"/>
                  <a:pt x="31961" y="17035"/>
                </a:cubicBezTo>
                <a:cubicBezTo>
                  <a:pt x="32366" y="13849"/>
                  <a:pt x="30802" y="11068"/>
                  <a:pt x="30223" y="9041"/>
                </a:cubicBezTo>
                <a:cubicBezTo>
                  <a:pt x="29644" y="7014"/>
                  <a:pt x="29818" y="6145"/>
                  <a:pt x="28486" y="4871"/>
                </a:cubicBezTo>
                <a:cubicBezTo>
                  <a:pt x="27154" y="3597"/>
                  <a:pt x="24431" y="2207"/>
                  <a:pt x="22230" y="1396"/>
                </a:cubicBezTo>
                <a:close/>
              </a:path>
            </a:pathLst>
          </a:custGeom>
          <a:solidFill>
            <a:schemeClr val="dk1"/>
          </a:solidFill>
          <a:ln>
            <a:noFill/>
          </a:ln>
        </p:spPr>
      </p:sp>
      <p:sp>
        <p:nvSpPr>
          <p:cNvPr id="2064" name="Google Shape;2064;p43"/>
          <p:cNvSpPr txBox="1"/>
          <p:nvPr>
            <p:ph idx="2" type="title"/>
          </p:nvPr>
        </p:nvSpPr>
        <p:spPr>
          <a:xfrm>
            <a:off x="4016250" y="1666800"/>
            <a:ext cx="1111500" cy="7014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01</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8" name="Shape 2068"/>
        <p:cNvGrpSpPr/>
        <p:nvPr/>
      </p:nvGrpSpPr>
      <p:grpSpPr>
        <a:xfrm>
          <a:off x="0" y="0"/>
          <a:ext cx="0" cy="0"/>
          <a:chOff x="0" y="0"/>
          <a:chExt cx="0" cy="0"/>
        </a:xfrm>
      </p:grpSpPr>
      <p:sp>
        <p:nvSpPr>
          <p:cNvPr id="2069" name="Google Shape;2069;p44"/>
          <p:cNvSpPr txBox="1"/>
          <p:nvPr>
            <p:ph idx="2" type="title"/>
          </p:nvPr>
        </p:nvSpPr>
        <p:spPr>
          <a:xfrm>
            <a:off x="4016250" y="1666800"/>
            <a:ext cx="1111500" cy="7014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t/>
            </a:r>
            <a:endParaRPr/>
          </a:p>
        </p:txBody>
      </p:sp>
      <p:sp>
        <p:nvSpPr>
          <p:cNvPr id="2070" name="Google Shape;2070;p44"/>
          <p:cNvSpPr txBox="1"/>
          <p:nvPr/>
        </p:nvSpPr>
        <p:spPr>
          <a:xfrm>
            <a:off x="843850" y="1165325"/>
            <a:ext cx="7494300" cy="3129000"/>
          </a:xfrm>
          <a:prstGeom prst="rect">
            <a:avLst/>
          </a:prstGeom>
          <a:noFill/>
          <a:ln>
            <a:noFill/>
          </a:ln>
        </p:spPr>
        <p:txBody>
          <a:bodyPr anchorCtr="0" anchor="t" bIns="91425" lIns="91425" spcFirstLastPara="1" rIns="91425" wrap="square" tIns="91425">
            <a:spAutoFit/>
          </a:bodyPr>
          <a:lstStyle/>
          <a:p>
            <a:pPr indent="0" lvl="0" marL="0" marR="38100" rtl="0" algn="l">
              <a:lnSpc>
                <a:spcPct val="128571"/>
              </a:lnSpc>
              <a:spcBef>
                <a:spcPts val="0"/>
              </a:spcBef>
              <a:spcAft>
                <a:spcPts val="0"/>
              </a:spcAft>
              <a:buNone/>
            </a:pPr>
            <a:r>
              <a:rPr lang="en" sz="2100">
                <a:solidFill>
                  <a:schemeClr val="dk2"/>
                </a:solidFill>
              </a:rPr>
              <a:t>Because we are all individuals and everyone has rights as human beings. We wanted to address racism, a shame in human history, because we want to show that it is a problem that needs to be solved and that no one is superior to anyone.</a:t>
            </a:r>
            <a:endParaRPr sz="2100">
              <a:solidFill>
                <a:schemeClr val="dk2"/>
              </a:solidFill>
            </a:endParaRPr>
          </a:p>
          <a:p>
            <a:pPr indent="0" lvl="0" marL="0" marR="38100" rtl="0" algn="l">
              <a:lnSpc>
                <a:spcPct val="128571"/>
              </a:lnSpc>
              <a:spcBef>
                <a:spcPts val="0"/>
              </a:spcBef>
              <a:spcAft>
                <a:spcPts val="0"/>
              </a:spcAft>
              <a:buNone/>
            </a:pPr>
            <a:r>
              <a:t/>
            </a:r>
            <a:endParaRPr sz="2200">
              <a:solidFill>
                <a:srgbClr val="202124"/>
              </a:solidFill>
              <a:highlight>
                <a:srgbClr val="F8F9FA"/>
              </a:highlight>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latin typeface="Varela Round"/>
              <a:ea typeface="Varela Round"/>
              <a:cs typeface="Varela Round"/>
              <a:sym typeface="Varela Roun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4" name="Shape 2074"/>
        <p:cNvGrpSpPr/>
        <p:nvPr/>
      </p:nvGrpSpPr>
      <p:grpSpPr>
        <a:xfrm>
          <a:off x="0" y="0"/>
          <a:ext cx="0" cy="0"/>
          <a:chOff x="0" y="0"/>
          <a:chExt cx="0" cy="0"/>
        </a:xfrm>
      </p:grpSpPr>
      <p:sp>
        <p:nvSpPr>
          <p:cNvPr id="2075" name="Google Shape;2075;p45"/>
          <p:cNvSpPr txBox="1"/>
          <p:nvPr>
            <p:ph idx="2" type="title"/>
          </p:nvPr>
        </p:nvSpPr>
        <p:spPr>
          <a:xfrm>
            <a:off x="1509000" y="3019197"/>
            <a:ext cx="6126000" cy="572700"/>
          </a:xfrm>
          <a:prstGeom prst="rect">
            <a:avLst/>
          </a:prstGeom>
        </p:spPr>
        <p:txBody>
          <a:bodyPr anchorCtr="0" anchor="ctr" bIns="91425" lIns="91425" spcFirstLastPara="1" rIns="91425" wrap="square" tIns="90000">
            <a:normAutofit/>
          </a:bodyPr>
          <a:lstStyle/>
          <a:p>
            <a:pPr indent="0" lvl="0" marL="0" rtl="0" algn="l">
              <a:spcBef>
                <a:spcPts val="0"/>
              </a:spcBef>
              <a:spcAft>
                <a:spcPts val="0"/>
              </a:spcAft>
              <a:buNone/>
            </a:pPr>
            <a:r>
              <a:rPr lang="en"/>
              <a:t>—SOMEONE FAMOUS</a:t>
            </a:r>
            <a:endParaRPr/>
          </a:p>
        </p:txBody>
      </p:sp>
      <p:sp>
        <p:nvSpPr>
          <p:cNvPr id="2076" name="Google Shape;2076;p45"/>
          <p:cNvSpPr txBox="1"/>
          <p:nvPr>
            <p:ph type="title"/>
          </p:nvPr>
        </p:nvSpPr>
        <p:spPr>
          <a:xfrm>
            <a:off x="1509000" y="1551600"/>
            <a:ext cx="6126000" cy="1467600"/>
          </a:xfrm>
          <a:prstGeom prst="rect">
            <a:avLst/>
          </a:prstGeom>
        </p:spPr>
        <p:txBody>
          <a:bodyPr anchorCtr="0" anchor="ctr" bIns="91425" lIns="91425" spcFirstLastPara="1" rIns="91425" wrap="square" tIns="90000">
            <a:normAutofit/>
          </a:bodyPr>
          <a:lstStyle/>
          <a:p>
            <a:pPr indent="0" lvl="0" marL="0" rtl="0" algn="l">
              <a:lnSpc>
                <a:spcPct val="125000"/>
              </a:lnSpc>
              <a:spcBef>
                <a:spcPts val="0"/>
              </a:spcBef>
              <a:spcAft>
                <a:spcPts val="0"/>
              </a:spcAft>
              <a:buNone/>
            </a:pPr>
            <a:r>
              <a:rPr lang="en" sz="2400">
                <a:solidFill>
                  <a:srgbClr val="232323"/>
                </a:solidFill>
                <a:highlight>
                  <a:srgbClr val="FFFFFF"/>
                </a:highlight>
                <a:latin typeface="Oswald"/>
                <a:ea typeface="Oswald"/>
                <a:cs typeface="Oswald"/>
                <a:sym typeface="Oswald"/>
              </a:rPr>
              <a:t>“If you are neutral in situations of injustice, you have chosen the side of the oppressor.” – Desmond Tutu</a:t>
            </a:r>
            <a:endParaRPr sz="2400">
              <a:solidFill>
                <a:srgbClr val="232323"/>
              </a:solidFill>
              <a:highlight>
                <a:srgbClr val="FFFFFF"/>
              </a:highlight>
              <a:latin typeface="Oswald"/>
              <a:ea typeface="Oswald"/>
              <a:cs typeface="Oswald"/>
              <a:sym typeface="Oswald"/>
            </a:endParaRPr>
          </a:p>
          <a:p>
            <a:pPr indent="0" lvl="0" marL="0" rtl="0" algn="l">
              <a:spcBef>
                <a:spcPts val="800"/>
              </a:spcBef>
              <a:spcAft>
                <a:spcPts val="0"/>
              </a:spcAft>
              <a:buNone/>
            </a:pPr>
            <a:r>
              <a:t/>
            </a:r>
            <a:endParaRPr/>
          </a:p>
        </p:txBody>
      </p:sp>
      <p:sp>
        <p:nvSpPr>
          <p:cNvPr id="2077" name="Google Shape;2077;p45"/>
          <p:cNvSpPr/>
          <p:nvPr/>
        </p:nvSpPr>
        <p:spPr>
          <a:xfrm>
            <a:off x="7593525" y="3591900"/>
            <a:ext cx="385328" cy="457522"/>
          </a:xfrm>
          <a:custGeom>
            <a:rect b="b" l="l" r="r" t="t"/>
            <a:pathLst>
              <a:path extrusionOk="0" h="5671" w="4776">
                <a:moveTo>
                  <a:pt x="1930" y="1294"/>
                </a:moveTo>
                <a:cubicBezTo>
                  <a:pt x="1930" y="995"/>
                  <a:pt x="1930" y="717"/>
                  <a:pt x="1930" y="438"/>
                </a:cubicBezTo>
                <a:cubicBezTo>
                  <a:pt x="1950" y="259"/>
                  <a:pt x="1930" y="0"/>
                  <a:pt x="2189" y="0"/>
                </a:cubicBezTo>
                <a:cubicBezTo>
                  <a:pt x="2268" y="20"/>
                  <a:pt x="2408" y="259"/>
                  <a:pt x="2428" y="418"/>
                </a:cubicBezTo>
                <a:cubicBezTo>
                  <a:pt x="2487" y="1015"/>
                  <a:pt x="2507" y="1612"/>
                  <a:pt x="2527" y="2209"/>
                </a:cubicBezTo>
                <a:cubicBezTo>
                  <a:pt x="2547" y="2308"/>
                  <a:pt x="2567" y="2388"/>
                  <a:pt x="2587" y="2487"/>
                </a:cubicBezTo>
                <a:cubicBezTo>
                  <a:pt x="2666" y="2428"/>
                  <a:pt x="2726" y="2368"/>
                  <a:pt x="2806" y="2308"/>
                </a:cubicBezTo>
                <a:cubicBezTo>
                  <a:pt x="3044" y="2070"/>
                  <a:pt x="3283" y="1811"/>
                  <a:pt x="3562" y="1572"/>
                </a:cubicBezTo>
                <a:cubicBezTo>
                  <a:pt x="3701" y="1433"/>
                  <a:pt x="3880" y="1234"/>
                  <a:pt x="4079" y="1433"/>
                </a:cubicBezTo>
                <a:cubicBezTo>
                  <a:pt x="4298" y="1652"/>
                  <a:pt x="4079" y="1811"/>
                  <a:pt x="3940" y="1950"/>
                </a:cubicBezTo>
                <a:cubicBezTo>
                  <a:pt x="3781" y="2109"/>
                  <a:pt x="3621" y="2249"/>
                  <a:pt x="3482" y="2408"/>
                </a:cubicBezTo>
                <a:cubicBezTo>
                  <a:pt x="3422" y="2468"/>
                  <a:pt x="3403" y="2527"/>
                  <a:pt x="3363" y="2567"/>
                </a:cubicBezTo>
                <a:cubicBezTo>
                  <a:pt x="3422" y="2587"/>
                  <a:pt x="3482" y="2607"/>
                  <a:pt x="3562" y="2607"/>
                </a:cubicBezTo>
                <a:cubicBezTo>
                  <a:pt x="3701" y="2627"/>
                  <a:pt x="3860" y="2587"/>
                  <a:pt x="3999" y="2627"/>
                </a:cubicBezTo>
                <a:cubicBezTo>
                  <a:pt x="4099" y="2666"/>
                  <a:pt x="4258" y="2746"/>
                  <a:pt x="4258" y="2865"/>
                </a:cubicBezTo>
                <a:cubicBezTo>
                  <a:pt x="4258" y="2985"/>
                  <a:pt x="4099" y="3084"/>
                  <a:pt x="3980" y="3104"/>
                </a:cubicBezTo>
                <a:cubicBezTo>
                  <a:pt x="3701" y="3164"/>
                  <a:pt x="3422" y="3164"/>
                  <a:pt x="3144" y="3204"/>
                </a:cubicBezTo>
                <a:cubicBezTo>
                  <a:pt x="3064" y="3204"/>
                  <a:pt x="3005" y="3243"/>
                  <a:pt x="2945" y="3263"/>
                </a:cubicBezTo>
                <a:cubicBezTo>
                  <a:pt x="2985" y="3303"/>
                  <a:pt x="3005" y="3383"/>
                  <a:pt x="3064" y="3423"/>
                </a:cubicBezTo>
                <a:cubicBezTo>
                  <a:pt x="3562" y="3900"/>
                  <a:pt x="4059" y="4358"/>
                  <a:pt x="4557" y="4835"/>
                </a:cubicBezTo>
                <a:cubicBezTo>
                  <a:pt x="4616" y="4875"/>
                  <a:pt x="4696" y="4935"/>
                  <a:pt x="4716" y="5014"/>
                </a:cubicBezTo>
                <a:cubicBezTo>
                  <a:pt x="4756" y="5074"/>
                  <a:pt x="4775" y="5193"/>
                  <a:pt x="4756" y="5233"/>
                </a:cubicBezTo>
                <a:cubicBezTo>
                  <a:pt x="4696" y="5293"/>
                  <a:pt x="4557" y="5352"/>
                  <a:pt x="4497" y="5333"/>
                </a:cubicBezTo>
                <a:cubicBezTo>
                  <a:pt x="4298" y="5233"/>
                  <a:pt x="4079" y="5134"/>
                  <a:pt x="3920" y="4994"/>
                </a:cubicBezTo>
                <a:cubicBezTo>
                  <a:pt x="3562" y="4676"/>
                  <a:pt x="3223" y="4318"/>
                  <a:pt x="2865" y="4000"/>
                </a:cubicBezTo>
                <a:cubicBezTo>
                  <a:pt x="2826" y="3940"/>
                  <a:pt x="2746" y="3920"/>
                  <a:pt x="2686" y="3880"/>
                </a:cubicBezTo>
                <a:cubicBezTo>
                  <a:pt x="2666" y="3960"/>
                  <a:pt x="2666" y="4019"/>
                  <a:pt x="2666" y="4099"/>
                </a:cubicBezTo>
                <a:cubicBezTo>
                  <a:pt x="2686" y="4517"/>
                  <a:pt x="2726" y="4955"/>
                  <a:pt x="2726" y="5372"/>
                </a:cubicBezTo>
                <a:cubicBezTo>
                  <a:pt x="2726" y="5472"/>
                  <a:pt x="2666" y="5651"/>
                  <a:pt x="2567" y="5671"/>
                </a:cubicBezTo>
                <a:cubicBezTo>
                  <a:pt x="2448" y="5671"/>
                  <a:pt x="2388" y="5512"/>
                  <a:pt x="2368" y="5432"/>
                </a:cubicBezTo>
                <a:cubicBezTo>
                  <a:pt x="2268" y="4994"/>
                  <a:pt x="2209" y="4577"/>
                  <a:pt x="2129" y="4139"/>
                </a:cubicBezTo>
                <a:cubicBezTo>
                  <a:pt x="2109" y="4079"/>
                  <a:pt x="2089" y="4000"/>
                  <a:pt x="2070" y="3940"/>
                </a:cubicBezTo>
                <a:cubicBezTo>
                  <a:pt x="2010" y="3980"/>
                  <a:pt x="1930" y="4019"/>
                  <a:pt x="1890" y="4079"/>
                </a:cubicBezTo>
                <a:cubicBezTo>
                  <a:pt x="1632" y="4338"/>
                  <a:pt x="1373" y="4616"/>
                  <a:pt x="1095" y="4875"/>
                </a:cubicBezTo>
                <a:cubicBezTo>
                  <a:pt x="1035" y="4955"/>
                  <a:pt x="876" y="5054"/>
                  <a:pt x="776" y="4974"/>
                </a:cubicBezTo>
                <a:cubicBezTo>
                  <a:pt x="697" y="4915"/>
                  <a:pt x="736" y="4736"/>
                  <a:pt x="796" y="4656"/>
                </a:cubicBezTo>
                <a:cubicBezTo>
                  <a:pt x="1035" y="4318"/>
                  <a:pt x="1294" y="3980"/>
                  <a:pt x="1552" y="3641"/>
                </a:cubicBezTo>
                <a:cubicBezTo>
                  <a:pt x="1572" y="3602"/>
                  <a:pt x="1592" y="3522"/>
                  <a:pt x="1632" y="3482"/>
                </a:cubicBezTo>
                <a:cubicBezTo>
                  <a:pt x="1572" y="3462"/>
                  <a:pt x="1512" y="3462"/>
                  <a:pt x="1453" y="3462"/>
                </a:cubicBezTo>
                <a:cubicBezTo>
                  <a:pt x="1095" y="3482"/>
                  <a:pt x="717" y="3502"/>
                  <a:pt x="358" y="3522"/>
                </a:cubicBezTo>
                <a:cubicBezTo>
                  <a:pt x="199" y="3522"/>
                  <a:pt x="0" y="3542"/>
                  <a:pt x="0" y="3323"/>
                </a:cubicBezTo>
                <a:cubicBezTo>
                  <a:pt x="20" y="3224"/>
                  <a:pt x="199" y="3064"/>
                  <a:pt x="319" y="3044"/>
                </a:cubicBezTo>
                <a:cubicBezTo>
                  <a:pt x="657" y="2985"/>
                  <a:pt x="995" y="2965"/>
                  <a:pt x="1313" y="2925"/>
                </a:cubicBezTo>
                <a:cubicBezTo>
                  <a:pt x="1433" y="2905"/>
                  <a:pt x="1532" y="2885"/>
                  <a:pt x="1632" y="2865"/>
                </a:cubicBezTo>
                <a:cubicBezTo>
                  <a:pt x="1572" y="2766"/>
                  <a:pt x="1512" y="2686"/>
                  <a:pt x="1433" y="2607"/>
                </a:cubicBezTo>
                <a:cubicBezTo>
                  <a:pt x="1174" y="2288"/>
                  <a:pt x="876" y="2010"/>
                  <a:pt x="617" y="1672"/>
                </a:cubicBezTo>
                <a:cubicBezTo>
                  <a:pt x="538" y="1572"/>
                  <a:pt x="398" y="1393"/>
                  <a:pt x="498" y="1294"/>
                </a:cubicBezTo>
                <a:cubicBezTo>
                  <a:pt x="597" y="1194"/>
                  <a:pt x="776" y="1353"/>
                  <a:pt x="876" y="1433"/>
                </a:cubicBezTo>
                <a:cubicBezTo>
                  <a:pt x="1194" y="1672"/>
                  <a:pt x="1473" y="1950"/>
                  <a:pt x="1771" y="2209"/>
                </a:cubicBezTo>
                <a:cubicBezTo>
                  <a:pt x="1831" y="2249"/>
                  <a:pt x="1890" y="2269"/>
                  <a:pt x="1950" y="2308"/>
                </a:cubicBezTo>
                <a:cubicBezTo>
                  <a:pt x="1970" y="2249"/>
                  <a:pt x="1970" y="2189"/>
                  <a:pt x="1970" y="2109"/>
                </a:cubicBezTo>
                <a:cubicBezTo>
                  <a:pt x="1970" y="1831"/>
                  <a:pt x="1950" y="1572"/>
                  <a:pt x="1930" y="1294"/>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1" name="Shape 2081"/>
        <p:cNvGrpSpPr/>
        <p:nvPr/>
      </p:nvGrpSpPr>
      <p:grpSpPr>
        <a:xfrm>
          <a:off x="0" y="0"/>
          <a:ext cx="0" cy="0"/>
          <a:chOff x="0" y="0"/>
          <a:chExt cx="0" cy="0"/>
        </a:xfrm>
      </p:grpSpPr>
      <p:sp>
        <p:nvSpPr>
          <p:cNvPr id="2082" name="Google Shape;2082;p46"/>
          <p:cNvSpPr/>
          <p:nvPr/>
        </p:nvSpPr>
        <p:spPr>
          <a:xfrm flipH="1">
            <a:off x="4824350" y="3152400"/>
            <a:ext cx="2501400" cy="1195200"/>
          </a:xfrm>
          <a:prstGeom prst="rect">
            <a:avLst/>
          </a:prstGeom>
          <a:solidFill>
            <a:schemeClr val="lt2"/>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3" name="Google Shape;2083;p46"/>
          <p:cNvSpPr/>
          <p:nvPr/>
        </p:nvSpPr>
        <p:spPr>
          <a:xfrm flipH="1">
            <a:off x="1818225" y="3152400"/>
            <a:ext cx="2501400" cy="1195200"/>
          </a:xfrm>
          <a:prstGeom prst="rect">
            <a:avLst/>
          </a:prstGeom>
          <a:solidFill>
            <a:schemeClr val="lt2"/>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4" name="Google Shape;2084;p46"/>
          <p:cNvSpPr txBox="1"/>
          <p:nvPr>
            <p:ph idx="1" type="subTitle"/>
          </p:nvPr>
        </p:nvSpPr>
        <p:spPr>
          <a:xfrm flipH="1">
            <a:off x="5017702" y="3190524"/>
            <a:ext cx="2114700" cy="469800"/>
          </a:xfrm>
          <a:prstGeom prst="rect">
            <a:avLst/>
          </a:prstGeom>
        </p:spPr>
        <p:txBody>
          <a:bodyPr anchorCtr="0" anchor="t" bIns="91425" lIns="91425" spcFirstLastPara="1" rIns="91425" wrap="square" tIns="91425">
            <a:normAutofit fontScale="85000" lnSpcReduction="20000"/>
          </a:bodyPr>
          <a:lstStyle/>
          <a:p>
            <a:pPr indent="0" lvl="0" marL="0" rtl="0" algn="ctr">
              <a:spcBef>
                <a:spcPts val="0"/>
              </a:spcBef>
              <a:spcAft>
                <a:spcPts val="0"/>
              </a:spcAft>
              <a:buNone/>
            </a:pPr>
            <a:r>
              <a:rPr lang="en">
                <a:solidFill>
                  <a:srgbClr val="FFD88F"/>
                </a:solidFill>
              </a:rPr>
              <a:t>JENNA </a:t>
            </a:r>
            <a:endParaRPr>
              <a:solidFill>
                <a:srgbClr val="FFD88F"/>
              </a:solidFill>
            </a:endParaRPr>
          </a:p>
        </p:txBody>
      </p:sp>
      <p:sp>
        <p:nvSpPr>
          <p:cNvPr id="2085" name="Google Shape;2085;p46"/>
          <p:cNvSpPr txBox="1"/>
          <p:nvPr>
            <p:ph idx="2" type="subTitle"/>
          </p:nvPr>
        </p:nvSpPr>
        <p:spPr>
          <a:xfrm flipH="1">
            <a:off x="5017692" y="3660325"/>
            <a:ext cx="2114700" cy="5727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solidFill>
                  <a:srgbClr val="FFD88F"/>
                </a:solidFill>
              </a:rPr>
              <a:t>She is white</a:t>
            </a:r>
            <a:endParaRPr>
              <a:solidFill>
                <a:srgbClr val="FFD88F"/>
              </a:solidFill>
            </a:endParaRPr>
          </a:p>
        </p:txBody>
      </p:sp>
      <p:sp>
        <p:nvSpPr>
          <p:cNvPr id="2086" name="Google Shape;2086;p46"/>
          <p:cNvSpPr txBox="1"/>
          <p:nvPr>
            <p:ph idx="3" type="subTitle"/>
          </p:nvPr>
        </p:nvSpPr>
        <p:spPr>
          <a:xfrm>
            <a:off x="2011583" y="3249875"/>
            <a:ext cx="2114700" cy="469800"/>
          </a:xfrm>
          <a:prstGeom prst="rect">
            <a:avLst/>
          </a:prstGeom>
        </p:spPr>
        <p:txBody>
          <a:bodyPr anchorCtr="0" anchor="t" bIns="91425" lIns="91425" spcFirstLastPara="1" rIns="91425" wrap="square" tIns="91425">
            <a:normAutofit fontScale="85000" lnSpcReduction="20000"/>
          </a:bodyPr>
          <a:lstStyle/>
          <a:p>
            <a:pPr indent="0" lvl="0" marL="0" rtl="0" algn="ctr">
              <a:spcBef>
                <a:spcPts val="0"/>
              </a:spcBef>
              <a:spcAft>
                <a:spcPts val="0"/>
              </a:spcAft>
              <a:buNone/>
            </a:pPr>
            <a:r>
              <a:rPr lang="en">
                <a:solidFill>
                  <a:srgbClr val="273D40"/>
                </a:solidFill>
              </a:rPr>
              <a:t>TIMMY </a:t>
            </a:r>
            <a:endParaRPr>
              <a:solidFill>
                <a:srgbClr val="273D40"/>
              </a:solidFill>
            </a:endParaRPr>
          </a:p>
        </p:txBody>
      </p:sp>
      <p:sp>
        <p:nvSpPr>
          <p:cNvPr id="2087" name="Google Shape;2087;p46"/>
          <p:cNvSpPr txBox="1"/>
          <p:nvPr>
            <p:ph idx="4" type="subTitle"/>
          </p:nvPr>
        </p:nvSpPr>
        <p:spPr>
          <a:xfrm flipH="1" rot="10800000">
            <a:off x="2310551" y="3325232"/>
            <a:ext cx="1815600" cy="335100"/>
          </a:xfrm>
          <a:prstGeom prst="rect">
            <a:avLst/>
          </a:prstGeom>
        </p:spPr>
        <p:txBody>
          <a:bodyPr anchorCtr="0" anchor="t" bIns="91425" lIns="91425" spcFirstLastPara="1" rIns="91425" wrap="square" tIns="91425">
            <a:normAutofit fontScale="62500" lnSpcReduction="20000"/>
          </a:bodyPr>
          <a:lstStyle/>
          <a:p>
            <a:pPr indent="0" lvl="0" marL="0" rtl="0" algn="ctr">
              <a:spcBef>
                <a:spcPts val="0"/>
              </a:spcBef>
              <a:spcAft>
                <a:spcPts val="0"/>
              </a:spcAft>
              <a:buNone/>
            </a:pPr>
            <a:r>
              <a:rPr lang="en"/>
              <a:t>H</a:t>
            </a:r>
            <a:endParaRPr/>
          </a:p>
        </p:txBody>
      </p:sp>
      <p:sp>
        <p:nvSpPr>
          <p:cNvPr id="2088" name="Google Shape;2088;p46"/>
          <p:cNvSpPr txBox="1"/>
          <p:nvPr>
            <p:ph type="title"/>
          </p:nvPr>
        </p:nvSpPr>
        <p:spPr>
          <a:xfrm>
            <a:off x="720000" y="445025"/>
            <a:ext cx="77040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rgbClr val="202124"/>
                </a:solidFill>
              </a:rPr>
              <a:t>THERE ARE NO DİFFERENCES</a:t>
            </a:r>
            <a:endParaRPr>
              <a:solidFill>
                <a:srgbClr val="202124"/>
              </a:solidFill>
            </a:endParaRPr>
          </a:p>
        </p:txBody>
      </p:sp>
      <p:pic>
        <p:nvPicPr>
          <p:cNvPr id="2089" name="Google Shape;2089;p46"/>
          <p:cNvPicPr preferRelativeResize="0"/>
          <p:nvPr/>
        </p:nvPicPr>
        <p:blipFill rotWithShape="1">
          <a:blip r:embed="rId3">
            <a:alphaModFix amt="83000"/>
          </a:blip>
          <a:srcRect b="17823" l="3484" r="0" t="17830"/>
          <a:stretch/>
        </p:blipFill>
        <p:spPr>
          <a:xfrm>
            <a:off x="2373825" y="1438700"/>
            <a:ext cx="1390200" cy="1390200"/>
          </a:xfrm>
          <a:prstGeom prst="ellipse">
            <a:avLst/>
          </a:prstGeom>
          <a:noFill/>
          <a:ln cap="flat" cmpd="sng" w="28575">
            <a:solidFill>
              <a:schemeClr val="accent1"/>
            </a:solidFill>
            <a:prstDash val="solid"/>
            <a:round/>
            <a:headEnd len="sm" w="sm" type="none"/>
            <a:tailEnd len="sm" w="sm" type="none"/>
          </a:ln>
        </p:spPr>
      </p:pic>
      <p:pic>
        <p:nvPicPr>
          <p:cNvPr id="2090" name="Google Shape;2090;p46"/>
          <p:cNvPicPr preferRelativeResize="0"/>
          <p:nvPr/>
        </p:nvPicPr>
        <p:blipFill rotWithShape="1">
          <a:blip r:embed="rId4">
            <a:alphaModFix amt="82000"/>
          </a:blip>
          <a:srcRect b="28616" l="34319" r="22255" t="6329"/>
          <a:stretch/>
        </p:blipFill>
        <p:spPr>
          <a:xfrm>
            <a:off x="5379950" y="1438700"/>
            <a:ext cx="1390200" cy="1390200"/>
          </a:xfrm>
          <a:prstGeom prst="ellipse">
            <a:avLst/>
          </a:prstGeom>
          <a:noFill/>
          <a:ln cap="flat" cmpd="sng" w="28575">
            <a:solidFill>
              <a:schemeClr val="accent1"/>
            </a:solidFill>
            <a:prstDash val="solid"/>
            <a:round/>
            <a:headEnd len="sm" w="sm" type="none"/>
            <a:tailEnd len="sm" w="sm" type="none"/>
          </a:ln>
        </p:spPr>
      </p:pic>
      <p:sp>
        <p:nvSpPr>
          <p:cNvPr id="2091" name="Google Shape;2091;p46"/>
          <p:cNvSpPr txBox="1"/>
          <p:nvPr/>
        </p:nvSpPr>
        <p:spPr>
          <a:xfrm>
            <a:off x="2180175" y="3660325"/>
            <a:ext cx="19461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latin typeface="Proxima Nova"/>
                <a:ea typeface="Proxima Nova"/>
                <a:cs typeface="Proxima Nova"/>
                <a:sym typeface="Proxima Nova"/>
              </a:rPr>
              <a:t>He is black</a:t>
            </a:r>
            <a:endParaRPr sz="1700">
              <a:latin typeface="Proxima Nova"/>
              <a:ea typeface="Proxima Nova"/>
              <a:cs typeface="Proxima Nova"/>
              <a:sym typeface="Proxima Nova"/>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5" name="Shape 2095"/>
        <p:cNvGrpSpPr/>
        <p:nvPr/>
      </p:nvGrpSpPr>
      <p:grpSpPr>
        <a:xfrm>
          <a:off x="0" y="0"/>
          <a:ext cx="0" cy="0"/>
          <a:chOff x="0" y="0"/>
          <a:chExt cx="0" cy="0"/>
        </a:xfrm>
      </p:grpSpPr>
      <p:sp>
        <p:nvSpPr>
          <p:cNvPr id="2096" name="Google Shape;2096;p47"/>
          <p:cNvSpPr txBox="1"/>
          <p:nvPr>
            <p:ph type="title"/>
          </p:nvPr>
        </p:nvSpPr>
        <p:spPr>
          <a:xfrm>
            <a:off x="2893225" y="1699038"/>
            <a:ext cx="4794900" cy="9894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sz="2400">
                <a:solidFill>
                  <a:schemeClr val="dk2"/>
                </a:solidFill>
                <a:latin typeface="Arial"/>
                <a:ea typeface="Arial"/>
                <a:cs typeface="Arial"/>
                <a:sym typeface="Arial"/>
              </a:rPr>
              <a:t>WHY İS İT WRONG TO BE RACİST?</a:t>
            </a:r>
            <a:endParaRPr sz="4900">
              <a:solidFill>
                <a:schemeClr val="dk2"/>
              </a:solidFill>
            </a:endParaRPr>
          </a:p>
        </p:txBody>
      </p:sp>
      <p:sp>
        <p:nvSpPr>
          <p:cNvPr id="2097" name="Google Shape;2097;p47"/>
          <p:cNvSpPr txBox="1"/>
          <p:nvPr>
            <p:ph idx="1" type="subTitle"/>
          </p:nvPr>
        </p:nvSpPr>
        <p:spPr>
          <a:xfrm>
            <a:off x="1456650" y="3686275"/>
            <a:ext cx="5413200" cy="5415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sz="1500">
                <a:solidFill>
                  <a:srgbClr val="000000"/>
                </a:solidFill>
                <a:latin typeface="Arial"/>
                <a:ea typeface="Arial"/>
                <a:cs typeface="Arial"/>
                <a:sym typeface="Arial"/>
              </a:rPr>
              <a:t>It is a crime to be racist.</a:t>
            </a:r>
            <a:endParaRPr sz="2100"/>
          </a:p>
        </p:txBody>
      </p:sp>
      <p:sp>
        <p:nvSpPr>
          <p:cNvPr id="2098" name="Google Shape;2098;p47"/>
          <p:cNvSpPr/>
          <p:nvPr/>
        </p:nvSpPr>
        <p:spPr>
          <a:xfrm rot="5400000">
            <a:off x="1490249" y="1638776"/>
            <a:ext cx="1042719" cy="1109918"/>
          </a:xfrm>
          <a:custGeom>
            <a:rect b="b" l="l" r="r" t="t"/>
            <a:pathLst>
              <a:path extrusionOk="0" h="34091" w="32027">
                <a:moveTo>
                  <a:pt x="22230" y="1396"/>
                </a:moveTo>
                <a:cubicBezTo>
                  <a:pt x="20029" y="585"/>
                  <a:pt x="17654" y="63"/>
                  <a:pt x="15279" y="5"/>
                </a:cubicBezTo>
                <a:cubicBezTo>
                  <a:pt x="12904" y="-53"/>
                  <a:pt x="9950" y="411"/>
                  <a:pt x="7981" y="1048"/>
                </a:cubicBezTo>
                <a:cubicBezTo>
                  <a:pt x="6012" y="1685"/>
                  <a:pt x="4679" y="2206"/>
                  <a:pt x="3463" y="3828"/>
                </a:cubicBezTo>
                <a:cubicBezTo>
                  <a:pt x="2247" y="5450"/>
                  <a:pt x="1204" y="8115"/>
                  <a:pt x="683" y="10779"/>
                </a:cubicBezTo>
                <a:cubicBezTo>
                  <a:pt x="162" y="13444"/>
                  <a:pt x="-360" y="16629"/>
                  <a:pt x="335" y="19815"/>
                </a:cubicBezTo>
                <a:cubicBezTo>
                  <a:pt x="1030" y="23001"/>
                  <a:pt x="2189" y="27518"/>
                  <a:pt x="4853" y="29893"/>
                </a:cubicBezTo>
                <a:cubicBezTo>
                  <a:pt x="7518" y="32268"/>
                  <a:pt x="12499" y="34354"/>
                  <a:pt x="16322" y="34064"/>
                </a:cubicBezTo>
                <a:cubicBezTo>
                  <a:pt x="20145" y="33775"/>
                  <a:pt x="25185" y="30994"/>
                  <a:pt x="27791" y="28156"/>
                </a:cubicBezTo>
                <a:cubicBezTo>
                  <a:pt x="30398" y="25318"/>
                  <a:pt x="31556" y="20221"/>
                  <a:pt x="31961" y="17035"/>
                </a:cubicBezTo>
                <a:cubicBezTo>
                  <a:pt x="32366" y="13849"/>
                  <a:pt x="30802" y="11068"/>
                  <a:pt x="30223" y="9041"/>
                </a:cubicBezTo>
                <a:cubicBezTo>
                  <a:pt x="29644" y="7014"/>
                  <a:pt x="29818" y="6145"/>
                  <a:pt x="28486" y="4871"/>
                </a:cubicBezTo>
                <a:cubicBezTo>
                  <a:pt x="27154" y="3597"/>
                  <a:pt x="24431" y="2207"/>
                  <a:pt x="22230" y="1396"/>
                </a:cubicBezTo>
                <a:close/>
              </a:path>
            </a:pathLst>
          </a:custGeom>
          <a:solidFill>
            <a:srgbClr val="202124"/>
          </a:solidFill>
          <a:ln>
            <a:noFill/>
          </a:ln>
        </p:spPr>
      </p:sp>
      <p:sp>
        <p:nvSpPr>
          <p:cNvPr id="2099" name="Google Shape;2099;p47"/>
          <p:cNvSpPr txBox="1"/>
          <p:nvPr>
            <p:ph idx="2" type="title"/>
          </p:nvPr>
        </p:nvSpPr>
        <p:spPr>
          <a:xfrm>
            <a:off x="1455875" y="1764375"/>
            <a:ext cx="1111500" cy="7014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02</a:t>
            </a:r>
            <a:endParaRPr/>
          </a:p>
        </p:txBody>
      </p:sp>
      <p:sp>
        <p:nvSpPr>
          <p:cNvPr id="2100" name="Google Shape;2100;p47"/>
          <p:cNvSpPr/>
          <p:nvPr/>
        </p:nvSpPr>
        <p:spPr>
          <a:xfrm>
            <a:off x="6869813" y="3686275"/>
            <a:ext cx="645600" cy="541500"/>
          </a:xfrm>
          <a:prstGeom prst="rect">
            <a:avLst/>
          </a:prstGeom>
          <a:solidFill>
            <a:schemeClr val="lt2"/>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101" name="Google Shape;2101;p47"/>
          <p:cNvGrpSpPr/>
          <p:nvPr/>
        </p:nvGrpSpPr>
        <p:grpSpPr>
          <a:xfrm>
            <a:off x="7044209" y="3771030"/>
            <a:ext cx="296817" cy="371986"/>
            <a:chOff x="1677825" y="3820225"/>
            <a:chExt cx="345900" cy="433500"/>
          </a:xfrm>
        </p:grpSpPr>
        <p:sp>
          <p:nvSpPr>
            <p:cNvPr id="2102" name="Google Shape;2102;p47"/>
            <p:cNvSpPr/>
            <p:nvPr/>
          </p:nvSpPr>
          <p:spPr>
            <a:xfrm>
              <a:off x="1677825" y="3820225"/>
              <a:ext cx="345900" cy="433500"/>
            </a:xfrm>
            <a:custGeom>
              <a:rect b="b" l="l" r="r" t="t"/>
              <a:pathLst>
                <a:path extrusionOk="0" h="17340" w="13836">
                  <a:moveTo>
                    <a:pt x="7664" y="663"/>
                  </a:moveTo>
                  <a:cubicBezTo>
                    <a:pt x="9900" y="663"/>
                    <a:pt x="12122" y="2143"/>
                    <a:pt x="12629" y="4431"/>
                  </a:cubicBezTo>
                  <a:cubicBezTo>
                    <a:pt x="13115" y="6657"/>
                    <a:pt x="11579" y="8961"/>
                    <a:pt x="9557" y="9776"/>
                  </a:cubicBezTo>
                  <a:cubicBezTo>
                    <a:pt x="8881" y="10051"/>
                    <a:pt x="8203" y="10182"/>
                    <a:pt x="7547" y="10182"/>
                  </a:cubicBezTo>
                  <a:cubicBezTo>
                    <a:pt x="5556" y="10182"/>
                    <a:pt x="3775" y="8979"/>
                    <a:pt x="2926" y="6986"/>
                  </a:cubicBezTo>
                  <a:cubicBezTo>
                    <a:pt x="2926" y="6939"/>
                    <a:pt x="2926" y="6892"/>
                    <a:pt x="2911" y="6829"/>
                  </a:cubicBezTo>
                  <a:cubicBezTo>
                    <a:pt x="1923" y="4446"/>
                    <a:pt x="3961" y="1531"/>
                    <a:pt x="6296" y="857"/>
                  </a:cubicBezTo>
                  <a:cubicBezTo>
                    <a:pt x="6743" y="726"/>
                    <a:pt x="7204" y="663"/>
                    <a:pt x="7664" y="663"/>
                  </a:cubicBezTo>
                  <a:close/>
                  <a:moveTo>
                    <a:pt x="7643" y="0"/>
                  </a:moveTo>
                  <a:cubicBezTo>
                    <a:pt x="7132" y="0"/>
                    <a:pt x="6620" y="69"/>
                    <a:pt x="6124" y="214"/>
                  </a:cubicBezTo>
                  <a:cubicBezTo>
                    <a:pt x="3522" y="982"/>
                    <a:pt x="1218" y="4196"/>
                    <a:pt x="2237" y="6907"/>
                  </a:cubicBezTo>
                  <a:cubicBezTo>
                    <a:pt x="2221" y="6954"/>
                    <a:pt x="2237" y="7001"/>
                    <a:pt x="2252" y="7064"/>
                  </a:cubicBezTo>
                  <a:cubicBezTo>
                    <a:pt x="2707" y="8161"/>
                    <a:pt x="3397" y="9070"/>
                    <a:pt x="4243" y="9713"/>
                  </a:cubicBezTo>
                  <a:cubicBezTo>
                    <a:pt x="4227" y="9729"/>
                    <a:pt x="4227" y="9744"/>
                    <a:pt x="4212" y="9760"/>
                  </a:cubicBezTo>
                  <a:cubicBezTo>
                    <a:pt x="2942" y="11986"/>
                    <a:pt x="1563" y="14133"/>
                    <a:pt x="293" y="16359"/>
                  </a:cubicBezTo>
                  <a:cubicBezTo>
                    <a:pt x="1" y="16868"/>
                    <a:pt x="449" y="17339"/>
                    <a:pt x="894" y="17339"/>
                  </a:cubicBezTo>
                  <a:cubicBezTo>
                    <a:pt x="1092" y="17339"/>
                    <a:pt x="1291" y="17245"/>
                    <a:pt x="1422" y="17017"/>
                  </a:cubicBezTo>
                  <a:cubicBezTo>
                    <a:pt x="2675" y="14792"/>
                    <a:pt x="4071" y="12644"/>
                    <a:pt x="5340" y="10418"/>
                  </a:cubicBezTo>
                  <a:cubicBezTo>
                    <a:pt x="5340" y="10403"/>
                    <a:pt x="5356" y="10403"/>
                    <a:pt x="5356" y="10387"/>
                  </a:cubicBezTo>
                  <a:cubicBezTo>
                    <a:pt x="6037" y="10684"/>
                    <a:pt x="6777" y="10845"/>
                    <a:pt x="7548" y="10845"/>
                  </a:cubicBezTo>
                  <a:cubicBezTo>
                    <a:pt x="8160" y="10845"/>
                    <a:pt x="8793" y="10743"/>
                    <a:pt x="9431" y="10528"/>
                  </a:cubicBezTo>
                  <a:cubicBezTo>
                    <a:pt x="11955" y="9697"/>
                    <a:pt x="13836" y="6954"/>
                    <a:pt x="13256" y="4258"/>
                  </a:cubicBezTo>
                  <a:cubicBezTo>
                    <a:pt x="12695" y="1690"/>
                    <a:pt x="10172" y="0"/>
                    <a:pt x="764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3" name="Google Shape;2103;p47"/>
            <p:cNvSpPr/>
            <p:nvPr/>
          </p:nvSpPr>
          <p:spPr>
            <a:xfrm>
              <a:off x="1763950" y="3857550"/>
              <a:ext cx="206875" cy="190725"/>
            </a:xfrm>
            <a:custGeom>
              <a:rect b="b" l="l" r="r" t="t"/>
              <a:pathLst>
                <a:path extrusionOk="0" h="7629" w="8275">
                  <a:moveTo>
                    <a:pt x="4059" y="656"/>
                  </a:moveTo>
                  <a:cubicBezTo>
                    <a:pt x="5402" y="656"/>
                    <a:pt x="6850" y="1450"/>
                    <a:pt x="7224" y="2734"/>
                  </a:cubicBezTo>
                  <a:cubicBezTo>
                    <a:pt x="7789" y="4646"/>
                    <a:pt x="6644" y="6856"/>
                    <a:pt x="4544" y="6966"/>
                  </a:cubicBezTo>
                  <a:cubicBezTo>
                    <a:pt x="4474" y="6970"/>
                    <a:pt x="4404" y="6972"/>
                    <a:pt x="4333" y="6972"/>
                  </a:cubicBezTo>
                  <a:cubicBezTo>
                    <a:pt x="2635" y="6972"/>
                    <a:pt x="659" y="5899"/>
                    <a:pt x="704" y="3988"/>
                  </a:cubicBezTo>
                  <a:cubicBezTo>
                    <a:pt x="704" y="3957"/>
                    <a:pt x="688" y="3925"/>
                    <a:pt x="688" y="3894"/>
                  </a:cubicBezTo>
                  <a:cubicBezTo>
                    <a:pt x="704" y="3863"/>
                    <a:pt x="720" y="3831"/>
                    <a:pt x="720" y="3800"/>
                  </a:cubicBezTo>
                  <a:cubicBezTo>
                    <a:pt x="892" y="2279"/>
                    <a:pt x="1864" y="1073"/>
                    <a:pt x="3384" y="728"/>
                  </a:cubicBezTo>
                  <a:cubicBezTo>
                    <a:pt x="3602" y="680"/>
                    <a:pt x="3829" y="656"/>
                    <a:pt x="4059" y="656"/>
                  </a:cubicBezTo>
                  <a:close/>
                  <a:moveTo>
                    <a:pt x="4101" y="0"/>
                  </a:moveTo>
                  <a:cubicBezTo>
                    <a:pt x="3961" y="0"/>
                    <a:pt x="3821" y="8"/>
                    <a:pt x="3682" y="22"/>
                  </a:cubicBezTo>
                  <a:cubicBezTo>
                    <a:pt x="1644" y="226"/>
                    <a:pt x="281" y="1825"/>
                    <a:pt x="61" y="3800"/>
                  </a:cubicBezTo>
                  <a:cubicBezTo>
                    <a:pt x="61" y="3831"/>
                    <a:pt x="61" y="3863"/>
                    <a:pt x="61" y="3878"/>
                  </a:cubicBezTo>
                  <a:cubicBezTo>
                    <a:pt x="61" y="3910"/>
                    <a:pt x="46" y="3941"/>
                    <a:pt x="46" y="3988"/>
                  </a:cubicBezTo>
                  <a:cubicBezTo>
                    <a:pt x="0" y="6264"/>
                    <a:pt x="2275" y="7629"/>
                    <a:pt x="4340" y="7629"/>
                  </a:cubicBezTo>
                  <a:cubicBezTo>
                    <a:pt x="4408" y="7629"/>
                    <a:pt x="4476" y="7627"/>
                    <a:pt x="4544" y="7624"/>
                  </a:cubicBezTo>
                  <a:cubicBezTo>
                    <a:pt x="6974" y="7499"/>
                    <a:pt x="8275" y="5242"/>
                    <a:pt x="7930" y="2985"/>
                  </a:cubicBezTo>
                  <a:cubicBezTo>
                    <a:pt x="7654" y="1183"/>
                    <a:pt x="5881" y="0"/>
                    <a:pt x="410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04" name="Google Shape;2104;p47"/>
          <p:cNvGrpSpPr/>
          <p:nvPr/>
        </p:nvGrpSpPr>
        <p:grpSpPr>
          <a:xfrm>
            <a:off x="7826418" y="3428985"/>
            <a:ext cx="364446" cy="419819"/>
            <a:chOff x="3150425" y="3024575"/>
            <a:chExt cx="130350" cy="150150"/>
          </a:xfrm>
        </p:grpSpPr>
        <p:sp>
          <p:nvSpPr>
            <p:cNvPr id="2105" name="Google Shape;2105;p47"/>
            <p:cNvSpPr/>
            <p:nvPr/>
          </p:nvSpPr>
          <p:spPr>
            <a:xfrm>
              <a:off x="3259350" y="3087675"/>
              <a:ext cx="21425" cy="20150"/>
            </a:xfrm>
            <a:custGeom>
              <a:rect b="b" l="l" r="r" t="t"/>
              <a:pathLst>
                <a:path extrusionOk="0" h="806" w="857">
                  <a:moveTo>
                    <a:pt x="314" y="1"/>
                  </a:moveTo>
                  <a:cubicBezTo>
                    <a:pt x="301" y="1"/>
                    <a:pt x="290" y="2"/>
                    <a:pt x="279" y="4"/>
                  </a:cubicBezTo>
                  <a:cubicBezTo>
                    <a:pt x="100" y="4"/>
                    <a:pt x="1" y="223"/>
                    <a:pt x="61" y="422"/>
                  </a:cubicBezTo>
                  <a:cubicBezTo>
                    <a:pt x="100" y="522"/>
                    <a:pt x="180" y="641"/>
                    <a:pt x="279" y="701"/>
                  </a:cubicBezTo>
                  <a:cubicBezTo>
                    <a:pt x="362" y="767"/>
                    <a:pt x="499" y="805"/>
                    <a:pt x="600" y="805"/>
                  </a:cubicBezTo>
                  <a:cubicBezTo>
                    <a:pt x="621" y="805"/>
                    <a:pt x="640" y="804"/>
                    <a:pt x="657" y="800"/>
                  </a:cubicBezTo>
                  <a:cubicBezTo>
                    <a:pt x="797" y="761"/>
                    <a:pt x="856" y="581"/>
                    <a:pt x="797" y="402"/>
                  </a:cubicBezTo>
                  <a:cubicBezTo>
                    <a:pt x="757" y="283"/>
                    <a:pt x="677" y="164"/>
                    <a:pt x="598" y="124"/>
                  </a:cubicBezTo>
                  <a:cubicBezTo>
                    <a:pt x="511" y="55"/>
                    <a:pt x="395" y="1"/>
                    <a:pt x="31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6" name="Google Shape;2106;p47"/>
            <p:cNvSpPr/>
            <p:nvPr/>
          </p:nvSpPr>
          <p:spPr>
            <a:xfrm>
              <a:off x="3226525" y="3128500"/>
              <a:ext cx="22425" cy="29025"/>
            </a:xfrm>
            <a:custGeom>
              <a:rect b="b" l="l" r="r" t="t"/>
              <a:pathLst>
                <a:path extrusionOk="0" h="1161" w="897">
                  <a:moveTo>
                    <a:pt x="379" y="0"/>
                  </a:moveTo>
                  <a:cubicBezTo>
                    <a:pt x="366" y="0"/>
                    <a:pt x="352" y="1"/>
                    <a:pt x="339" y="3"/>
                  </a:cubicBezTo>
                  <a:cubicBezTo>
                    <a:pt x="180" y="23"/>
                    <a:pt x="40" y="182"/>
                    <a:pt x="21" y="381"/>
                  </a:cubicBezTo>
                  <a:cubicBezTo>
                    <a:pt x="1" y="540"/>
                    <a:pt x="60" y="779"/>
                    <a:pt x="160" y="898"/>
                  </a:cubicBezTo>
                  <a:cubicBezTo>
                    <a:pt x="269" y="1063"/>
                    <a:pt x="435" y="1161"/>
                    <a:pt x="580" y="1161"/>
                  </a:cubicBezTo>
                  <a:cubicBezTo>
                    <a:pt x="646" y="1161"/>
                    <a:pt x="707" y="1141"/>
                    <a:pt x="757" y="1097"/>
                  </a:cubicBezTo>
                  <a:cubicBezTo>
                    <a:pt x="797" y="1057"/>
                    <a:pt x="896" y="819"/>
                    <a:pt x="896" y="779"/>
                  </a:cubicBezTo>
                  <a:cubicBezTo>
                    <a:pt x="896" y="779"/>
                    <a:pt x="896" y="739"/>
                    <a:pt x="876" y="719"/>
                  </a:cubicBezTo>
                  <a:cubicBezTo>
                    <a:pt x="876" y="600"/>
                    <a:pt x="797" y="321"/>
                    <a:pt x="757" y="262"/>
                  </a:cubicBezTo>
                  <a:cubicBezTo>
                    <a:pt x="666" y="98"/>
                    <a:pt x="525" y="0"/>
                    <a:pt x="37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7" name="Google Shape;2107;p47"/>
            <p:cNvSpPr/>
            <p:nvPr/>
          </p:nvSpPr>
          <p:spPr>
            <a:xfrm>
              <a:off x="3237625" y="3024575"/>
              <a:ext cx="14800" cy="14075"/>
            </a:xfrm>
            <a:custGeom>
              <a:rect b="b" l="l" r="r" t="t"/>
              <a:pathLst>
                <a:path extrusionOk="0" h="563" w="592">
                  <a:moveTo>
                    <a:pt x="238" y="1"/>
                  </a:moveTo>
                  <a:cubicBezTo>
                    <a:pt x="66" y="1"/>
                    <a:pt x="0" y="235"/>
                    <a:pt x="154" y="439"/>
                  </a:cubicBezTo>
                  <a:cubicBezTo>
                    <a:pt x="205" y="508"/>
                    <a:pt x="332" y="563"/>
                    <a:pt x="404" y="563"/>
                  </a:cubicBezTo>
                  <a:cubicBezTo>
                    <a:pt x="415" y="563"/>
                    <a:pt x="424" y="561"/>
                    <a:pt x="432" y="559"/>
                  </a:cubicBezTo>
                  <a:cubicBezTo>
                    <a:pt x="552" y="519"/>
                    <a:pt x="591" y="400"/>
                    <a:pt x="552" y="260"/>
                  </a:cubicBezTo>
                  <a:cubicBezTo>
                    <a:pt x="512" y="141"/>
                    <a:pt x="432" y="61"/>
                    <a:pt x="333" y="22"/>
                  </a:cubicBezTo>
                  <a:cubicBezTo>
                    <a:pt x="299" y="7"/>
                    <a:pt x="267" y="1"/>
                    <a:pt x="23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8" name="Google Shape;2108;p47"/>
            <p:cNvSpPr/>
            <p:nvPr/>
          </p:nvSpPr>
          <p:spPr>
            <a:xfrm>
              <a:off x="3209125" y="3062300"/>
              <a:ext cx="22900" cy="22025"/>
            </a:xfrm>
            <a:custGeom>
              <a:rect b="b" l="l" r="r" t="t"/>
              <a:pathLst>
                <a:path extrusionOk="0" h="881" w="916">
                  <a:moveTo>
                    <a:pt x="363" y="1"/>
                  </a:moveTo>
                  <a:cubicBezTo>
                    <a:pt x="122" y="1"/>
                    <a:pt x="0" y="200"/>
                    <a:pt x="100" y="482"/>
                  </a:cubicBezTo>
                  <a:cubicBezTo>
                    <a:pt x="159" y="641"/>
                    <a:pt x="279" y="781"/>
                    <a:pt x="438" y="840"/>
                  </a:cubicBezTo>
                  <a:cubicBezTo>
                    <a:pt x="499" y="868"/>
                    <a:pt x="559" y="881"/>
                    <a:pt x="613" y="881"/>
                  </a:cubicBezTo>
                  <a:cubicBezTo>
                    <a:pt x="717" y="881"/>
                    <a:pt x="804" y="832"/>
                    <a:pt x="856" y="741"/>
                  </a:cubicBezTo>
                  <a:cubicBezTo>
                    <a:pt x="896" y="681"/>
                    <a:pt x="916" y="562"/>
                    <a:pt x="896" y="462"/>
                  </a:cubicBezTo>
                  <a:cubicBezTo>
                    <a:pt x="856" y="283"/>
                    <a:pt x="677" y="64"/>
                    <a:pt x="518" y="25"/>
                  </a:cubicBezTo>
                  <a:cubicBezTo>
                    <a:pt x="462" y="8"/>
                    <a:pt x="410" y="1"/>
                    <a:pt x="36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9" name="Google Shape;2109;p47"/>
            <p:cNvSpPr/>
            <p:nvPr/>
          </p:nvSpPr>
          <p:spPr>
            <a:xfrm>
              <a:off x="3205650" y="3094325"/>
              <a:ext cx="22350" cy="22600"/>
            </a:xfrm>
            <a:custGeom>
              <a:rect b="b" l="l" r="r" t="t"/>
              <a:pathLst>
                <a:path extrusionOk="0" h="904" w="894">
                  <a:moveTo>
                    <a:pt x="287" y="1"/>
                  </a:moveTo>
                  <a:cubicBezTo>
                    <a:pt x="225" y="1"/>
                    <a:pt x="166" y="22"/>
                    <a:pt x="119" y="57"/>
                  </a:cubicBezTo>
                  <a:cubicBezTo>
                    <a:pt x="80" y="97"/>
                    <a:pt x="60" y="116"/>
                    <a:pt x="40" y="216"/>
                  </a:cubicBezTo>
                  <a:cubicBezTo>
                    <a:pt x="0" y="495"/>
                    <a:pt x="159" y="753"/>
                    <a:pt x="398" y="873"/>
                  </a:cubicBezTo>
                  <a:cubicBezTo>
                    <a:pt x="451" y="894"/>
                    <a:pt x="502" y="904"/>
                    <a:pt x="549" y="904"/>
                  </a:cubicBezTo>
                  <a:cubicBezTo>
                    <a:pt x="764" y="904"/>
                    <a:pt x="894" y="696"/>
                    <a:pt x="796" y="435"/>
                  </a:cubicBezTo>
                  <a:cubicBezTo>
                    <a:pt x="736" y="256"/>
                    <a:pt x="597" y="116"/>
                    <a:pt x="418" y="37"/>
                  </a:cubicBezTo>
                  <a:cubicBezTo>
                    <a:pt x="376" y="12"/>
                    <a:pt x="331" y="1"/>
                    <a:pt x="28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0" name="Google Shape;2110;p47"/>
            <p:cNvSpPr/>
            <p:nvPr/>
          </p:nvSpPr>
          <p:spPr>
            <a:xfrm>
              <a:off x="3182750" y="3155225"/>
              <a:ext cx="18425" cy="19500"/>
            </a:xfrm>
            <a:custGeom>
              <a:rect b="b" l="l" r="r" t="t"/>
              <a:pathLst>
                <a:path extrusionOk="0" h="780" w="737">
                  <a:moveTo>
                    <a:pt x="289" y="0"/>
                  </a:moveTo>
                  <a:cubicBezTo>
                    <a:pt x="190" y="0"/>
                    <a:pt x="107" y="40"/>
                    <a:pt x="80" y="108"/>
                  </a:cubicBezTo>
                  <a:cubicBezTo>
                    <a:pt x="80" y="128"/>
                    <a:pt x="61" y="187"/>
                    <a:pt x="41" y="227"/>
                  </a:cubicBezTo>
                  <a:cubicBezTo>
                    <a:pt x="1" y="347"/>
                    <a:pt x="61" y="546"/>
                    <a:pt x="180" y="665"/>
                  </a:cubicBezTo>
                  <a:cubicBezTo>
                    <a:pt x="264" y="740"/>
                    <a:pt x="345" y="780"/>
                    <a:pt x="420" y="780"/>
                  </a:cubicBezTo>
                  <a:cubicBezTo>
                    <a:pt x="505" y="780"/>
                    <a:pt x="584" y="730"/>
                    <a:pt x="657" y="625"/>
                  </a:cubicBezTo>
                  <a:cubicBezTo>
                    <a:pt x="717" y="526"/>
                    <a:pt x="737" y="466"/>
                    <a:pt x="717" y="366"/>
                  </a:cubicBezTo>
                  <a:cubicBezTo>
                    <a:pt x="697" y="227"/>
                    <a:pt x="578" y="88"/>
                    <a:pt x="439" y="28"/>
                  </a:cubicBezTo>
                  <a:cubicBezTo>
                    <a:pt x="388" y="9"/>
                    <a:pt x="337" y="0"/>
                    <a:pt x="28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1" name="Google Shape;2111;p47"/>
            <p:cNvSpPr/>
            <p:nvPr/>
          </p:nvSpPr>
          <p:spPr>
            <a:xfrm>
              <a:off x="3165350" y="3033050"/>
              <a:ext cx="26875" cy="29250"/>
            </a:xfrm>
            <a:custGeom>
              <a:rect b="b" l="l" r="r" t="t"/>
              <a:pathLst>
                <a:path extrusionOk="0" h="1170" w="1075">
                  <a:moveTo>
                    <a:pt x="359" y="1"/>
                  </a:moveTo>
                  <a:cubicBezTo>
                    <a:pt x="160" y="1"/>
                    <a:pt x="20" y="140"/>
                    <a:pt x="20" y="359"/>
                  </a:cubicBezTo>
                  <a:cubicBezTo>
                    <a:pt x="0" y="538"/>
                    <a:pt x="40" y="657"/>
                    <a:pt x="140" y="817"/>
                  </a:cubicBezTo>
                  <a:cubicBezTo>
                    <a:pt x="239" y="976"/>
                    <a:pt x="339" y="1055"/>
                    <a:pt x="478" y="1115"/>
                  </a:cubicBezTo>
                  <a:cubicBezTo>
                    <a:pt x="558" y="1152"/>
                    <a:pt x="633" y="1169"/>
                    <a:pt x="702" y="1169"/>
                  </a:cubicBezTo>
                  <a:cubicBezTo>
                    <a:pt x="820" y="1169"/>
                    <a:pt x="920" y="1116"/>
                    <a:pt x="995" y="1016"/>
                  </a:cubicBezTo>
                  <a:cubicBezTo>
                    <a:pt x="1035" y="956"/>
                    <a:pt x="1055" y="916"/>
                    <a:pt x="1055" y="817"/>
                  </a:cubicBezTo>
                  <a:cubicBezTo>
                    <a:pt x="1075" y="697"/>
                    <a:pt x="1075" y="657"/>
                    <a:pt x="1035" y="558"/>
                  </a:cubicBezTo>
                  <a:cubicBezTo>
                    <a:pt x="995" y="419"/>
                    <a:pt x="896" y="260"/>
                    <a:pt x="796" y="160"/>
                  </a:cubicBezTo>
                  <a:cubicBezTo>
                    <a:pt x="677" y="61"/>
                    <a:pt x="498" y="1"/>
                    <a:pt x="35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2" name="Google Shape;2112;p47"/>
            <p:cNvSpPr/>
            <p:nvPr/>
          </p:nvSpPr>
          <p:spPr>
            <a:xfrm>
              <a:off x="3150425" y="3082275"/>
              <a:ext cx="25900" cy="26450"/>
            </a:xfrm>
            <a:custGeom>
              <a:rect b="b" l="l" r="r" t="t"/>
              <a:pathLst>
                <a:path extrusionOk="0" h="1058" w="1036">
                  <a:moveTo>
                    <a:pt x="431" y="0"/>
                  </a:moveTo>
                  <a:cubicBezTo>
                    <a:pt x="420" y="0"/>
                    <a:pt x="409" y="1"/>
                    <a:pt x="398" y="2"/>
                  </a:cubicBezTo>
                  <a:cubicBezTo>
                    <a:pt x="319" y="2"/>
                    <a:pt x="160" y="81"/>
                    <a:pt x="100" y="181"/>
                  </a:cubicBezTo>
                  <a:cubicBezTo>
                    <a:pt x="1" y="300"/>
                    <a:pt x="20" y="519"/>
                    <a:pt x="120" y="718"/>
                  </a:cubicBezTo>
                  <a:cubicBezTo>
                    <a:pt x="233" y="906"/>
                    <a:pt x="451" y="1058"/>
                    <a:pt x="626" y="1058"/>
                  </a:cubicBezTo>
                  <a:cubicBezTo>
                    <a:pt x="637" y="1058"/>
                    <a:pt x="647" y="1057"/>
                    <a:pt x="657" y="1056"/>
                  </a:cubicBezTo>
                  <a:cubicBezTo>
                    <a:pt x="757" y="1036"/>
                    <a:pt x="796" y="1016"/>
                    <a:pt x="896" y="917"/>
                  </a:cubicBezTo>
                  <a:cubicBezTo>
                    <a:pt x="995" y="837"/>
                    <a:pt x="1015" y="778"/>
                    <a:pt x="1035" y="658"/>
                  </a:cubicBezTo>
                  <a:cubicBezTo>
                    <a:pt x="1035" y="579"/>
                    <a:pt x="1035" y="519"/>
                    <a:pt x="1015" y="459"/>
                  </a:cubicBezTo>
                  <a:cubicBezTo>
                    <a:pt x="920" y="212"/>
                    <a:pt x="679" y="0"/>
                    <a:pt x="43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13" name="Google Shape;2113;p47"/>
          <p:cNvSpPr txBox="1"/>
          <p:nvPr/>
        </p:nvSpPr>
        <p:spPr>
          <a:xfrm>
            <a:off x="5937125" y="2672200"/>
            <a:ext cx="5786400" cy="67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Varela Round"/>
              <a:ea typeface="Varela Round"/>
              <a:cs typeface="Varela Round"/>
              <a:sym typeface="Varela Roun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7" name="Shape 2117"/>
        <p:cNvGrpSpPr/>
        <p:nvPr/>
      </p:nvGrpSpPr>
      <p:grpSpPr>
        <a:xfrm>
          <a:off x="0" y="0"/>
          <a:ext cx="0" cy="0"/>
          <a:chOff x="0" y="0"/>
          <a:chExt cx="0" cy="0"/>
        </a:xfrm>
      </p:grpSpPr>
      <p:sp>
        <p:nvSpPr>
          <p:cNvPr id="2118" name="Google Shape;2118;p48"/>
          <p:cNvSpPr txBox="1"/>
          <p:nvPr>
            <p:ph type="title"/>
          </p:nvPr>
        </p:nvSpPr>
        <p:spPr>
          <a:xfrm>
            <a:off x="720000" y="445025"/>
            <a:ext cx="77040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sp>
        <p:nvSpPr>
          <p:cNvPr id="2119" name="Google Shape;2119;p48"/>
          <p:cNvSpPr txBox="1"/>
          <p:nvPr>
            <p:ph idx="1" type="subTitle"/>
          </p:nvPr>
        </p:nvSpPr>
        <p:spPr>
          <a:xfrm>
            <a:off x="720000" y="1074900"/>
            <a:ext cx="7839300" cy="3676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pic>
        <p:nvPicPr>
          <p:cNvPr id="2120" name="Google Shape;2120;p48"/>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02124"/>
        </a:solidFill>
      </p:bgPr>
    </p:bg>
    <p:spTree>
      <p:nvGrpSpPr>
        <p:cNvPr id="2124" name="Shape 2124"/>
        <p:cNvGrpSpPr/>
        <p:nvPr/>
      </p:nvGrpSpPr>
      <p:grpSpPr>
        <a:xfrm>
          <a:off x="0" y="0"/>
          <a:ext cx="0" cy="0"/>
          <a:chOff x="0" y="0"/>
          <a:chExt cx="0" cy="0"/>
        </a:xfrm>
      </p:grpSpPr>
      <p:sp>
        <p:nvSpPr>
          <p:cNvPr id="2125" name="Google Shape;2125;p49"/>
          <p:cNvSpPr txBox="1"/>
          <p:nvPr/>
        </p:nvSpPr>
        <p:spPr>
          <a:xfrm>
            <a:off x="612800" y="1034725"/>
            <a:ext cx="3325200" cy="3717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rPr lang="en" sz="1700"/>
              <a:t>According to world law, a person is committing a 'hate crime' if they direct hostile behaviour at someone based on that person's race and they can face criminal charges.</a:t>
            </a:r>
            <a:endParaRPr sz="1700"/>
          </a:p>
          <a:p>
            <a:pPr indent="0" lvl="0" marL="0" rtl="0" algn="l">
              <a:lnSpc>
                <a:spcPct val="115000"/>
              </a:lnSpc>
              <a:spcBef>
                <a:spcPts val="1200"/>
              </a:spcBef>
              <a:spcAft>
                <a:spcPts val="0"/>
              </a:spcAft>
              <a:buNone/>
            </a:pPr>
            <a:r>
              <a:rPr lang="en" sz="1700"/>
              <a:t>In 2019, there were almost 80,000 hate crimes globally  That's 10% more than the year before.</a:t>
            </a:r>
            <a:endParaRPr sz="1700"/>
          </a:p>
          <a:p>
            <a:pPr indent="0" lvl="0" marL="0" rtl="0" algn="l">
              <a:spcBef>
                <a:spcPts val="1200"/>
              </a:spcBef>
              <a:spcAft>
                <a:spcPts val="0"/>
              </a:spcAft>
              <a:buNone/>
            </a:pPr>
            <a:r>
              <a:t/>
            </a:r>
            <a:endParaRPr>
              <a:latin typeface="Varela Round"/>
              <a:ea typeface="Varela Round"/>
              <a:cs typeface="Varela Round"/>
              <a:sym typeface="Varela Round"/>
            </a:endParaRPr>
          </a:p>
        </p:txBody>
      </p:sp>
      <p:sp>
        <p:nvSpPr>
          <p:cNvPr id="2126" name="Google Shape;2126;p49"/>
          <p:cNvSpPr txBox="1"/>
          <p:nvPr/>
        </p:nvSpPr>
        <p:spPr>
          <a:xfrm>
            <a:off x="3938000" y="1238250"/>
            <a:ext cx="4149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Varela Round"/>
              <a:ea typeface="Varela Round"/>
              <a:cs typeface="Varela Round"/>
              <a:sym typeface="Varela Round"/>
            </a:endParaRPr>
          </a:p>
        </p:txBody>
      </p:sp>
      <p:pic>
        <p:nvPicPr>
          <p:cNvPr id="2127" name="Google Shape;2127;p49"/>
          <p:cNvPicPr preferRelativeResize="0"/>
          <p:nvPr/>
        </p:nvPicPr>
        <p:blipFill>
          <a:blip r:embed="rId3">
            <a:alphaModFix/>
          </a:blip>
          <a:stretch>
            <a:fillRect/>
          </a:stretch>
        </p:blipFill>
        <p:spPr>
          <a:xfrm>
            <a:off x="4359925" y="1238250"/>
            <a:ext cx="3692275" cy="32422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2131" name="Shape 2131"/>
        <p:cNvGrpSpPr/>
        <p:nvPr/>
      </p:nvGrpSpPr>
      <p:grpSpPr>
        <a:xfrm>
          <a:off x="0" y="0"/>
          <a:ext cx="0" cy="0"/>
          <a:chOff x="0" y="0"/>
          <a:chExt cx="0" cy="0"/>
        </a:xfrm>
      </p:grpSpPr>
      <p:sp>
        <p:nvSpPr>
          <p:cNvPr id="2132" name="Google Shape;2132;p50"/>
          <p:cNvSpPr txBox="1"/>
          <p:nvPr/>
        </p:nvSpPr>
        <p:spPr>
          <a:xfrm>
            <a:off x="282450" y="450050"/>
            <a:ext cx="8579100" cy="3711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rPr lang="en" sz="2300">
                <a:solidFill>
                  <a:schemeClr val="dk1"/>
                </a:solidFill>
              </a:rPr>
              <a:t>One of the biggest anti-racism charities is Show Racism the Red Card (SRTRC).</a:t>
            </a:r>
            <a:endParaRPr sz="2300">
              <a:solidFill>
                <a:schemeClr val="dk1"/>
              </a:solidFill>
            </a:endParaRPr>
          </a:p>
          <a:p>
            <a:pPr indent="0" lvl="0" marL="0" rtl="0" algn="l">
              <a:lnSpc>
                <a:spcPct val="115000"/>
              </a:lnSpc>
              <a:spcBef>
                <a:spcPts val="1200"/>
              </a:spcBef>
              <a:spcAft>
                <a:spcPts val="0"/>
              </a:spcAft>
              <a:buNone/>
            </a:pPr>
            <a:r>
              <a:rPr lang="en" sz="2300">
                <a:solidFill>
                  <a:schemeClr val="dk1"/>
                </a:solidFill>
              </a:rPr>
              <a:t>It says the main reason why it's wrong to be racist is because "for the person experiencing racism it can be really damaging to their wellbeing".</a:t>
            </a:r>
            <a:endParaRPr sz="2300">
              <a:solidFill>
                <a:schemeClr val="dk1"/>
              </a:solidFill>
            </a:endParaRPr>
          </a:p>
          <a:p>
            <a:pPr indent="0" lvl="0" marL="0" rtl="0" algn="l">
              <a:lnSpc>
                <a:spcPct val="115000"/>
              </a:lnSpc>
              <a:spcBef>
                <a:spcPts val="1200"/>
              </a:spcBef>
              <a:spcAft>
                <a:spcPts val="0"/>
              </a:spcAft>
              <a:buNone/>
            </a:pPr>
            <a:r>
              <a:rPr lang="en" sz="2300">
                <a:solidFill>
                  <a:schemeClr val="dk1"/>
                </a:solidFill>
              </a:rPr>
              <a:t>Racism is known to cause feelings of sadness, anger and </a:t>
            </a:r>
            <a:r>
              <a:rPr b="1" lang="en" sz="2300" u="sng">
                <a:solidFill>
                  <a:schemeClr val="dk1"/>
                </a:solidFill>
                <a:hlinkClick r:id="rId3">
                  <a:extLst>
                    <a:ext uri="{A12FA001-AC4F-418D-AE19-62706E023703}">
                      <ahyp:hlinkClr val="tx"/>
                    </a:ext>
                  </a:extLst>
                </a:hlinkClick>
              </a:rPr>
              <a:t>depression</a:t>
            </a:r>
            <a:r>
              <a:rPr lang="en" sz="2300">
                <a:solidFill>
                  <a:schemeClr val="dk1"/>
                </a:solidFill>
              </a:rPr>
              <a:t>.</a:t>
            </a:r>
            <a:endParaRPr sz="2300">
              <a:solidFill>
                <a:schemeClr val="dk1"/>
              </a:solidFill>
            </a:endParaRPr>
          </a:p>
          <a:p>
            <a:pPr indent="0" lvl="0" marL="0" rtl="0" algn="l">
              <a:spcBef>
                <a:spcPts val="1200"/>
              </a:spcBef>
              <a:spcAft>
                <a:spcPts val="0"/>
              </a:spcAft>
              <a:buNone/>
            </a:pPr>
            <a:r>
              <a:t/>
            </a:r>
            <a:endParaRPr>
              <a:latin typeface="Proxima Nova"/>
              <a:ea typeface="Proxima Nova"/>
              <a:cs typeface="Proxima Nova"/>
              <a:sym typeface="Proxima Nova"/>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3" name="Shape 1963"/>
        <p:cNvGrpSpPr/>
        <p:nvPr/>
      </p:nvGrpSpPr>
      <p:grpSpPr>
        <a:xfrm>
          <a:off x="0" y="0"/>
          <a:ext cx="0" cy="0"/>
          <a:chOff x="0" y="0"/>
          <a:chExt cx="0" cy="0"/>
        </a:xfrm>
      </p:grpSpPr>
      <p:sp>
        <p:nvSpPr>
          <p:cNvPr id="1964" name="Google Shape;1964;p33"/>
          <p:cNvSpPr txBox="1"/>
          <p:nvPr>
            <p:ph type="title"/>
          </p:nvPr>
        </p:nvSpPr>
        <p:spPr>
          <a:xfrm>
            <a:off x="2530050" y="1758975"/>
            <a:ext cx="4206300" cy="841800"/>
          </a:xfrm>
          <a:prstGeom prst="rect">
            <a:avLst/>
          </a:prstGeom>
        </p:spPr>
        <p:txBody>
          <a:bodyPr anchorCtr="0" anchor="ctr" bIns="252000" lIns="91425" spcFirstLastPara="1" rIns="91425" wrap="square" tIns="91425">
            <a:normAutofit/>
          </a:bodyPr>
          <a:lstStyle/>
          <a:p>
            <a:pPr indent="0" lvl="0" marL="0" rtl="0" algn="l">
              <a:spcBef>
                <a:spcPts val="0"/>
              </a:spcBef>
              <a:spcAft>
                <a:spcPts val="0"/>
              </a:spcAft>
              <a:buNone/>
            </a:pPr>
            <a:r>
              <a:rPr lang="en"/>
              <a:t>Definition</a:t>
            </a:r>
            <a:endParaRPr/>
          </a:p>
        </p:txBody>
      </p:sp>
      <p:sp>
        <p:nvSpPr>
          <p:cNvPr id="1965" name="Google Shape;1965;p33"/>
          <p:cNvSpPr/>
          <p:nvPr/>
        </p:nvSpPr>
        <p:spPr>
          <a:xfrm>
            <a:off x="1775325" y="3530275"/>
            <a:ext cx="430483" cy="426290"/>
          </a:xfrm>
          <a:custGeom>
            <a:rect b="b" l="l" r="r" t="t"/>
            <a:pathLst>
              <a:path extrusionOk="0" h="12913" w="13040">
                <a:moveTo>
                  <a:pt x="12211" y="724"/>
                </a:moveTo>
                <a:cubicBezTo>
                  <a:pt x="11302" y="3780"/>
                  <a:pt x="10942" y="6962"/>
                  <a:pt x="10205" y="10066"/>
                </a:cubicBezTo>
                <a:cubicBezTo>
                  <a:pt x="9374" y="9298"/>
                  <a:pt x="8449" y="8624"/>
                  <a:pt x="7775" y="7714"/>
                </a:cubicBezTo>
                <a:cubicBezTo>
                  <a:pt x="7701" y="7621"/>
                  <a:pt x="7587" y="7561"/>
                  <a:pt x="7474" y="7561"/>
                </a:cubicBezTo>
                <a:cubicBezTo>
                  <a:pt x="7398" y="7561"/>
                  <a:pt x="7321" y="7589"/>
                  <a:pt x="7258" y="7652"/>
                </a:cubicBezTo>
                <a:cubicBezTo>
                  <a:pt x="5879" y="9062"/>
                  <a:pt x="4562" y="10536"/>
                  <a:pt x="3308" y="12072"/>
                </a:cubicBezTo>
                <a:cubicBezTo>
                  <a:pt x="2572" y="11179"/>
                  <a:pt x="1678" y="10442"/>
                  <a:pt x="879" y="9595"/>
                </a:cubicBezTo>
                <a:cubicBezTo>
                  <a:pt x="2117" y="8326"/>
                  <a:pt x="3622" y="7338"/>
                  <a:pt x="4829" y="6022"/>
                </a:cubicBezTo>
                <a:cubicBezTo>
                  <a:pt x="4954" y="5896"/>
                  <a:pt x="4954" y="5692"/>
                  <a:pt x="4829" y="5567"/>
                </a:cubicBezTo>
                <a:cubicBezTo>
                  <a:pt x="3967" y="4658"/>
                  <a:pt x="3120" y="3733"/>
                  <a:pt x="2227" y="2855"/>
                </a:cubicBezTo>
                <a:cubicBezTo>
                  <a:pt x="5597" y="2291"/>
                  <a:pt x="8841" y="1225"/>
                  <a:pt x="12211" y="724"/>
                </a:cubicBezTo>
                <a:close/>
                <a:moveTo>
                  <a:pt x="12701" y="0"/>
                </a:moveTo>
                <a:cubicBezTo>
                  <a:pt x="12690" y="0"/>
                  <a:pt x="12678" y="1"/>
                  <a:pt x="12666" y="3"/>
                </a:cubicBezTo>
                <a:cubicBezTo>
                  <a:pt x="8873" y="504"/>
                  <a:pt x="5236" y="1758"/>
                  <a:pt x="1459" y="2323"/>
                </a:cubicBezTo>
                <a:cubicBezTo>
                  <a:pt x="1208" y="2370"/>
                  <a:pt x="1145" y="2714"/>
                  <a:pt x="1318" y="2871"/>
                </a:cubicBezTo>
                <a:cubicBezTo>
                  <a:pt x="2305" y="3812"/>
                  <a:pt x="3214" y="4815"/>
                  <a:pt x="4155" y="5787"/>
                </a:cubicBezTo>
                <a:cubicBezTo>
                  <a:pt x="2932" y="7040"/>
                  <a:pt x="1474" y="8012"/>
                  <a:pt x="267" y="9282"/>
                </a:cubicBezTo>
                <a:cubicBezTo>
                  <a:pt x="111" y="9376"/>
                  <a:pt x="1" y="9627"/>
                  <a:pt x="173" y="9815"/>
                </a:cubicBezTo>
                <a:cubicBezTo>
                  <a:pt x="1082" y="10818"/>
                  <a:pt x="2211" y="11649"/>
                  <a:pt x="3026" y="12746"/>
                </a:cubicBezTo>
                <a:cubicBezTo>
                  <a:pt x="3093" y="12841"/>
                  <a:pt x="3211" y="12913"/>
                  <a:pt x="3329" y="12913"/>
                </a:cubicBezTo>
                <a:cubicBezTo>
                  <a:pt x="3405" y="12913"/>
                  <a:pt x="3482" y="12883"/>
                  <a:pt x="3543" y="12809"/>
                </a:cubicBezTo>
                <a:cubicBezTo>
                  <a:pt x="4782" y="11273"/>
                  <a:pt x="6098" y="9783"/>
                  <a:pt x="7478" y="8373"/>
                </a:cubicBezTo>
                <a:cubicBezTo>
                  <a:pt x="8277" y="9313"/>
                  <a:pt x="9280" y="10034"/>
                  <a:pt x="10142" y="10912"/>
                </a:cubicBezTo>
                <a:cubicBezTo>
                  <a:pt x="10206" y="10981"/>
                  <a:pt x="10288" y="11012"/>
                  <a:pt x="10370" y="11012"/>
                </a:cubicBezTo>
                <a:cubicBezTo>
                  <a:pt x="10511" y="11012"/>
                  <a:pt x="10651" y="10920"/>
                  <a:pt x="10691" y="10771"/>
                </a:cubicBezTo>
                <a:cubicBezTo>
                  <a:pt x="11584" y="7354"/>
                  <a:pt x="11913" y="3796"/>
                  <a:pt x="12995" y="410"/>
                </a:cubicBezTo>
                <a:cubicBezTo>
                  <a:pt x="13039" y="247"/>
                  <a:pt x="12902" y="0"/>
                  <a:pt x="1270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136" name="Shape 2136"/>
        <p:cNvGrpSpPr/>
        <p:nvPr/>
      </p:nvGrpSpPr>
      <p:grpSpPr>
        <a:xfrm>
          <a:off x="0" y="0"/>
          <a:ext cx="0" cy="0"/>
          <a:chOff x="0" y="0"/>
          <a:chExt cx="0" cy="0"/>
        </a:xfrm>
      </p:grpSpPr>
      <p:pic>
        <p:nvPicPr>
          <p:cNvPr id="2137" name="Google Shape;2137;p51"/>
          <p:cNvPicPr preferRelativeResize="0"/>
          <p:nvPr/>
        </p:nvPicPr>
        <p:blipFill rotWithShape="1">
          <a:blip r:embed="rId3">
            <a:alphaModFix/>
          </a:blip>
          <a:srcRect b="12490" l="0" r="0" t="12490"/>
          <a:stretch/>
        </p:blipFill>
        <p:spPr>
          <a:xfrm>
            <a:off x="5241675" y="1501250"/>
            <a:ext cx="2965827" cy="2965825"/>
          </a:xfrm>
          <a:prstGeom prst="rect">
            <a:avLst/>
          </a:prstGeom>
          <a:noFill/>
          <a:ln cap="flat" cmpd="sng" w="28575">
            <a:solidFill>
              <a:srgbClr val="FFE599"/>
            </a:solidFill>
            <a:prstDash val="solid"/>
            <a:round/>
            <a:headEnd len="sm" w="sm" type="none"/>
            <a:tailEnd len="sm" w="sm" type="none"/>
          </a:ln>
        </p:spPr>
      </p:pic>
      <p:grpSp>
        <p:nvGrpSpPr>
          <p:cNvPr id="2138" name="Google Shape;2138;p51"/>
          <p:cNvGrpSpPr/>
          <p:nvPr/>
        </p:nvGrpSpPr>
        <p:grpSpPr>
          <a:xfrm rot="1725718">
            <a:off x="4813473" y="4098747"/>
            <a:ext cx="425854" cy="494700"/>
            <a:chOff x="5153475" y="3541325"/>
            <a:chExt cx="176600" cy="205150"/>
          </a:xfrm>
        </p:grpSpPr>
        <p:sp>
          <p:nvSpPr>
            <p:cNvPr id="2139" name="Google Shape;2139;p51"/>
            <p:cNvSpPr/>
            <p:nvPr/>
          </p:nvSpPr>
          <p:spPr>
            <a:xfrm>
              <a:off x="5153475" y="3541325"/>
              <a:ext cx="176600" cy="205150"/>
            </a:xfrm>
            <a:custGeom>
              <a:rect b="b" l="l" r="r" t="t"/>
              <a:pathLst>
                <a:path extrusionOk="0" h="8206" w="7064">
                  <a:moveTo>
                    <a:pt x="3567" y="0"/>
                  </a:moveTo>
                  <a:cubicBezTo>
                    <a:pt x="2861" y="0"/>
                    <a:pt x="2194" y="294"/>
                    <a:pt x="1632" y="800"/>
                  </a:cubicBezTo>
                  <a:cubicBezTo>
                    <a:pt x="1513" y="919"/>
                    <a:pt x="1394" y="1058"/>
                    <a:pt x="1274" y="1198"/>
                  </a:cubicBezTo>
                  <a:cubicBezTo>
                    <a:pt x="1075" y="1416"/>
                    <a:pt x="916" y="1655"/>
                    <a:pt x="757" y="1934"/>
                  </a:cubicBezTo>
                  <a:cubicBezTo>
                    <a:pt x="697" y="2033"/>
                    <a:pt x="637" y="2153"/>
                    <a:pt x="598" y="2272"/>
                  </a:cubicBezTo>
                  <a:cubicBezTo>
                    <a:pt x="458" y="2570"/>
                    <a:pt x="339" y="2889"/>
                    <a:pt x="240" y="3227"/>
                  </a:cubicBezTo>
                  <a:cubicBezTo>
                    <a:pt x="220" y="3307"/>
                    <a:pt x="200" y="3386"/>
                    <a:pt x="180" y="3466"/>
                  </a:cubicBezTo>
                  <a:cubicBezTo>
                    <a:pt x="140" y="3645"/>
                    <a:pt x="100" y="3804"/>
                    <a:pt x="80" y="3983"/>
                  </a:cubicBezTo>
                  <a:cubicBezTo>
                    <a:pt x="60" y="4142"/>
                    <a:pt x="41" y="4321"/>
                    <a:pt x="21" y="4480"/>
                  </a:cubicBezTo>
                  <a:cubicBezTo>
                    <a:pt x="21" y="4500"/>
                    <a:pt x="21" y="4520"/>
                    <a:pt x="21" y="4540"/>
                  </a:cubicBezTo>
                  <a:cubicBezTo>
                    <a:pt x="1" y="4779"/>
                    <a:pt x="1" y="5057"/>
                    <a:pt x="21" y="5316"/>
                  </a:cubicBezTo>
                  <a:cubicBezTo>
                    <a:pt x="41" y="5455"/>
                    <a:pt x="41" y="5615"/>
                    <a:pt x="80" y="5754"/>
                  </a:cubicBezTo>
                  <a:cubicBezTo>
                    <a:pt x="120" y="6032"/>
                    <a:pt x="200" y="6311"/>
                    <a:pt x="319" y="6570"/>
                  </a:cubicBezTo>
                  <a:cubicBezTo>
                    <a:pt x="379" y="6689"/>
                    <a:pt x="419" y="6788"/>
                    <a:pt x="498" y="6888"/>
                  </a:cubicBezTo>
                  <a:cubicBezTo>
                    <a:pt x="657" y="7166"/>
                    <a:pt x="876" y="7425"/>
                    <a:pt x="1175" y="7624"/>
                  </a:cubicBezTo>
                  <a:cubicBezTo>
                    <a:pt x="1751" y="8057"/>
                    <a:pt x="2754" y="8205"/>
                    <a:pt x="3579" y="8205"/>
                  </a:cubicBezTo>
                  <a:cubicBezTo>
                    <a:pt x="3779" y="8205"/>
                    <a:pt x="3969" y="8197"/>
                    <a:pt x="4139" y="8181"/>
                  </a:cubicBezTo>
                  <a:cubicBezTo>
                    <a:pt x="5631" y="8102"/>
                    <a:pt x="6487" y="7425"/>
                    <a:pt x="6845" y="6410"/>
                  </a:cubicBezTo>
                  <a:cubicBezTo>
                    <a:pt x="6885" y="6291"/>
                    <a:pt x="6925" y="6172"/>
                    <a:pt x="6964" y="6052"/>
                  </a:cubicBezTo>
                  <a:cubicBezTo>
                    <a:pt x="6984" y="5933"/>
                    <a:pt x="7004" y="5814"/>
                    <a:pt x="7024" y="5694"/>
                  </a:cubicBezTo>
                  <a:cubicBezTo>
                    <a:pt x="7044" y="5555"/>
                    <a:pt x="7064" y="5396"/>
                    <a:pt x="7064" y="5256"/>
                  </a:cubicBezTo>
                  <a:cubicBezTo>
                    <a:pt x="7064" y="5177"/>
                    <a:pt x="7064" y="5097"/>
                    <a:pt x="7064" y="5018"/>
                  </a:cubicBezTo>
                  <a:cubicBezTo>
                    <a:pt x="7064" y="4858"/>
                    <a:pt x="7064" y="4679"/>
                    <a:pt x="7064" y="4520"/>
                  </a:cubicBezTo>
                  <a:cubicBezTo>
                    <a:pt x="7064" y="4500"/>
                    <a:pt x="7064" y="4500"/>
                    <a:pt x="7044" y="4480"/>
                  </a:cubicBezTo>
                  <a:cubicBezTo>
                    <a:pt x="7024" y="4142"/>
                    <a:pt x="6945" y="3685"/>
                    <a:pt x="6805" y="3207"/>
                  </a:cubicBezTo>
                  <a:cubicBezTo>
                    <a:pt x="6785" y="3128"/>
                    <a:pt x="6766" y="3028"/>
                    <a:pt x="6746" y="2948"/>
                  </a:cubicBezTo>
                  <a:cubicBezTo>
                    <a:pt x="6706" y="2829"/>
                    <a:pt x="6666" y="2730"/>
                    <a:pt x="6626" y="2610"/>
                  </a:cubicBezTo>
                  <a:cubicBezTo>
                    <a:pt x="6586" y="2491"/>
                    <a:pt x="6527" y="2352"/>
                    <a:pt x="6487" y="2232"/>
                  </a:cubicBezTo>
                  <a:cubicBezTo>
                    <a:pt x="6467" y="2192"/>
                    <a:pt x="6447" y="2133"/>
                    <a:pt x="6407" y="2073"/>
                  </a:cubicBezTo>
                  <a:cubicBezTo>
                    <a:pt x="6348" y="1914"/>
                    <a:pt x="6248" y="1735"/>
                    <a:pt x="6149" y="1576"/>
                  </a:cubicBezTo>
                  <a:cubicBezTo>
                    <a:pt x="5651" y="700"/>
                    <a:pt x="4875" y="4"/>
                    <a:pt x="3701" y="4"/>
                  </a:cubicBezTo>
                  <a:cubicBezTo>
                    <a:pt x="3657" y="1"/>
                    <a:pt x="3612" y="0"/>
                    <a:pt x="356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0" name="Google Shape;2140;p51"/>
            <p:cNvSpPr/>
            <p:nvPr/>
          </p:nvSpPr>
          <p:spPr>
            <a:xfrm>
              <a:off x="5185325" y="3561300"/>
              <a:ext cx="128350" cy="33225"/>
            </a:xfrm>
            <a:custGeom>
              <a:rect b="b" l="l" r="r" t="t"/>
              <a:pathLst>
                <a:path extrusionOk="0" h="1329" w="5134">
                  <a:moveTo>
                    <a:pt x="358" y="1"/>
                  </a:moveTo>
                  <a:cubicBezTo>
                    <a:pt x="239" y="120"/>
                    <a:pt x="120" y="259"/>
                    <a:pt x="0" y="399"/>
                  </a:cubicBezTo>
                  <a:cubicBezTo>
                    <a:pt x="1226" y="1082"/>
                    <a:pt x="2574" y="1329"/>
                    <a:pt x="3957" y="1329"/>
                  </a:cubicBezTo>
                  <a:cubicBezTo>
                    <a:pt x="4347" y="1329"/>
                    <a:pt x="4740" y="1309"/>
                    <a:pt x="5133" y="1274"/>
                  </a:cubicBezTo>
                  <a:cubicBezTo>
                    <a:pt x="5074" y="1115"/>
                    <a:pt x="4974" y="936"/>
                    <a:pt x="4875" y="777"/>
                  </a:cubicBezTo>
                  <a:cubicBezTo>
                    <a:pt x="4570" y="800"/>
                    <a:pt x="4266" y="812"/>
                    <a:pt x="3965" y="812"/>
                  </a:cubicBezTo>
                  <a:cubicBezTo>
                    <a:pt x="2713" y="812"/>
                    <a:pt x="1497" y="594"/>
                    <a:pt x="358"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1" name="Google Shape;2141;p51"/>
            <p:cNvSpPr/>
            <p:nvPr/>
          </p:nvSpPr>
          <p:spPr>
            <a:xfrm>
              <a:off x="5157950" y="3615025"/>
              <a:ext cx="165675" cy="24700"/>
            </a:xfrm>
            <a:custGeom>
              <a:rect b="b" l="l" r="r" t="t"/>
              <a:pathLst>
                <a:path extrusionOk="0" h="988" w="6627">
                  <a:moveTo>
                    <a:pt x="6567" y="0"/>
                  </a:moveTo>
                  <a:cubicBezTo>
                    <a:pt x="5483" y="516"/>
                    <a:pt x="4321" y="731"/>
                    <a:pt x="3153" y="731"/>
                  </a:cubicBezTo>
                  <a:cubicBezTo>
                    <a:pt x="2111" y="731"/>
                    <a:pt x="1064" y="560"/>
                    <a:pt x="61" y="279"/>
                  </a:cubicBezTo>
                  <a:cubicBezTo>
                    <a:pt x="41" y="359"/>
                    <a:pt x="21" y="438"/>
                    <a:pt x="1" y="518"/>
                  </a:cubicBezTo>
                  <a:cubicBezTo>
                    <a:pt x="1026" y="816"/>
                    <a:pt x="2086" y="988"/>
                    <a:pt x="3139" y="988"/>
                  </a:cubicBezTo>
                  <a:cubicBezTo>
                    <a:pt x="4332" y="988"/>
                    <a:pt x="5516" y="767"/>
                    <a:pt x="6626" y="259"/>
                  </a:cubicBezTo>
                  <a:cubicBezTo>
                    <a:pt x="6606" y="180"/>
                    <a:pt x="6587" y="80"/>
                    <a:pt x="656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2" name="Google Shape;2142;p51"/>
            <p:cNvSpPr/>
            <p:nvPr/>
          </p:nvSpPr>
          <p:spPr>
            <a:xfrm>
              <a:off x="5153975" y="3640900"/>
              <a:ext cx="176100" cy="34075"/>
            </a:xfrm>
            <a:custGeom>
              <a:rect b="b" l="l" r="r" t="t"/>
              <a:pathLst>
                <a:path extrusionOk="0" h="1363" w="7044">
                  <a:moveTo>
                    <a:pt x="60" y="0"/>
                  </a:moveTo>
                  <a:cubicBezTo>
                    <a:pt x="40" y="159"/>
                    <a:pt x="21" y="338"/>
                    <a:pt x="1" y="497"/>
                  </a:cubicBezTo>
                  <a:cubicBezTo>
                    <a:pt x="1" y="517"/>
                    <a:pt x="1" y="537"/>
                    <a:pt x="1" y="557"/>
                  </a:cubicBezTo>
                  <a:cubicBezTo>
                    <a:pt x="995" y="1074"/>
                    <a:pt x="2169" y="1273"/>
                    <a:pt x="3303" y="1333"/>
                  </a:cubicBezTo>
                  <a:cubicBezTo>
                    <a:pt x="3603" y="1352"/>
                    <a:pt x="3904" y="1362"/>
                    <a:pt x="4206" y="1362"/>
                  </a:cubicBezTo>
                  <a:cubicBezTo>
                    <a:pt x="5163" y="1362"/>
                    <a:pt x="6121" y="1262"/>
                    <a:pt x="7044" y="1035"/>
                  </a:cubicBezTo>
                  <a:cubicBezTo>
                    <a:pt x="7044" y="875"/>
                    <a:pt x="7044" y="696"/>
                    <a:pt x="7044" y="537"/>
                  </a:cubicBezTo>
                  <a:cubicBezTo>
                    <a:pt x="7044" y="517"/>
                    <a:pt x="7044" y="517"/>
                    <a:pt x="7024" y="497"/>
                  </a:cubicBezTo>
                  <a:cubicBezTo>
                    <a:pt x="6078" y="743"/>
                    <a:pt x="4997" y="899"/>
                    <a:pt x="3916" y="899"/>
                  </a:cubicBezTo>
                  <a:cubicBezTo>
                    <a:pt x="2540" y="899"/>
                    <a:pt x="1163" y="646"/>
                    <a:pt x="60"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43" name="Google Shape;2143;p51"/>
          <p:cNvSpPr txBox="1"/>
          <p:nvPr>
            <p:ph idx="1" type="subTitle"/>
          </p:nvPr>
        </p:nvSpPr>
        <p:spPr>
          <a:xfrm>
            <a:off x="1107800" y="3205100"/>
            <a:ext cx="3464100" cy="1130400"/>
          </a:xfrm>
          <a:prstGeom prst="rect">
            <a:avLst/>
          </a:prstGeom>
          <a:solidFill>
            <a:srgbClr val="232323"/>
          </a:solidFill>
        </p:spPr>
        <p:txBody>
          <a:bodyPr anchorCtr="0" anchor="t" bIns="91425" lIns="91425" spcFirstLastPara="1" rIns="91425" wrap="square" tIns="91425">
            <a:normAutofit fontScale="92500" lnSpcReduction="10000"/>
          </a:bodyPr>
          <a:lstStyle/>
          <a:p>
            <a:pPr indent="0" lvl="0" marL="0" marR="38100" rtl="0" algn="l">
              <a:lnSpc>
                <a:spcPct val="128571"/>
              </a:lnSpc>
              <a:spcBef>
                <a:spcPts val="0"/>
              </a:spcBef>
              <a:spcAft>
                <a:spcPts val="0"/>
              </a:spcAft>
              <a:buNone/>
            </a:pPr>
            <a:r>
              <a:rPr lang="en" sz="2100">
                <a:solidFill>
                  <a:schemeClr val="lt2"/>
                </a:solidFill>
                <a:latin typeface="Arial"/>
                <a:ea typeface="Arial"/>
                <a:cs typeface="Arial"/>
                <a:sym typeface="Arial"/>
              </a:rPr>
              <a:t>Protesting against racism is one of the steps to avoid it</a:t>
            </a:r>
            <a:endParaRPr sz="2100">
              <a:solidFill>
                <a:schemeClr val="lt2"/>
              </a:solidFill>
              <a:latin typeface="Arial"/>
              <a:ea typeface="Arial"/>
              <a:cs typeface="Arial"/>
              <a:sym typeface="Arial"/>
            </a:endParaRPr>
          </a:p>
          <a:p>
            <a:pPr indent="0" lvl="0" marL="0" rtl="0" algn="l">
              <a:spcBef>
                <a:spcPts val="0"/>
              </a:spcBef>
              <a:spcAft>
                <a:spcPts val="0"/>
              </a:spcAft>
              <a:buNone/>
            </a:pPr>
            <a:r>
              <a:t/>
            </a:r>
            <a:endParaRPr/>
          </a:p>
        </p:txBody>
      </p:sp>
      <p:sp>
        <p:nvSpPr>
          <p:cNvPr id="2144" name="Google Shape;2144;p51"/>
          <p:cNvSpPr txBox="1"/>
          <p:nvPr>
            <p:ph type="title"/>
          </p:nvPr>
        </p:nvSpPr>
        <p:spPr>
          <a:xfrm>
            <a:off x="1107800" y="1420900"/>
            <a:ext cx="3464100" cy="1441500"/>
          </a:xfrm>
          <a:prstGeom prst="rect">
            <a:avLst/>
          </a:prstGeom>
        </p:spPr>
        <p:txBody>
          <a:bodyPr anchorCtr="0" anchor="ctr" bIns="144000" lIns="91425" spcFirstLastPara="1" rIns="91425" wrap="square" tIns="90000">
            <a:normAutofit/>
          </a:bodyPr>
          <a:lstStyle/>
          <a:p>
            <a:pPr indent="0" lvl="0" marL="0" rtl="0" algn="l">
              <a:spcBef>
                <a:spcPts val="0"/>
              </a:spcBef>
              <a:spcAft>
                <a:spcPts val="0"/>
              </a:spcAft>
              <a:buNone/>
            </a:pPr>
            <a:r>
              <a:rPr lang="en">
                <a:solidFill>
                  <a:srgbClr val="202124"/>
                </a:solidFill>
              </a:rPr>
              <a:t>A PICTURE ALWAYS REINFORCES THE CONCEPT</a:t>
            </a:r>
            <a:endParaRPr>
              <a:solidFill>
                <a:srgbClr val="202124"/>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8" name="Shape 2148"/>
        <p:cNvGrpSpPr/>
        <p:nvPr/>
      </p:nvGrpSpPr>
      <p:grpSpPr>
        <a:xfrm>
          <a:off x="0" y="0"/>
          <a:ext cx="0" cy="0"/>
          <a:chOff x="0" y="0"/>
          <a:chExt cx="0" cy="0"/>
        </a:xfrm>
      </p:grpSpPr>
      <p:sp>
        <p:nvSpPr>
          <p:cNvPr id="2149" name="Google Shape;2149;p52"/>
          <p:cNvSpPr txBox="1"/>
          <p:nvPr/>
        </p:nvSpPr>
        <p:spPr>
          <a:xfrm>
            <a:off x="40175" y="70325"/>
            <a:ext cx="9103800" cy="5143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Proxima Nova"/>
              <a:ea typeface="Proxima Nova"/>
              <a:cs typeface="Proxima Nova"/>
              <a:sym typeface="Proxima Nova"/>
            </a:endParaRPr>
          </a:p>
        </p:txBody>
      </p:sp>
      <p:pic>
        <p:nvPicPr>
          <p:cNvPr id="2150" name="Google Shape;2150;p52"/>
          <p:cNvPicPr preferRelativeResize="0"/>
          <p:nvPr/>
        </p:nvPicPr>
        <p:blipFill>
          <a:blip r:embed="rId3">
            <a:alphaModFix/>
          </a:blip>
          <a:stretch>
            <a:fillRect/>
          </a:stretch>
        </p:blipFill>
        <p:spPr>
          <a:xfrm>
            <a:off x="-160725" y="-170625"/>
            <a:ext cx="9304701" cy="55886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4" name="Shape 2154"/>
        <p:cNvGrpSpPr/>
        <p:nvPr/>
      </p:nvGrpSpPr>
      <p:grpSpPr>
        <a:xfrm>
          <a:off x="0" y="0"/>
          <a:ext cx="0" cy="0"/>
          <a:chOff x="0" y="0"/>
          <a:chExt cx="0" cy="0"/>
        </a:xfrm>
      </p:grpSpPr>
      <p:sp>
        <p:nvSpPr>
          <p:cNvPr id="2155" name="Google Shape;2155;p53"/>
          <p:cNvSpPr txBox="1"/>
          <p:nvPr>
            <p:ph type="title"/>
          </p:nvPr>
        </p:nvSpPr>
        <p:spPr>
          <a:xfrm>
            <a:off x="1235538" y="2519500"/>
            <a:ext cx="6672900" cy="989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SzPts val="990"/>
              <a:buNone/>
            </a:pPr>
            <a:r>
              <a:rPr lang="en" sz="2400"/>
              <a:t>SO WHY DO WE WANT TO CHANGE İT DESPİTE WE ARE ONLY FOUR CHILDREN</a:t>
            </a:r>
            <a:endParaRPr sz="2400"/>
          </a:p>
        </p:txBody>
      </p:sp>
      <p:sp>
        <p:nvSpPr>
          <p:cNvPr id="2156" name="Google Shape;2156;p53"/>
          <p:cNvSpPr txBox="1"/>
          <p:nvPr>
            <p:ph idx="1" type="subTitle"/>
          </p:nvPr>
        </p:nvSpPr>
        <p:spPr>
          <a:xfrm>
            <a:off x="1703838" y="3660200"/>
            <a:ext cx="5090700" cy="5415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sp>
        <p:nvSpPr>
          <p:cNvPr id="2157" name="Google Shape;2157;p53"/>
          <p:cNvSpPr/>
          <p:nvPr/>
        </p:nvSpPr>
        <p:spPr>
          <a:xfrm>
            <a:off x="6794538" y="3660200"/>
            <a:ext cx="645600" cy="541500"/>
          </a:xfrm>
          <a:prstGeom prst="rect">
            <a:avLst/>
          </a:prstGeom>
          <a:solidFill>
            <a:schemeClr val="lt2"/>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158" name="Google Shape;2158;p53"/>
          <p:cNvGrpSpPr/>
          <p:nvPr/>
        </p:nvGrpSpPr>
        <p:grpSpPr>
          <a:xfrm>
            <a:off x="6976397" y="3744955"/>
            <a:ext cx="296817" cy="371986"/>
            <a:chOff x="1677825" y="3820225"/>
            <a:chExt cx="345900" cy="433500"/>
          </a:xfrm>
        </p:grpSpPr>
        <p:sp>
          <p:nvSpPr>
            <p:cNvPr id="2159" name="Google Shape;2159;p53"/>
            <p:cNvSpPr/>
            <p:nvPr/>
          </p:nvSpPr>
          <p:spPr>
            <a:xfrm>
              <a:off x="1677825" y="3820225"/>
              <a:ext cx="345900" cy="433500"/>
            </a:xfrm>
            <a:custGeom>
              <a:rect b="b" l="l" r="r" t="t"/>
              <a:pathLst>
                <a:path extrusionOk="0" h="17340" w="13836">
                  <a:moveTo>
                    <a:pt x="7664" y="663"/>
                  </a:moveTo>
                  <a:cubicBezTo>
                    <a:pt x="9900" y="663"/>
                    <a:pt x="12122" y="2143"/>
                    <a:pt x="12629" y="4431"/>
                  </a:cubicBezTo>
                  <a:cubicBezTo>
                    <a:pt x="13115" y="6657"/>
                    <a:pt x="11579" y="8961"/>
                    <a:pt x="9557" y="9776"/>
                  </a:cubicBezTo>
                  <a:cubicBezTo>
                    <a:pt x="8881" y="10051"/>
                    <a:pt x="8203" y="10182"/>
                    <a:pt x="7547" y="10182"/>
                  </a:cubicBezTo>
                  <a:cubicBezTo>
                    <a:pt x="5556" y="10182"/>
                    <a:pt x="3775" y="8979"/>
                    <a:pt x="2926" y="6986"/>
                  </a:cubicBezTo>
                  <a:cubicBezTo>
                    <a:pt x="2926" y="6939"/>
                    <a:pt x="2926" y="6892"/>
                    <a:pt x="2911" y="6829"/>
                  </a:cubicBezTo>
                  <a:cubicBezTo>
                    <a:pt x="1923" y="4446"/>
                    <a:pt x="3961" y="1531"/>
                    <a:pt x="6296" y="857"/>
                  </a:cubicBezTo>
                  <a:cubicBezTo>
                    <a:pt x="6743" y="726"/>
                    <a:pt x="7204" y="663"/>
                    <a:pt x="7664" y="663"/>
                  </a:cubicBezTo>
                  <a:close/>
                  <a:moveTo>
                    <a:pt x="7643" y="0"/>
                  </a:moveTo>
                  <a:cubicBezTo>
                    <a:pt x="7132" y="0"/>
                    <a:pt x="6620" y="69"/>
                    <a:pt x="6124" y="214"/>
                  </a:cubicBezTo>
                  <a:cubicBezTo>
                    <a:pt x="3522" y="982"/>
                    <a:pt x="1218" y="4196"/>
                    <a:pt x="2237" y="6907"/>
                  </a:cubicBezTo>
                  <a:cubicBezTo>
                    <a:pt x="2221" y="6954"/>
                    <a:pt x="2237" y="7001"/>
                    <a:pt x="2252" y="7064"/>
                  </a:cubicBezTo>
                  <a:cubicBezTo>
                    <a:pt x="2707" y="8161"/>
                    <a:pt x="3397" y="9070"/>
                    <a:pt x="4243" y="9713"/>
                  </a:cubicBezTo>
                  <a:cubicBezTo>
                    <a:pt x="4227" y="9729"/>
                    <a:pt x="4227" y="9744"/>
                    <a:pt x="4212" y="9760"/>
                  </a:cubicBezTo>
                  <a:cubicBezTo>
                    <a:pt x="2942" y="11986"/>
                    <a:pt x="1563" y="14133"/>
                    <a:pt x="293" y="16359"/>
                  </a:cubicBezTo>
                  <a:cubicBezTo>
                    <a:pt x="1" y="16868"/>
                    <a:pt x="449" y="17339"/>
                    <a:pt x="894" y="17339"/>
                  </a:cubicBezTo>
                  <a:cubicBezTo>
                    <a:pt x="1092" y="17339"/>
                    <a:pt x="1291" y="17245"/>
                    <a:pt x="1422" y="17017"/>
                  </a:cubicBezTo>
                  <a:cubicBezTo>
                    <a:pt x="2675" y="14792"/>
                    <a:pt x="4071" y="12644"/>
                    <a:pt x="5340" y="10418"/>
                  </a:cubicBezTo>
                  <a:cubicBezTo>
                    <a:pt x="5340" y="10403"/>
                    <a:pt x="5356" y="10403"/>
                    <a:pt x="5356" y="10387"/>
                  </a:cubicBezTo>
                  <a:cubicBezTo>
                    <a:pt x="6037" y="10684"/>
                    <a:pt x="6777" y="10845"/>
                    <a:pt x="7548" y="10845"/>
                  </a:cubicBezTo>
                  <a:cubicBezTo>
                    <a:pt x="8160" y="10845"/>
                    <a:pt x="8793" y="10743"/>
                    <a:pt x="9431" y="10528"/>
                  </a:cubicBezTo>
                  <a:cubicBezTo>
                    <a:pt x="11955" y="9697"/>
                    <a:pt x="13836" y="6954"/>
                    <a:pt x="13256" y="4258"/>
                  </a:cubicBezTo>
                  <a:cubicBezTo>
                    <a:pt x="12695" y="1690"/>
                    <a:pt x="10172" y="0"/>
                    <a:pt x="764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0" name="Google Shape;2160;p53"/>
            <p:cNvSpPr/>
            <p:nvPr/>
          </p:nvSpPr>
          <p:spPr>
            <a:xfrm>
              <a:off x="1763950" y="3857550"/>
              <a:ext cx="206875" cy="190725"/>
            </a:xfrm>
            <a:custGeom>
              <a:rect b="b" l="l" r="r" t="t"/>
              <a:pathLst>
                <a:path extrusionOk="0" h="7629" w="8275">
                  <a:moveTo>
                    <a:pt x="4059" y="656"/>
                  </a:moveTo>
                  <a:cubicBezTo>
                    <a:pt x="5402" y="656"/>
                    <a:pt x="6850" y="1450"/>
                    <a:pt x="7224" y="2734"/>
                  </a:cubicBezTo>
                  <a:cubicBezTo>
                    <a:pt x="7789" y="4646"/>
                    <a:pt x="6644" y="6856"/>
                    <a:pt x="4544" y="6966"/>
                  </a:cubicBezTo>
                  <a:cubicBezTo>
                    <a:pt x="4474" y="6970"/>
                    <a:pt x="4404" y="6972"/>
                    <a:pt x="4333" y="6972"/>
                  </a:cubicBezTo>
                  <a:cubicBezTo>
                    <a:pt x="2635" y="6972"/>
                    <a:pt x="659" y="5899"/>
                    <a:pt x="704" y="3988"/>
                  </a:cubicBezTo>
                  <a:cubicBezTo>
                    <a:pt x="704" y="3957"/>
                    <a:pt x="688" y="3925"/>
                    <a:pt x="688" y="3894"/>
                  </a:cubicBezTo>
                  <a:cubicBezTo>
                    <a:pt x="704" y="3863"/>
                    <a:pt x="720" y="3831"/>
                    <a:pt x="720" y="3800"/>
                  </a:cubicBezTo>
                  <a:cubicBezTo>
                    <a:pt x="892" y="2279"/>
                    <a:pt x="1864" y="1073"/>
                    <a:pt x="3384" y="728"/>
                  </a:cubicBezTo>
                  <a:cubicBezTo>
                    <a:pt x="3602" y="680"/>
                    <a:pt x="3829" y="656"/>
                    <a:pt x="4059" y="656"/>
                  </a:cubicBezTo>
                  <a:close/>
                  <a:moveTo>
                    <a:pt x="4101" y="0"/>
                  </a:moveTo>
                  <a:cubicBezTo>
                    <a:pt x="3961" y="0"/>
                    <a:pt x="3821" y="8"/>
                    <a:pt x="3682" y="22"/>
                  </a:cubicBezTo>
                  <a:cubicBezTo>
                    <a:pt x="1644" y="226"/>
                    <a:pt x="281" y="1825"/>
                    <a:pt x="61" y="3800"/>
                  </a:cubicBezTo>
                  <a:cubicBezTo>
                    <a:pt x="61" y="3831"/>
                    <a:pt x="61" y="3863"/>
                    <a:pt x="61" y="3878"/>
                  </a:cubicBezTo>
                  <a:cubicBezTo>
                    <a:pt x="61" y="3910"/>
                    <a:pt x="46" y="3941"/>
                    <a:pt x="46" y="3988"/>
                  </a:cubicBezTo>
                  <a:cubicBezTo>
                    <a:pt x="0" y="6264"/>
                    <a:pt x="2275" y="7629"/>
                    <a:pt x="4340" y="7629"/>
                  </a:cubicBezTo>
                  <a:cubicBezTo>
                    <a:pt x="4408" y="7629"/>
                    <a:pt x="4476" y="7627"/>
                    <a:pt x="4544" y="7624"/>
                  </a:cubicBezTo>
                  <a:cubicBezTo>
                    <a:pt x="6974" y="7499"/>
                    <a:pt x="8275" y="5242"/>
                    <a:pt x="7930" y="2985"/>
                  </a:cubicBezTo>
                  <a:cubicBezTo>
                    <a:pt x="7654" y="1183"/>
                    <a:pt x="5881" y="0"/>
                    <a:pt x="410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61" name="Google Shape;2161;p53"/>
          <p:cNvSpPr/>
          <p:nvPr/>
        </p:nvSpPr>
        <p:spPr>
          <a:xfrm rot="5400000">
            <a:off x="4050624" y="1541201"/>
            <a:ext cx="1042719" cy="1109918"/>
          </a:xfrm>
          <a:custGeom>
            <a:rect b="b" l="l" r="r" t="t"/>
            <a:pathLst>
              <a:path extrusionOk="0" h="34091" w="32027">
                <a:moveTo>
                  <a:pt x="22230" y="1396"/>
                </a:moveTo>
                <a:cubicBezTo>
                  <a:pt x="20029" y="585"/>
                  <a:pt x="17654" y="63"/>
                  <a:pt x="15279" y="5"/>
                </a:cubicBezTo>
                <a:cubicBezTo>
                  <a:pt x="12904" y="-53"/>
                  <a:pt x="9950" y="411"/>
                  <a:pt x="7981" y="1048"/>
                </a:cubicBezTo>
                <a:cubicBezTo>
                  <a:pt x="6012" y="1685"/>
                  <a:pt x="4679" y="2206"/>
                  <a:pt x="3463" y="3828"/>
                </a:cubicBezTo>
                <a:cubicBezTo>
                  <a:pt x="2247" y="5450"/>
                  <a:pt x="1204" y="8115"/>
                  <a:pt x="683" y="10779"/>
                </a:cubicBezTo>
                <a:cubicBezTo>
                  <a:pt x="162" y="13444"/>
                  <a:pt x="-360" y="16629"/>
                  <a:pt x="335" y="19815"/>
                </a:cubicBezTo>
                <a:cubicBezTo>
                  <a:pt x="1030" y="23001"/>
                  <a:pt x="2189" y="27518"/>
                  <a:pt x="4853" y="29893"/>
                </a:cubicBezTo>
                <a:cubicBezTo>
                  <a:pt x="7518" y="32268"/>
                  <a:pt x="12499" y="34354"/>
                  <a:pt x="16322" y="34064"/>
                </a:cubicBezTo>
                <a:cubicBezTo>
                  <a:pt x="20145" y="33775"/>
                  <a:pt x="25185" y="30994"/>
                  <a:pt x="27791" y="28156"/>
                </a:cubicBezTo>
                <a:cubicBezTo>
                  <a:pt x="30398" y="25318"/>
                  <a:pt x="31556" y="20221"/>
                  <a:pt x="31961" y="17035"/>
                </a:cubicBezTo>
                <a:cubicBezTo>
                  <a:pt x="32366" y="13849"/>
                  <a:pt x="30802" y="11068"/>
                  <a:pt x="30223" y="9041"/>
                </a:cubicBezTo>
                <a:cubicBezTo>
                  <a:pt x="29644" y="7014"/>
                  <a:pt x="29818" y="6145"/>
                  <a:pt x="28486" y="4871"/>
                </a:cubicBezTo>
                <a:cubicBezTo>
                  <a:pt x="27154" y="3597"/>
                  <a:pt x="24431" y="2207"/>
                  <a:pt x="22230" y="1396"/>
                </a:cubicBezTo>
                <a:close/>
              </a:path>
            </a:pathLst>
          </a:custGeom>
          <a:solidFill>
            <a:schemeClr val="dk1"/>
          </a:solidFill>
          <a:ln>
            <a:noFill/>
          </a:ln>
        </p:spPr>
      </p:sp>
      <p:sp>
        <p:nvSpPr>
          <p:cNvPr id="2162" name="Google Shape;2162;p53"/>
          <p:cNvSpPr txBox="1"/>
          <p:nvPr>
            <p:ph idx="2" type="title"/>
          </p:nvPr>
        </p:nvSpPr>
        <p:spPr>
          <a:xfrm>
            <a:off x="4016250" y="1666800"/>
            <a:ext cx="1111500" cy="7014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03</a:t>
            </a:r>
            <a:endParaRPr/>
          </a:p>
        </p:txBody>
      </p:sp>
      <p:grpSp>
        <p:nvGrpSpPr>
          <p:cNvPr id="2163" name="Google Shape;2163;p53"/>
          <p:cNvGrpSpPr/>
          <p:nvPr/>
        </p:nvGrpSpPr>
        <p:grpSpPr>
          <a:xfrm>
            <a:off x="7863997" y="3844169"/>
            <a:ext cx="397646" cy="458063"/>
            <a:chOff x="3150425" y="3024575"/>
            <a:chExt cx="130350" cy="150150"/>
          </a:xfrm>
        </p:grpSpPr>
        <p:sp>
          <p:nvSpPr>
            <p:cNvPr id="2164" name="Google Shape;2164;p53"/>
            <p:cNvSpPr/>
            <p:nvPr/>
          </p:nvSpPr>
          <p:spPr>
            <a:xfrm>
              <a:off x="3259350" y="3087675"/>
              <a:ext cx="21425" cy="20150"/>
            </a:xfrm>
            <a:custGeom>
              <a:rect b="b" l="l" r="r" t="t"/>
              <a:pathLst>
                <a:path extrusionOk="0" h="806" w="857">
                  <a:moveTo>
                    <a:pt x="314" y="1"/>
                  </a:moveTo>
                  <a:cubicBezTo>
                    <a:pt x="301" y="1"/>
                    <a:pt x="290" y="2"/>
                    <a:pt x="279" y="4"/>
                  </a:cubicBezTo>
                  <a:cubicBezTo>
                    <a:pt x="100" y="4"/>
                    <a:pt x="1" y="223"/>
                    <a:pt x="61" y="422"/>
                  </a:cubicBezTo>
                  <a:cubicBezTo>
                    <a:pt x="100" y="522"/>
                    <a:pt x="180" y="641"/>
                    <a:pt x="279" y="701"/>
                  </a:cubicBezTo>
                  <a:cubicBezTo>
                    <a:pt x="362" y="767"/>
                    <a:pt x="499" y="805"/>
                    <a:pt x="600" y="805"/>
                  </a:cubicBezTo>
                  <a:cubicBezTo>
                    <a:pt x="621" y="805"/>
                    <a:pt x="640" y="804"/>
                    <a:pt x="657" y="800"/>
                  </a:cubicBezTo>
                  <a:cubicBezTo>
                    <a:pt x="797" y="761"/>
                    <a:pt x="856" y="581"/>
                    <a:pt x="797" y="402"/>
                  </a:cubicBezTo>
                  <a:cubicBezTo>
                    <a:pt x="757" y="283"/>
                    <a:pt x="677" y="164"/>
                    <a:pt x="598" y="124"/>
                  </a:cubicBezTo>
                  <a:cubicBezTo>
                    <a:pt x="511" y="55"/>
                    <a:pt x="395" y="1"/>
                    <a:pt x="314"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5" name="Google Shape;2165;p53"/>
            <p:cNvSpPr/>
            <p:nvPr/>
          </p:nvSpPr>
          <p:spPr>
            <a:xfrm>
              <a:off x="3226525" y="3128500"/>
              <a:ext cx="22425" cy="29025"/>
            </a:xfrm>
            <a:custGeom>
              <a:rect b="b" l="l" r="r" t="t"/>
              <a:pathLst>
                <a:path extrusionOk="0" h="1161" w="897">
                  <a:moveTo>
                    <a:pt x="379" y="0"/>
                  </a:moveTo>
                  <a:cubicBezTo>
                    <a:pt x="366" y="0"/>
                    <a:pt x="352" y="1"/>
                    <a:pt x="339" y="3"/>
                  </a:cubicBezTo>
                  <a:cubicBezTo>
                    <a:pt x="180" y="23"/>
                    <a:pt x="40" y="182"/>
                    <a:pt x="21" y="381"/>
                  </a:cubicBezTo>
                  <a:cubicBezTo>
                    <a:pt x="1" y="540"/>
                    <a:pt x="60" y="779"/>
                    <a:pt x="160" y="898"/>
                  </a:cubicBezTo>
                  <a:cubicBezTo>
                    <a:pt x="269" y="1063"/>
                    <a:pt x="435" y="1161"/>
                    <a:pt x="580" y="1161"/>
                  </a:cubicBezTo>
                  <a:cubicBezTo>
                    <a:pt x="646" y="1161"/>
                    <a:pt x="707" y="1141"/>
                    <a:pt x="757" y="1097"/>
                  </a:cubicBezTo>
                  <a:cubicBezTo>
                    <a:pt x="797" y="1057"/>
                    <a:pt x="896" y="819"/>
                    <a:pt x="896" y="779"/>
                  </a:cubicBezTo>
                  <a:cubicBezTo>
                    <a:pt x="896" y="779"/>
                    <a:pt x="896" y="739"/>
                    <a:pt x="876" y="719"/>
                  </a:cubicBezTo>
                  <a:cubicBezTo>
                    <a:pt x="876" y="600"/>
                    <a:pt x="797" y="321"/>
                    <a:pt x="757" y="262"/>
                  </a:cubicBezTo>
                  <a:cubicBezTo>
                    <a:pt x="666" y="98"/>
                    <a:pt x="525" y="0"/>
                    <a:pt x="379"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6" name="Google Shape;2166;p53"/>
            <p:cNvSpPr/>
            <p:nvPr/>
          </p:nvSpPr>
          <p:spPr>
            <a:xfrm>
              <a:off x="3237625" y="3024575"/>
              <a:ext cx="14800" cy="14075"/>
            </a:xfrm>
            <a:custGeom>
              <a:rect b="b" l="l" r="r" t="t"/>
              <a:pathLst>
                <a:path extrusionOk="0" h="563" w="592">
                  <a:moveTo>
                    <a:pt x="238" y="1"/>
                  </a:moveTo>
                  <a:cubicBezTo>
                    <a:pt x="66" y="1"/>
                    <a:pt x="0" y="235"/>
                    <a:pt x="154" y="439"/>
                  </a:cubicBezTo>
                  <a:cubicBezTo>
                    <a:pt x="205" y="508"/>
                    <a:pt x="332" y="563"/>
                    <a:pt x="404" y="563"/>
                  </a:cubicBezTo>
                  <a:cubicBezTo>
                    <a:pt x="415" y="563"/>
                    <a:pt x="424" y="561"/>
                    <a:pt x="432" y="559"/>
                  </a:cubicBezTo>
                  <a:cubicBezTo>
                    <a:pt x="552" y="519"/>
                    <a:pt x="591" y="400"/>
                    <a:pt x="552" y="260"/>
                  </a:cubicBezTo>
                  <a:cubicBezTo>
                    <a:pt x="512" y="141"/>
                    <a:pt x="432" y="61"/>
                    <a:pt x="333" y="22"/>
                  </a:cubicBezTo>
                  <a:cubicBezTo>
                    <a:pt x="299" y="7"/>
                    <a:pt x="267" y="1"/>
                    <a:pt x="238"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7" name="Google Shape;2167;p53"/>
            <p:cNvSpPr/>
            <p:nvPr/>
          </p:nvSpPr>
          <p:spPr>
            <a:xfrm>
              <a:off x="3209125" y="3062300"/>
              <a:ext cx="22900" cy="22025"/>
            </a:xfrm>
            <a:custGeom>
              <a:rect b="b" l="l" r="r" t="t"/>
              <a:pathLst>
                <a:path extrusionOk="0" h="881" w="916">
                  <a:moveTo>
                    <a:pt x="363" y="1"/>
                  </a:moveTo>
                  <a:cubicBezTo>
                    <a:pt x="122" y="1"/>
                    <a:pt x="0" y="200"/>
                    <a:pt x="100" y="482"/>
                  </a:cubicBezTo>
                  <a:cubicBezTo>
                    <a:pt x="159" y="641"/>
                    <a:pt x="279" y="781"/>
                    <a:pt x="438" y="840"/>
                  </a:cubicBezTo>
                  <a:cubicBezTo>
                    <a:pt x="499" y="868"/>
                    <a:pt x="559" y="881"/>
                    <a:pt x="613" y="881"/>
                  </a:cubicBezTo>
                  <a:cubicBezTo>
                    <a:pt x="717" y="881"/>
                    <a:pt x="804" y="832"/>
                    <a:pt x="856" y="741"/>
                  </a:cubicBezTo>
                  <a:cubicBezTo>
                    <a:pt x="896" y="681"/>
                    <a:pt x="916" y="562"/>
                    <a:pt x="896" y="462"/>
                  </a:cubicBezTo>
                  <a:cubicBezTo>
                    <a:pt x="856" y="283"/>
                    <a:pt x="677" y="64"/>
                    <a:pt x="518" y="25"/>
                  </a:cubicBezTo>
                  <a:cubicBezTo>
                    <a:pt x="462" y="8"/>
                    <a:pt x="410" y="1"/>
                    <a:pt x="363"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8" name="Google Shape;2168;p53"/>
            <p:cNvSpPr/>
            <p:nvPr/>
          </p:nvSpPr>
          <p:spPr>
            <a:xfrm>
              <a:off x="3205650" y="3094325"/>
              <a:ext cx="22350" cy="22600"/>
            </a:xfrm>
            <a:custGeom>
              <a:rect b="b" l="l" r="r" t="t"/>
              <a:pathLst>
                <a:path extrusionOk="0" h="904" w="894">
                  <a:moveTo>
                    <a:pt x="287" y="1"/>
                  </a:moveTo>
                  <a:cubicBezTo>
                    <a:pt x="225" y="1"/>
                    <a:pt x="166" y="22"/>
                    <a:pt x="119" y="57"/>
                  </a:cubicBezTo>
                  <a:cubicBezTo>
                    <a:pt x="80" y="97"/>
                    <a:pt x="60" y="116"/>
                    <a:pt x="40" y="216"/>
                  </a:cubicBezTo>
                  <a:cubicBezTo>
                    <a:pt x="0" y="495"/>
                    <a:pt x="159" y="753"/>
                    <a:pt x="398" y="873"/>
                  </a:cubicBezTo>
                  <a:cubicBezTo>
                    <a:pt x="451" y="894"/>
                    <a:pt x="502" y="904"/>
                    <a:pt x="549" y="904"/>
                  </a:cubicBezTo>
                  <a:cubicBezTo>
                    <a:pt x="764" y="904"/>
                    <a:pt x="894" y="696"/>
                    <a:pt x="796" y="435"/>
                  </a:cubicBezTo>
                  <a:cubicBezTo>
                    <a:pt x="736" y="256"/>
                    <a:pt x="597" y="116"/>
                    <a:pt x="418" y="37"/>
                  </a:cubicBezTo>
                  <a:cubicBezTo>
                    <a:pt x="376" y="12"/>
                    <a:pt x="331" y="1"/>
                    <a:pt x="28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9" name="Google Shape;2169;p53"/>
            <p:cNvSpPr/>
            <p:nvPr/>
          </p:nvSpPr>
          <p:spPr>
            <a:xfrm>
              <a:off x="3182750" y="3155225"/>
              <a:ext cx="18425" cy="19500"/>
            </a:xfrm>
            <a:custGeom>
              <a:rect b="b" l="l" r="r" t="t"/>
              <a:pathLst>
                <a:path extrusionOk="0" h="780" w="737">
                  <a:moveTo>
                    <a:pt x="289" y="0"/>
                  </a:moveTo>
                  <a:cubicBezTo>
                    <a:pt x="190" y="0"/>
                    <a:pt x="107" y="40"/>
                    <a:pt x="80" y="108"/>
                  </a:cubicBezTo>
                  <a:cubicBezTo>
                    <a:pt x="80" y="128"/>
                    <a:pt x="61" y="187"/>
                    <a:pt x="41" y="227"/>
                  </a:cubicBezTo>
                  <a:cubicBezTo>
                    <a:pt x="1" y="347"/>
                    <a:pt x="61" y="546"/>
                    <a:pt x="180" y="665"/>
                  </a:cubicBezTo>
                  <a:cubicBezTo>
                    <a:pt x="264" y="740"/>
                    <a:pt x="345" y="780"/>
                    <a:pt x="420" y="780"/>
                  </a:cubicBezTo>
                  <a:cubicBezTo>
                    <a:pt x="505" y="780"/>
                    <a:pt x="584" y="730"/>
                    <a:pt x="657" y="625"/>
                  </a:cubicBezTo>
                  <a:cubicBezTo>
                    <a:pt x="717" y="526"/>
                    <a:pt x="737" y="466"/>
                    <a:pt x="717" y="366"/>
                  </a:cubicBezTo>
                  <a:cubicBezTo>
                    <a:pt x="697" y="227"/>
                    <a:pt x="578" y="88"/>
                    <a:pt x="439" y="28"/>
                  </a:cubicBezTo>
                  <a:cubicBezTo>
                    <a:pt x="388" y="9"/>
                    <a:pt x="337" y="0"/>
                    <a:pt x="289"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0" name="Google Shape;2170;p53"/>
            <p:cNvSpPr/>
            <p:nvPr/>
          </p:nvSpPr>
          <p:spPr>
            <a:xfrm>
              <a:off x="3165350" y="3033050"/>
              <a:ext cx="26875" cy="29250"/>
            </a:xfrm>
            <a:custGeom>
              <a:rect b="b" l="l" r="r" t="t"/>
              <a:pathLst>
                <a:path extrusionOk="0" h="1170" w="1075">
                  <a:moveTo>
                    <a:pt x="359" y="1"/>
                  </a:moveTo>
                  <a:cubicBezTo>
                    <a:pt x="160" y="1"/>
                    <a:pt x="20" y="140"/>
                    <a:pt x="20" y="359"/>
                  </a:cubicBezTo>
                  <a:cubicBezTo>
                    <a:pt x="0" y="538"/>
                    <a:pt x="40" y="657"/>
                    <a:pt x="140" y="817"/>
                  </a:cubicBezTo>
                  <a:cubicBezTo>
                    <a:pt x="239" y="976"/>
                    <a:pt x="339" y="1055"/>
                    <a:pt x="478" y="1115"/>
                  </a:cubicBezTo>
                  <a:cubicBezTo>
                    <a:pt x="558" y="1152"/>
                    <a:pt x="633" y="1169"/>
                    <a:pt x="702" y="1169"/>
                  </a:cubicBezTo>
                  <a:cubicBezTo>
                    <a:pt x="820" y="1169"/>
                    <a:pt x="920" y="1116"/>
                    <a:pt x="995" y="1016"/>
                  </a:cubicBezTo>
                  <a:cubicBezTo>
                    <a:pt x="1035" y="956"/>
                    <a:pt x="1055" y="916"/>
                    <a:pt x="1055" y="817"/>
                  </a:cubicBezTo>
                  <a:cubicBezTo>
                    <a:pt x="1075" y="697"/>
                    <a:pt x="1075" y="657"/>
                    <a:pt x="1035" y="558"/>
                  </a:cubicBezTo>
                  <a:cubicBezTo>
                    <a:pt x="995" y="419"/>
                    <a:pt x="896" y="260"/>
                    <a:pt x="796" y="160"/>
                  </a:cubicBezTo>
                  <a:cubicBezTo>
                    <a:pt x="677" y="61"/>
                    <a:pt x="498" y="1"/>
                    <a:pt x="359"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1" name="Google Shape;2171;p53"/>
            <p:cNvSpPr/>
            <p:nvPr/>
          </p:nvSpPr>
          <p:spPr>
            <a:xfrm>
              <a:off x="3150425" y="3082275"/>
              <a:ext cx="25900" cy="26450"/>
            </a:xfrm>
            <a:custGeom>
              <a:rect b="b" l="l" r="r" t="t"/>
              <a:pathLst>
                <a:path extrusionOk="0" h="1058" w="1036">
                  <a:moveTo>
                    <a:pt x="431" y="0"/>
                  </a:moveTo>
                  <a:cubicBezTo>
                    <a:pt x="420" y="0"/>
                    <a:pt x="409" y="1"/>
                    <a:pt x="398" y="2"/>
                  </a:cubicBezTo>
                  <a:cubicBezTo>
                    <a:pt x="319" y="2"/>
                    <a:pt x="160" y="81"/>
                    <a:pt x="100" y="181"/>
                  </a:cubicBezTo>
                  <a:cubicBezTo>
                    <a:pt x="1" y="300"/>
                    <a:pt x="20" y="519"/>
                    <a:pt x="120" y="718"/>
                  </a:cubicBezTo>
                  <a:cubicBezTo>
                    <a:pt x="233" y="906"/>
                    <a:pt x="451" y="1058"/>
                    <a:pt x="626" y="1058"/>
                  </a:cubicBezTo>
                  <a:cubicBezTo>
                    <a:pt x="637" y="1058"/>
                    <a:pt x="647" y="1057"/>
                    <a:pt x="657" y="1056"/>
                  </a:cubicBezTo>
                  <a:cubicBezTo>
                    <a:pt x="757" y="1036"/>
                    <a:pt x="796" y="1016"/>
                    <a:pt x="896" y="917"/>
                  </a:cubicBezTo>
                  <a:cubicBezTo>
                    <a:pt x="995" y="837"/>
                    <a:pt x="1015" y="778"/>
                    <a:pt x="1035" y="658"/>
                  </a:cubicBezTo>
                  <a:cubicBezTo>
                    <a:pt x="1035" y="579"/>
                    <a:pt x="1035" y="519"/>
                    <a:pt x="1015" y="459"/>
                  </a:cubicBezTo>
                  <a:cubicBezTo>
                    <a:pt x="920" y="212"/>
                    <a:pt x="679" y="0"/>
                    <a:pt x="43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72" name="Google Shape;2172;p53"/>
          <p:cNvSpPr/>
          <p:nvPr/>
        </p:nvSpPr>
        <p:spPr>
          <a:xfrm>
            <a:off x="1071600" y="2888250"/>
            <a:ext cx="397650" cy="472182"/>
          </a:xfrm>
          <a:custGeom>
            <a:rect b="b" l="l" r="r" t="t"/>
            <a:pathLst>
              <a:path extrusionOk="0" h="5671" w="4776">
                <a:moveTo>
                  <a:pt x="1930" y="1294"/>
                </a:moveTo>
                <a:cubicBezTo>
                  <a:pt x="1930" y="995"/>
                  <a:pt x="1930" y="717"/>
                  <a:pt x="1930" y="438"/>
                </a:cubicBezTo>
                <a:cubicBezTo>
                  <a:pt x="1950" y="259"/>
                  <a:pt x="1930" y="0"/>
                  <a:pt x="2189" y="0"/>
                </a:cubicBezTo>
                <a:cubicBezTo>
                  <a:pt x="2268" y="20"/>
                  <a:pt x="2408" y="259"/>
                  <a:pt x="2428" y="418"/>
                </a:cubicBezTo>
                <a:cubicBezTo>
                  <a:pt x="2487" y="1015"/>
                  <a:pt x="2507" y="1612"/>
                  <a:pt x="2527" y="2209"/>
                </a:cubicBezTo>
                <a:cubicBezTo>
                  <a:pt x="2547" y="2308"/>
                  <a:pt x="2567" y="2388"/>
                  <a:pt x="2587" y="2487"/>
                </a:cubicBezTo>
                <a:cubicBezTo>
                  <a:pt x="2666" y="2428"/>
                  <a:pt x="2726" y="2368"/>
                  <a:pt x="2806" y="2308"/>
                </a:cubicBezTo>
                <a:cubicBezTo>
                  <a:pt x="3044" y="2070"/>
                  <a:pt x="3283" y="1811"/>
                  <a:pt x="3562" y="1572"/>
                </a:cubicBezTo>
                <a:cubicBezTo>
                  <a:pt x="3701" y="1433"/>
                  <a:pt x="3880" y="1234"/>
                  <a:pt x="4079" y="1433"/>
                </a:cubicBezTo>
                <a:cubicBezTo>
                  <a:pt x="4298" y="1652"/>
                  <a:pt x="4079" y="1811"/>
                  <a:pt x="3940" y="1950"/>
                </a:cubicBezTo>
                <a:cubicBezTo>
                  <a:pt x="3781" y="2109"/>
                  <a:pt x="3621" y="2249"/>
                  <a:pt x="3482" y="2408"/>
                </a:cubicBezTo>
                <a:cubicBezTo>
                  <a:pt x="3422" y="2468"/>
                  <a:pt x="3403" y="2527"/>
                  <a:pt x="3363" y="2567"/>
                </a:cubicBezTo>
                <a:cubicBezTo>
                  <a:pt x="3422" y="2587"/>
                  <a:pt x="3482" y="2607"/>
                  <a:pt x="3562" y="2607"/>
                </a:cubicBezTo>
                <a:cubicBezTo>
                  <a:pt x="3701" y="2627"/>
                  <a:pt x="3860" y="2587"/>
                  <a:pt x="3999" y="2627"/>
                </a:cubicBezTo>
                <a:cubicBezTo>
                  <a:pt x="4099" y="2666"/>
                  <a:pt x="4258" y="2746"/>
                  <a:pt x="4258" y="2865"/>
                </a:cubicBezTo>
                <a:cubicBezTo>
                  <a:pt x="4258" y="2985"/>
                  <a:pt x="4099" y="3084"/>
                  <a:pt x="3980" y="3104"/>
                </a:cubicBezTo>
                <a:cubicBezTo>
                  <a:pt x="3701" y="3164"/>
                  <a:pt x="3422" y="3164"/>
                  <a:pt x="3144" y="3204"/>
                </a:cubicBezTo>
                <a:cubicBezTo>
                  <a:pt x="3064" y="3204"/>
                  <a:pt x="3005" y="3243"/>
                  <a:pt x="2945" y="3263"/>
                </a:cubicBezTo>
                <a:cubicBezTo>
                  <a:pt x="2985" y="3303"/>
                  <a:pt x="3005" y="3383"/>
                  <a:pt x="3064" y="3423"/>
                </a:cubicBezTo>
                <a:cubicBezTo>
                  <a:pt x="3562" y="3900"/>
                  <a:pt x="4059" y="4358"/>
                  <a:pt x="4557" y="4835"/>
                </a:cubicBezTo>
                <a:cubicBezTo>
                  <a:pt x="4616" y="4875"/>
                  <a:pt x="4696" y="4935"/>
                  <a:pt x="4716" y="5014"/>
                </a:cubicBezTo>
                <a:cubicBezTo>
                  <a:pt x="4756" y="5074"/>
                  <a:pt x="4775" y="5193"/>
                  <a:pt x="4756" y="5233"/>
                </a:cubicBezTo>
                <a:cubicBezTo>
                  <a:pt x="4696" y="5293"/>
                  <a:pt x="4557" y="5352"/>
                  <a:pt x="4497" y="5333"/>
                </a:cubicBezTo>
                <a:cubicBezTo>
                  <a:pt x="4298" y="5233"/>
                  <a:pt x="4079" y="5134"/>
                  <a:pt x="3920" y="4994"/>
                </a:cubicBezTo>
                <a:cubicBezTo>
                  <a:pt x="3562" y="4676"/>
                  <a:pt x="3223" y="4318"/>
                  <a:pt x="2865" y="4000"/>
                </a:cubicBezTo>
                <a:cubicBezTo>
                  <a:pt x="2826" y="3940"/>
                  <a:pt x="2746" y="3920"/>
                  <a:pt x="2686" y="3880"/>
                </a:cubicBezTo>
                <a:cubicBezTo>
                  <a:pt x="2666" y="3960"/>
                  <a:pt x="2666" y="4019"/>
                  <a:pt x="2666" y="4099"/>
                </a:cubicBezTo>
                <a:cubicBezTo>
                  <a:pt x="2686" y="4517"/>
                  <a:pt x="2726" y="4955"/>
                  <a:pt x="2726" y="5372"/>
                </a:cubicBezTo>
                <a:cubicBezTo>
                  <a:pt x="2726" y="5472"/>
                  <a:pt x="2666" y="5651"/>
                  <a:pt x="2567" y="5671"/>
                </a:cubicBezTo>
                <a:cubicBezTo>
                  <a:pt x="2448" y="5671"/>
                  <a:pt x="2388" y="5512"/>
                  <a:pt x="2368" y="5432"/>
                </a:cubicBezTo>
                <a:cubicBezTo>
                  <a:pt x="2268" y="4994"/>
                  <a:pt x="2209" y="4577"/>
                  <a:pt x="2129" y="4139"/>
                </a:cubicBezTo>
                <a:cubicBezTo>
                  <a:pt x="2109" y="4079"/>
                  <a:pt x="2089" y="4000"/>
                  <a:pt x="2070" y="3940"/>
                </a:cubicBezTo>
                <a:cubicBezTo>
                  <a:pt x="2010" y="3980"/>
                  <a:pt x="1930" y="4019"/>
                  <a:pt x="1890" y="4079"/>
                </a:cubicBezTo>
                <a:cubicBezTo>
                  <a:pt x="1632" y="4338"/>
                  <a:pt x="1373" y="4616"/>
                  <a:pt x="1095" y="4875"/>
                </a:cubicBezTo>
                <a:cubicBezTo>
                  <a:pt x="1035" y="4955"/>
                  <a:pt x="876" y="5054"/>
                  <a:pt x="776" y="4974"/>
                </a:cubicBezTo>
                <a:cubicBezTo>
                  <a:pt x="697" y="4915"/>
                  <a:pt x="736" y="4736"/>
                  <a:pt x="796" y="4656"/>
                </a:cubicBezTo>
                <a:cubicBezTo>
                  <a:pt x="1035" y="4318"/>
                  <a:pt x="1294" y="3980"/>
                  <a:pt x="1552" y="3641"/>
                </a:cubicBezTo>
                <a:cubicBezTo>
                  <a:pt x="1572" y="3602"/>
                  <a:pt x="1592" y="3522"/>
                  <a:pt x="1632" y="3482"/>
                </a:cubicBezTo>
                <a:cubicBezTo>
                  <a:pt x="1572" y="3462"/>
                  <a:pt x="1512" y="3462"/>
                  <a:pt x="1453" y="3462"/>
                </a:cubicBezTo>
                <a:cubicBezTo>
                  <a:pt x="1095" y="3482"/>
                  <a:pt x="717" y="3502"/>
                  <a:pt x="358" y="3522"/>
                </a:cubicBezTo>
                <a:cubicBezTo>
                  <a:pt x="199" y="3522"/>
                  <a:pt x="0" y="3542"/>
                  <a:pt x="0" y="3323"/>
                </a:cubicBezTo>
                <a:cubicBezTo>
                  <a:pt x="20" y="3224"/>
                  <a:pt x="199" y="3064"/>
                  <a:pt x="319" y="3044"/>
                </a:cubicBezTo>
                <a:cubicBezTo>
                  <a:pt x="657" y="2985"/>
                  <a:pt x="995" y="2965"/>
                  <a:pt x="1313" y="2925"/>
                </a:cubicBezTo>
                <a:cubicBezTo>
                  <a:pt x="1433" y="2905"/>
                  <a:pt x="1532" y="2885"/>
                  <a:pt x="1632" y="2865"/>
                </a:cubicBezTo>
                <a:cubicBezTo>
                  <a:pt x="1572" y="2766"/>
                  <a:pt x="1512" y="2686"/>
                  <a:pt x="1433" y="2607"/>
                </a:cubicBezTo>
                <a:cubicBezTo>
                  <a:pt x="1174" y="2288"/>
                  <a:pt x="876" y="2010"/>
                  <a:pt x="617" y="1672"/>
                </a:cubicBezTo>
                <a:cubicBezTo>
                  <a:pt x="538" y="1572"/>
                  <a:pt x="398" y="1393"/>
                  <a:pt x="498" y="1294"/>
                </a:cubicBezTo>
                <a:cubicBezTo>
                  <a:pt x="597" y="1194"/>
                  <a:pt x="776" y="1353"/>
                  <a:pt x="876" y="1433"/>
                </a:cubicBezTo>
                <a:cubicBezTo>
                  <a:pt x="1194" y="1672"/>
                  <a:pt x="1473" y="1950"/>
                  <a:pt x="1771" y="2209"/>
                </a:cubicBezTo>
                <a:cubicBezTo>
                  <a:pt x="1831" y="2249"/>
                  <a:pt x="1890" y="2269"/>
                  <a:pt x="1950" y="2308"/>
                </a:cubicBezTo>
                <a:cubicBezTo>
                  <a:pt x="1970" y="2249"/>
                  <a:pt x="1970" y="2189"/>
                  <a:pt x="1970" y="2109"/>
                </a:cubicBezTo>
                <a:cubicBezTo>
                  <a:pt x="1970" y="1831"/>
                  <a:pt x="1950" y="1572"/>
                  <a:pt x="1930" y="1294"/>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176" name="Shape 2176"/>
        <p:cNvGrpSpPr/>
        <p:nvPr/>
      </p:nvGrpSpPr>
      <p:grpSpPr>
        <a:xfrm>
          <a:off x="0" y="0"/>
          <a:ext cx="0" cy="0"/>
          <a:chOff x="0" y="0"/>
          <a:chExt cx="0" cy="0"/>
        </a:xfrm>
      </p:grpSpPr>
      <p:sp>
        <p:nvSpPr>
          <p:cNvPr id="2177" name="Google Shape;2177;p5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178" name="Google Shape;2178;p54"/>
          <p:cNvSpPr txBox="1"/>
          <p:nvPr/>
        </p:nvSpPr>
        <p:spPr>
          <a:xfrm>
            <a:off x="221000" y="210975"/>
            <a:ext cx="3204600" cy="4556100"/>
          </a:xfrm>
          <a:prstGeom prst="rect">
            <a:avLst/>
          </a:prstGeom>
          <a:noFill/>
          <a:ln>
            <a:noFill/>
          </a:ln>
        </p:spPr>
        <p:txBody>
          <a:bodyPr anchorCtr="0" anchor="t" bIns="91425" lIns="91425" spcFirstLastPara="1" rIns="91425" wrap="square" tIns="91425">
            <a:spAutoFit/>
          </a:bodyPr>
          <a:lstStyle/>
          <a:p>
            <a:pPr indent="0" lvl="0" marL="0" marR="38100" rtl="0" algn="l">
              <a:lnSpc>
                <a:spcPct val="128571"/>
              </a:lnSpc>
              <a:spcBef>
                <a:spcPts val="0"/>
              </a:spcBef>
              <a:spcAft>
                <a:spcPts val="0"/>
              </a:spcAft>
              <a:buNone/>
            </a:pPr>
            <a:r>
              <a:rPr lang="en" sz="2100">
                <a:solidFill>
                  <a:srgbClr val="202124"/>
                </a:solidFill>
                <a:highlight>
                  <a:srgbClr val="F8F9FA"/>
                </a:highlight>
              </a:rPr>
              <a:t>Because we believe that even though we are few people, we can achieve something if we try and we can put an end to this brutal action by making the voices of each of our  friends who are suffering from racism heard to other believers.</a:t>
            </a:r>
            <a:endParaRPr sz="2100">
              <a:solidFill>
                <a:srgbClr val="202124"/>
              </a:solidFill>
              <a:highlight>
                <a:srgbClr val="F8F9FA"/>
              </a:highlight>
            </a:endParaRPr>
          </a:p>
          <a:p>
            <a:pPr indent="0" lvl="0" marL="0" rtl="0" algn="l">
              <a:spcBef>
                <a:spcPts val="0"/>
              </a:spcBef>
              <a:spcAft>
                <a:spcPts val="0"/>
              </a:spcAft>
              <a:buNone/>
            </a:pPr>
            <a:r>
              <a:t/>
            </a:r>
            <a:endParaRPr>
              <a:latin typeface="Proxima Nova"/>
              <a:ea typeface="Proxima Nova"/>
              <a:cs typeface="Proxima Nova"/>
              <a:sym typeface="Proxima Nova"/>
            </a:endParaRPr>
          </a:p>
        </p:txBody>
      </p:sp>
      <p:sp>
        <p:nvSpPr>
          <p:cNvPr id="2179" name="Google Shape;2179;p54"/>
          <p:cNvSpPr txBox="1"/>
          <p:nvPr/>
        </p:nvSpPr>
        <p:spPr>
          <a:xfrm>
            <a:off x="4199175" y="431975"/>
            <a:ext cx="4329900" cy="411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Proxima Nova"/>
              <a:ea typeface="Proxima Nova"/>
              <a:cs typeface="Proxima Nova"/>
              <a:sym typeface="Proxima Nova"/>
            </a:endParaRPr>
          </a:p>
        </p:txBody>
      </p:sp>
      <p:sp>
        <p:nvSpPr>
          <p:cNvPr id="2180" name="Google Shape;2180;p54"/>
          <p:cNvSpPr txBox="1"/>
          <p:nvPr/>
        </p:nvSpPr>
        <p:spPr>
          <a:xfrm>
            <a:off x="4118825" y="492250"/>
            <a:ext cx="4550700" cy="411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Proxima Nova"/>
              <a:ea typeface="Proxima Nova"/>
              <a:cs typeface="Proxima Nova"/>
              <a:sym typeface="Proxima Nova"/>
            </a:endParaRPr>
          </a:p>
        </p:txBody>
      </p:sp>
      <p:pic>
        <p:nvPicPr>
          <p:cNvPr id="2181" name="Google Shape;2181;p54"/>
          <p:cNvPicPr preferRelativeResize="0"/>
          <p:nvPr/>
        </p:nvPicPr>
        <p:blipFill>
          <a:blip r:embed="rId3">
            <a:alphaModFix/>
          </a:blip>
          <a:stretch>
            <a:fillRect/>
          </a:stretch>
        </p:blipFill>
        <p:spPr>
          <a:xfrm>
            <a:off x="3912125" y="582675"/>
            <a:ext cx="4425950" cy="34156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5" name="Shape 2185"/>
        <p:cNvGrpSpPr/>
        <p:nvPr/>
      </p:nvGrpSpPr>
      <p:grpSpPr>
        <a:xfrm>
          <a:off x="0" y="0"/>
          <a:ext cx="0" cy="0"/>
          <a:chOff x="0" y="0"/>
          <a:chExt cx="0" cy="0"/>
        </a:xfrm>
      </p:grpSpPr>
      <p:sp>
        <p:nvSpPr>
          <p:cNvPr id="2186" name="Google Shape;2186;p55"/>
          <p:cNvSpPr txBox="1"/>
          <p:nvPr>
            <p:ph idx="1" type="subTitle"/>
          </p:nvPr>
        </p:nvSpPr>
        <p:spPr>
          <a:xfrm>
            <a:off x="1608875" y="3476800"/>
            <a:ext cx="5280600" cy="541500"/>
          </a:xfrm>
          <a:prstGeom prst="rect">
            <a:avLst/>
          </a:prstGeom>
        </p:spPr>
        <p:txBody>
          <a:bodyPr anchorCtr="0" anchor="t" bIns="91425" lIns="91425" spcFirstLastPara="1" rIns="91425" wrap="square" tIns="91425">
            <a:normAutofit fontScale="62500" lnSpcReduction="20000"/>
          </a:bodyPr>
          <a:lstStyle/>
          <a:p>
            <a:pPr indent="0" lvl="0" marL="0" rtl="0" algn="l">
              <a:spcBef>
                <a:spcPts val="0"/>
              </a:spcBef>
              <a:spcAft>
                <a:spcPts val="0"/>
              </a:spcAft>
              <a:buNone/>
            </a:pPr>
            <a:r>
              <a:rPr lang="en" sz="2800">
                <a:solidFill>
                  <a:srgbClr val="000000"/>
                </a:solidFill>
                <a:latin typeface="Arial"/>
                <a:ea typeface="Arial"/>
                <a:cs typeface="Arial"/>
                <a:sym typeface="Arial"/>
              </a:rPr>
              <a:t>How did we organise?</a:t>
            </a:r>
            <a:endParaRPr sz="2800">
              <a:solidFill>
                <a:srgbClr val="000000"/>
              </a:solidFill>
              <a:latin typeface="Arial"/>
              <a:ea typeface="Arial"/>
              <a:cs typeface="Arial"/>
              <a:sym typeface="Arial"/>
            </a:endParaRPr>
          </a:p>
          <a:p>
            <a:pPr indent="0" lvl="0" marL="0" rtl="0" algn="ctr">
              <a:spcBef>
                <a:spcPts val="0"/>
              </a:spcBef>
              <a:spcAft>
                <a:spcPts val="0"/>
              </a:spcAft>
              <a:buNone/>
            </a:pPr>
            <a:r>
              <a:t/>
            </a:r>
            <a:endParaRPr/>
          </a:p>
        </p:txBody>
      </p:sp>
      <p:sp>
        <p:nvSpPr>
          <p:cNvPr id="2187" name="Google Shape;2187;p55"/>
          <p:cNvSpPr/>
          <p:nvPr/>
        </p:nvSpPr>
        <p:spPr>
          <a:xfrm>
            <a:off x="6889463" y="3476800"/>
            <a:ext cx="645600" cy="541500"/>
          </a:xfrm>
          <a:prstGeom prst="rect">
            <a:avLst/>
          </a:prstGeom>
          <a:solidFill>
            <a:schemeClr val="lt2"/>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188" name="Google Shape;2188;p55"/>
          <p:cNvGrpSpPr/>
          <p:nvPr/>
        </p:nvGrpSpPr>
        <p:grpSpPr>
          <a:xfrm>
            <a:off x="7071322" y="3561555"/>
            <a:ext cx="296817" cy="371986"/>
            <a:chOff x="1677825" y="3820225"/>
            <a:chExt cx="345900" cy="433500"/>
          </a:xfrm>
        </p:grpSpPr>
        <p:sp>
          <p:nvSpPr>
            <p:cNvPr id="2189" name="Google Shape;2189;p55"/>
            <p:cNvSpPr/>
            <p:nvPr/>
          </p:nvSpPr>
          <p:spPr>
            <a:xfrm>
              <a:off x="1677825" y="3820225"/>
              <a:ext cx="345900" cy="433500"/>
            </a:xfrm>
            <a:custGeom>
              <a:rect b="b" l="l" r="r" t="t"/>
              <a:pathLst>
                <a:path extrusionOk="0" h="17340" w="13836">
                  <a:moveTo>
                    <a:pt x="7664" y="663"/>
                  </a:moveTo>
                  <a:cubicBezTo>
                    <a:pt x="9900" y="663"/>
                    <a:pt x="12122" y="2143"/>
                    <a:pt x="12629" y="4431"/>
                  </a:cubicBezTo>
                  <a:cubicBezTo>
                    <a:pt x="13115" y="6657"/>
                    <a:pt x="11579" y="8961"/>
                    <a:pt x="9557" y="9776"/>
                  </a:cubicBezTo>
                  <a:cubicBezTo>
                    <a:pt x="8881" y="10051"/>
                    <a:pt x="8203" y="10182"/>
                    <a:pt x="7547" y="10182"/>
                  </a:cubicBezTo>
                  <a:cubicBezTo>
                    <a:pt x="5556" y="10182"/>
                    <a:pt x="3775" y="8979"/>
                    <a:pt x="2926" y="6986"/>
                  </a:cubicBezTo>
                  <a:cubicBezTo>
                    <a:pt x="2926" y="6939"/>
                    <a:pt x="2926" y="6892"/>
                    <a:pt x="2911" y="6829"/>
                  </a:cubicBezTo>
                  <a:cubicBezTo>
                    <a:pt x="1923" y="4446"/>
                    <a:pt x="3961" y="1531"/>
                    <a:pt x="6296" y="857"/>
                  </a:cubicBezTo>
                  <a:cubicBezTo>
                    <a:pt x="6743" y="726"/>
                    <a:pt x="7204" y="663"/>
                    <a:pt x="7664" y="663"/>
                  </a:cubicBezTo>
                  <a:close/>
                  <a:moveTo>
                    <a:pt x="7643" y="0"/>
                  </a:moveTo>
                  <a:cubicBezTo>
                    <a:pt x="7132" y="0"/>
                    <a:pt x="6620" y="69"/>
                    <a:pt x="6124" y="214"/>
                  </a:cubicBezTo>
                  <a:cubicBezTo>
                    <a:pt x="3522" y="982"/>
                    <a:pt x="1218" y="4196"/>
                    <a:pt x="2237" y="6907"/>
                  </a:cubicBezTo>
                  <a:cubicBezTo>
                    <a:pt x="2221" y="6954"/>
                    <a:pt x="2237" y="7001"/>
                    <a:pt x="2252" y="7064"/>
                  </a:cubicBezTo>
                  <a:cubicBezTo>
                    <a:pt x="2707" y="8161"/>
                    <a:pt x="3397" y="9070"/>
                    <a:pt x="4243" y="9713"/>
                  </a:cubicBezTo>
                  <a:cubicBezTo>
                    <a:pt x="4227" y="9729"/>
                    <a:pt x="4227" y="9744"/>
                    <a:pt x="4212" y="9760"/>
                  </a:cubicBezTo>
                  <a:cubicBezTo>
                    <a:pt x="2942" y="11986"/>
                    <a:pt x="1563" y="14133"/>
                    <a:pt x="293" y="16359"/>
                  </a:cubicBezTo>
                  <a:cubicBezTo>
                    <a:pt x="1" y="16868"/>
                    <a:pt x="449" y="17339"/>
                    <a:pt x="894" y="17339"/>
                  </a:cubicBezTo>
                  <a:cubicBezTo>
                    <a:pt x="1092" y="17339"/>
                    <a:pt x="1291" y="17245"/>
                    <a:pt x="1422" y="17017"/>
                  </a:cubicBezTo>
                  <a:cubicBezTo>
                    <a:pt x="2675" y="14792"/>
                    <a:pt x="4071" y="12644"/>
                    <a:pt x="5340" y="10418"/>
                  </a:cubicBezTo>
                  <a:cubicBezTo>
                    <a:pt x="5340" y="10403"/>
                    <a:pt x="5356" y="10403"/>
                    <a:pt x="5356" y="10387"/>
                  </a:cubicBezTo>
                  <a:cubicBezTo>
                    <a:pt x="6037" y="10684"/>
                    <a:pt x="6777" y="10845"/>
                    <a:pt x="7548" y="10845"/>
                  </a:cubicBezTo>
                  <a:cubicBezTo>
                    <a:pt x="8160" y="10845"/>
                    <a:pt x="8793" y="10743"/>
                    <a:pt x="9431" y="10528"/>
                  </a:cubicBezTo>
                  <a:cubicBezTo>
                    <a:pt x="11955" y="9697"/>
                    <a:pt x="13836" y="6954"/>
                    <a:pt x="13256" y="4258"/>
                  </a:cubicBezTo>
                  <a:cubicBezTo>
                    <a:pt x="12695" y="1690"/>
                    <a:pt x="10172" y="0"/>
                    <a:pt x="764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0" name="Google Shape;2190;p55"/>
            <p:cNvSpPr/>
            <p:nvPr/>
          </p:nvSpPr>
          <p:spPr>
            <a:xfrm>
              <a:off x="1763950" y="3857550"/>
              <a:ext cx="206875" cy="190725"/>
            </a:xfrm>
            <a:custGeom>
              <a:rect b="b" l="l" r="r" t="t"/>
              <a:pathLst>
                <a:path extrusionOk="0" h="7629" w="8275">
                  <a:moveTo>
                    <a:pt x="4059" y="656"/>
                  </a:moveTo>
                  <a:cubicBezTo>
                    <a:pt x="5402" y="656"/>
                    <a:pt x="6850" y="1450"/>
                    <a:pt x="7224" y="2734"/>
                  </a:cubicBezTo>
                  <a:cubicBezTo>
                    <a:pt x="7789" y="4646"/>
                    <a:pt x="6644" y="6856"/>
                    <a:pt x="4544" y="6966"/>
                  </a:cubicBezTo>
                  <a:cubicBezTo>
                    <a:pt x="4474" y="6970"/>
                    <a:pt x="4404" y="6972"/>
                    <a:pt x="4333" y="6972"/>
                  </a:cubicBezTo>
                  <a:cubicBezTo>
                    <a:pt x="2635" y="6972"/>
                    <a:pt x="659" y="5899"/>
                    <a:pt x="704" y="3988"/>
                  </a:cubicBezTo>
                  <a:cubicBezTo>
                    <a:pt x="704" y="3957"/>
                    <a:pt x="688" y="3925"/>
                    <a:pt x="688" y="3894"/>
                  </a:cubicBezTo>
                  <a:cubicBezTo>
                    <a:pt x="704" y="3863"/>
                    <a:pt x="720" y="3831"/>
                    <a:pt x="720" y="3800"/>
                  </a:cubicBezTo>
                  <a:cubicBezTo>
                    <a:pt x="892" y="2279"/>
                    <a:pt x="1864" y="1073"/>
                    <a:pt x="3384" y="728"/>
                  </a:cubicBezTo>
                  <a:cubicBezTo>
                    <a:pt x="3602" y="680"/>
                    <a:pt x="3829" y="656"/>
                    <a:pt x="4059" y="656"/>
                  </a:cubicBezTo>
                  <a:close/>
                  <a:moveTo>
                    <a:pt x="4101" y="0"/>
                  </a:moveTo>
                  <a:cubicBezTo>
                    <a:pt x="3961" y="0"/>
                    <a:pt x="3821" y="8"/>
                    <a:pt x="3682" y="22"/>
                  </a:cubicBezTo>
                  <a:cubicBezTo>
                    <a:pt x="1644" y="226"/>
                    <a:pt x="281" y="1825"/>
                    <a:pt x="61" y="3800"/>
                  </a:cubicBezTo>
                  <a:cubicBezTo>
                    <a:pt x="61" y="3831"/>
                    <a:pt x="61" y="3863"/>
                    <a:pt x="61" y="3878"/>
                  </a:cubicBezTo>
                  <a:cubicBezTo>
                    <a:pt x="61" y="3910"/>
                    <a:pt x="46" y="3941"/>
                    <a:pt x="46" y="3988"/>
                  </a:cubicBezTo>
                  <a:cubicBezTo>
                    <a:pt x="0" y="6264"/>
                    <a:pt x="2275" y="7629"/>
                    <a:pt x="4340" y="7629"/>
                  </a:cubicBezTo>
                  <a:cubicBezTo>
                    <a:pt x="4408" y="7629"/>
                    <a:pt x="4476" y="7627"/>
                    <a:pt x="4544" y="7624"/>
                  </a:cubicBezTo>
                  <a:cubicBezTo>
                    <a:pt x="6974" y="7499"/>
                    <a:pt x="8275" y="5242"/>
                    <a:pt x="7930" y="2985"/>
                  </a:cubicBezTo>
                  <a:cubicBezTo>
                    <a:pt x="7654" y="1183"/>
                    <a:pt x="5881" y="0"/>
                    <a:pt x="410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91" name="Google Shape;2191;p55"/>
          <p:cNvSpPr/>
          <p:nvPr/>
        </p:nvSpPr>
        <p:spPr>
          <a:xfrm>
            <a:off x="7637825" y="2769975"/>
            <a:ext cx="413303" cy="490754"/>
          </a:xfrm>
          <a:custGeom>
            <a:rect b="b" l="l" r="r" t="t"/>
            <a:pathLst>
              <a:path extrusionOk="0" h="5671" w="4776">
                <a:moveTo>
                  <a:pt x="1930" y="1294"/>
                </a:moveTo>
                <a:cubicBezTo>
                  <a:pt x="1930" y="995"/>
                  <a:pt x="1930" y="717"/>
                  <a:pt x="1930" y="438"/>
                </a:cubicBezTo>
                <a:cubicBezTo>
                  <a:pt x="1950" y="259"/>
                  <a:pt x="1930" y="0"/>
                  <a:pt x="2189" y="0"/>
                </a:cubicBezTo>
                <a:cubicBezTo>
                  <a:pt x="2268" y="20"/>
                  <a:pt x="2408" y="259"/>
                  <a:pt x="2428" y="418"/>
                </a:cubicBezTo>
                <a:cubicBezTo>
                  <a:pt x="2487" y="1015"/>
                  <a:pt x="2507" y="1612"/>
                  <a:pt x="2527" y="2209"/>
                </a:cubicBezTo>
                <a:cubicBezTo>
                  <a:pt x="2547" y="2308"/>
                  <a:pt x="2567" y="2388"/>
                  <a:pt x="2587" y="2487"/>
                </a:cubicBezTo>
                <a:cubicBezTo>
                  <a:pt x="2666" y="2428"/>
                  <a:pt x="2726" y="2368"/>
                  <a:pt x="2806" y="2308"/>
                </a:cubicBezTo>
                <a:cubicBezTo>
                  <a:pt x="3044" y="2070"/>
                  <a:pt x="3283" y="1811"/>
                  <a:pt x="3562" y="1572"/>
                </a:cubicBezTo>
                <a:cubicBezTo>
                  <a:pt x="3701" y="1433"/>
                  <a:pt x="3880" y="1234"/>
                  <a:pt x="4079" y="1433"/>
                </a:cubicBezTo>
                <a:cubicBezTo>
                  <a:pt x="4298" y="1652"/>
                  <a:pt x="4079" y="1811"/>
                  <a:pt x="3940" y="1950"/>
                </a:cubicBezTo>
                <a:cubicBezTo>
                  <a:pt x="3781" y="2109"/>
                  <a:pt x="3621" y="2249"/>
                  <a:pt x="3482" y="2408"/>
                </a:cubicBezTo>
                <a:cubicBezTo>
                  <a:pt x="3422" y="2468"/>
                  <a:pt x="3403" y="2527"/>
                  <a:pt x="3363" y="2567"/>
                </a:cubicBezTo>
                <a:cubicBezTo>
                  <a:pt x="3422" y="2587"/>
                  <a:pt x="3482" y="2607"/>
                  <a:pt x="3562" y="2607"/>
                </a:cubicBezTo>
                <a:cubicBezTo>
                  <a:pt x="3701" y="2627"/>
                  <a:pt x="3860" y="2587"/>
                  <a:pt x="3999" y="2627"/>
                </a:cubicBezTo>
                <a:cubicBezTo>
                  <a:pt x="4099" y="2666"/>
                  <a:pt x="4258" y="2746"/>
                  <a:pt x="4258" y="2865"/>
                </a:cubicBezTo>
                <a:cubicBezTo>
                  <a:pt x="4258" y="2985"/>
                  <a:pt x="4099" y="3084"/>
                  <a:pt x="3980" y="3104"/>
                </a:cubicBezTo>
                <a:cubicBezTo>
                  <a:pt x="3701" y="3164"/>
                  <a:pt x="3422" y="3164"/>
                  <a:pt x="3144" y="3204"/>
                </a:cubicBezTo>
                <a:cubicBezTo>
                  <a:pt x="3064" y="3204"/>
                  <a:pt x="3005" y="3243"/>
                  <a:pt x="2945" y="3263"/>
                </a:cubicBezTo>
                <a:cubicBezTo>
                  <a:pt x="2985" y="3303"/>
                  <a:pt x="3005" y="3383"/>
                  <a:pt x="3064" y="3423"/>
                </a:cubicBezTo>
                <a:cubicBezTo>
                  <a:pt x="3562" y="3900"/>
                  <a:pt x="4059" y="4358"/>
                  <a:pt x="4557" y="4835"/>
                </a:cubicBezTo>
                <a:cubicBezTo>
                  <a:pt x="4616" y="4875"/>
                  <a:pt x="4696" y="4935"/>
                  <a:pt x="4716" y="5014"/>
                </a:cubicBezTo>
                <a:cubicBezTo>
                  <a:pt x="4756" y="5074"/>
                  <a:pt x="4775" y="5193"/>
                  <a:pt x="4756" y="5233"/>
                </a:cubicBezTo>
                <a:cubicBezTo>
                  <a:pt x="4696" y="5293"/>
                  <a:pt x="4557" y="5352"/>
                  <a:pt x="4497" y="5333"/>
                </a:cubicBezTo>
                <a:cubicBezTo>
                  <a:pt x="4298" y="5233"/>
                  <a:pt x="4079" y="5134"/>
                  <a:pt x="3920" y="4994"/>
                </a:cubicBezTo>
                <a:cubicBezTo>
                  <a:pt x="3562" y="4676"/>
                  <a:pt x="3223" y="4318"/>
                  <a:pt x="2865" y="4000"/>
                </a:cubicBezTo>
                <a:cubicBezTo>
                  <a:pt x="2826" y="3940"/>
                  <a:pt x="2746" y="3920"/>
                  <a:pt x="2686" y="3880"/>
                </a:cubicBezTo>
                <a:cubicBezTo>
                  <a:pt x="2666" y="3960"/>
                  <a:pt x="2666" y="4019"/>
                  <a:pt x="2666" y="4099"/>
                </a:cubicBezTo>
                <a:cubicBezTo>
                  <a:pt x="2686" y="4517"/>
                  <a:pt x="2726" y="4955"/>
                  <a:pt x="2726" y="5372"/>
                </a:cubicBezTo>
                <a:cubicBezTo>
                  <a:pt x="2726" y="5472"/>
                  <a:pt x="2666" y="5651"/>
                  <a:pt x="2567" y="5671"/>
                </a:cubicBezTo>
                <a:cubicBezTo>
                  <a:pt x="2448" y="5671"/>
                  <a:pt x="2388" y="5512"/>
                  <a:pt x="2368" y="5432"/>
                </a:cubicBezTo>
                <a:cubicBezTo>
                  <a:pt x="2268" y="4994"/>
                  <a:pt x="2209" y="4577"/>
                  <a:pt x="2129" y="4139"/>
                </a:cubicBezTo>
                <a:cubicBezTo>
                  <a:pt x="2109" y="4079"/>
                  <a:pt x="2089" y="4000"/>
                  <a:pt x="2070" y="3940"/>
                </a:cubicBezTo>
                <a:cubicBezTo>
                  <a:pt x="2010" y="3980"/>
                  <a:pt x="1930" y="4019"/>
                  <a:pt x="1890" y="4079"/>
                </a:cubicBezTo>
                <a:cubicBezTo>
                  <a:pt x="1632" y="4338"/>
                  <a:pt x="1373" y="4616"/>
                  <a:pt x="1095" y="4875"/>
                </a:cubicBezTo>
                <a:cubicBezTo>
                  <a:pt x="1035" y="4955"/>
                  <a:pt x="876" y="5054"/>
                  <a:pt x="776" y="4974"/>
                </a:cubicBezTo>
                <a:cubicBezTo>
                  <a:pt x="697" y="4915"/>
                  <a:pt x="736" y="4736"/>
                  <a:pt x="796" y="4656"/>
                </a:cubicBezTo>
                <a:cubicBezTo>
                  <a:pt x="1035" y="4318"/>
                  <a:pt x="1294" y="3980"/>
                  <a:pt x="1552" y="3641"/>
                </a:cubicBezTo>
                <a:cubicBezTo>
                  <a:pt x="1572" y="3602"/>
                  <a:pt x="1592" y="3522"/>
                  <a:pt x="1632" y="3482"/>
                </a:cubicBezTo>
                <a:cubicBezTo>
                  <a:pt x="1572" y="3462"/>
                  <a:pt x="1512" y="3462"/>
                  <a:pt x="1453" y="3462"/>
                </a:cubicBezTo>
                <a:cubicBezTo>
                  <a:pt x="1095" y="3482"/>
                  <a:pt x="717" y="3502"/>
                  <a:pt x="358" y="3522"/>
                </a:cubicBezTo>
                <a:cubicBezTo>
                  <a:pt x="199" y="3522"/>
                  <a:pt x="0" y="3542"/>
                  <a:pt x="0" y="3323"/>
                </a:cubicBezTo>
                <a:cubicBezTo>
                  <a:pt x="20" y="3224"/>
                  <a:pt x="199" y="3064"/>
                  <a:pt x="319" y="3044"/>
                </a:cubicBezTo>
                <a:cubicBezTo>
                  <a:pt x="657" y="2985"/>
                  <a:pt x="995" y="2965"/>
                  <a:pt x="1313" y="2925"/>
                </a:cubicBezTo>
                <a:cubicBezTo>
                  <a:pt x="1433" y="2905"/>
                  <a:pt x="1532" y="2885"/>
                  <a:pt x="1632" y="2865"/>
                </a:cubicBezTo>
                <a:cubicBezTo>
                  <a:pt x="1572" y="2766"/>
                  <a:pt x="1512" y="2686"/>
                  <a:pt x="1433" y="2607"/>
                </a:cubicBezTo>
                <a:cubicBezTo>
                  <a:pt x="1174" y="2288"/>
                  <a:pt x="876" y="2010"/>
                  <a:pt x="617" y="1672"/>
                </a:cubicBezTo>
                <a:cubicBezTo>
                  <a:pt x="538" y="1572"/>
                  <a:pt x="398" y="1393"/>
                  <a:pt x="498" y="1294"/>
                </a:cubicBezTo>
                <a:cubicBezTo>
                  <a:pt x="597" y="1194"/>
                  <a:pt x="776" y="1353"/>
                  <a:pt x="876" y="1433"/>
                </a:cubicBezTo>
                <a:cubicBezTo>
                  <a:pt x="1194" y="1672"/>
                  <a:pt x="1473" y="1950"/>
                  <a:pt x="1771" y="2209"/>
                </a:cubicBezTo>
                <a:cubicBezTo>
                  <a:pt x="1831" y="2249"/>
                  <a:pt x="1890" y="2269"/>
                  <a:pt x="1950" y="2308"/>
                </a:cubicBezTo>
                <a:cubicBezTo>
                  <a:pt x="1970" y="2249"/>
                  <a:pt x="1970" y="2189"/>
                  <a:pt x="1970" y="2109"/>
                </a:cubicBezTo>
                <a:cubicBezTo>
                  <a:pt x="1970" y="1831"/>
                  <a:pt x="1950" y="1572"/>
                  <a:pt x="1930" y="1294"/>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5" name="Shape 2195"/>
        <p:cNvGrpSpPr/>
        <p:nvPr/>
      </p:nvGrpSpPr>
      <p:grpSpPr>
        <a:xfrm>
          <a:off x="0" y="0"/>
          <a:ext cx="0" cy="0"/>
          <a:chOff x="0" y="0"/>
          <a:chExt cx="0" cy="0"/>
        </a:xfrm>
      </p:grpSpPr>
      <p:sp>
        <p:nvSpPr>
          <p:cNvPr id="2196" name="Google Shape;2196;p56"/>
          <p:cNvSpPr txBox="1"/>
          <p:nvPr>
            <p:ph idx="4294967295" type="title"/>
          </p:nvPr>
        </p:nvSpPr>
        <p:spPr>
          <a:xfrm>
            <a:off x="720000" y="445025"/>
            <a:ext cx="77040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000000"/>
                </a:solidFill>
                <a:latin typeface="Arial"/>
                <a:ea typeface="Arial"/>
                <a:cs typeface="Arial"/>
                <a:sym typeface="Arial"/>
              </a:rPr>
              <a:t>How did we organise?</a:t>
            </a:r>
            <a:endParaRPr>
              <a:solidFill>
                <a:srgbClr val="000000"/>
              </a:solidFill>
              <a:latin typeface="Arial"/>
              <a:ea typeface="Arial"/>
              <a:cs typeface="Arial"/>
              <a:sym typeface="Arial"/>
            </a:endParaRPr>
          </a:p>
          <a:p>
            <a:pPr indent="0" lvl="0" marL="0" rtl="0" algn="l">
              <a:spcBef>
                <a:spcPts val="0"/>
              </a:spcBef>
              <a:spcAft>
                <a:spcPts val="0"/>
              </a:spcAft>
              <a:buNone/>
            </a:pPr>
            <a:r>
              <a:t/>
            </a:r>
            <a:endParaRPr/>
          </a:p>
        </p:txBody>
      </p:sp>
      <p:sp>
        <p:nvSpPr>
          <p:cNvPr id="2197" name="Google Shape;2197;p56"/>
          <p:cNvSpPr txBox="1"/>
          <p:nvPr>
            <p:ph idx="1" type="subTitle"/>
          </p:nvPr>
        </p:nvSpPr>
        <p:spPr>
          <a:xfrm>
            <a:off x="2057700" y="1616050"/>
            <a:ext cx="5028600" cy="2554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rgbClr val="FFFFFF"/>
                </a:solidFill>
              </a:rPr>
              <a:t>*</a:t>
            </a:r>
            <a:r>
              <a:rPr lang="en">
                <a:solidFill>
                  <a:srgbClr val="666666"/>
                </a:solidFill>
              </a:rPr>
              <a:t>La</a:t>
            </a:r>
            <a:r>
              <a:rPr lang="en">
                <a:solidFill>
                  <a:srgbClr val="FFFFFF"/>
                </a:solidFill>
              </a:rPr>
              <a:t>w can be enacted</a:t>
            </a:r>
            <a:endParaRPr>
              <a:solidFill>
                <a:srgbClr val="FFFFFF"/>
              </a:solidFill>
            </a:endParaRPr>
          </a:p>
          <a:p>
            <a:pPr indent="0" lvl="0" marL="0" rtl="0" algn="l">
              <a:spcBef>
                <a:spcPts val="0"/>
              </a:spcBef>
              <a:spcAft>
                <a:spcPts val="0"/>
              </a:spcAft>
              <a:buNone/>
            </a:pPr>
            <a:r>
              <a:rPr lang="en">
                <a:solidFill>
                  <a:srgbClr val="FFFFFF"/>
                </a:solidFill>
              </a:rPr>
              <a:t>*Explaining racism in the press and media</a:t>
            </a:r>
            <a:endParaRPr>
              <a:solidFill>
                <a:srgbClr val="FFFFFF"/>
              </a:solidFill>
            </a:endParaRPr>
          </a:p>
          <a:p>
            <a:pPr indent="0" lvl="0" marL="0" rtl="0" algn="l">
              <a:spcBef>
                <a:spcPts val="0"/>
              </a:spcBef>
              <a:spcAft>
                <a:spcPts val="0"/>
              </a:spcAft>
              <a:buNone/>
            </a:pPr>
            <a:r>
              <a:rPr lang="en">
                <a:solidFill>
                  <a:srgbClr val="FFFFFF"/>
                </a:solidFill>
              </a:rPr>
              <a:t>*Conducting interviews that explain the challenges of racism</a:t>
            </a:r>
            <a:endParaRPr>
              <a:solidFill>
                <a:srgbClr val="FFFFFF"/>
              </a:solidFill>
            </a:endParaRPr>
          </a:p>
          <a:p>
            <a:pPr indent="0" lvl="0" marL="0" rtl="0" algn="l">
              <a:spcBef>
                <a:spcPts val="0"/>
              </a:spcBef>
              <a:spcAft>
                <a:spcPts val="0"/>
              </a:spcAft>
              <a:buNone/>
            </a:pPr>
            <a:r>
              <a:rPr lang="en">
                <a:solidFill>
                  <a:srgbClr val="FFFFFF"/>
                </a:solidFill>
              </a:rPr>
              <a:t>*publishing documentaries on the subject</a:t>
            </a:r>
            <a:endParaRPr>
              <a:solidFill>
                <a:srgbClr val="FFFFFF"/>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1" name="Shape 2201"/>
        <p:cNvGrpSpPr/>
        <p:nvPr/>
      </p:nvGrpSpPr>
      <p:grpSpPr>
        <a:xfrm>
          <a:off x="0" y="0"/>
          <a:ext cx="0" cy="0"/>
          <a:chOff x="0" y="0"/>
          <a:chExt cx="0" cy="0"/>
        </a:xfrm>
      </p:grpSpPr>
      <p:sp>
        <p:nvSpPr>
          <p:cNvPr id="2202" name="Google Shape;2202;p57"/>
          <p:cNvSpPr txBox="1"/>
          <p:nvPr>
            <p:ph idx="1" type="subTitle"/>
          </p:nvPr>
        </p:nvSpPr>
        <p:spPr>
          <a:xfrm>
            <a:off x="2040500" y="3462650"/>
            <a:ext cx="5280600" cy="541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                                    STATİCS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6" name="Shape 2206"/>
        <p:cNvGrpSpPr/>
        <p:nvPr/>
      </p:nvGrpSpPr>
      <p:grpSpPr>
        <a:xfrm>
          <a:off x="0" y="0"/>
          <a:ext cx="0" cy="0"/>
          <a:chOff x="0" y="0"/>
          <a:chExt cx="0" cy="0"/>
        </a:xfrm>
      </p:grpSpPr>
      <p:sp>
        <p:nvSpPr>
          <p:cNvPr id="2207" name="Google Shape;2207;p58"/>
          <p:cNvSpPr txBox="1"/>
          <p:nvPr>
            <p:ph type="title"/>
          </p:nvPr>
        </p:nvSpPr>
        <p:spPr>
          <a:xfrm>
            <a:off x="1725300" y="459000"/>
            <a:ext cx="6698700" cy="572700"/>
          </a:xfrm>
          <a:prstGeom prst="rect">
            <a:avLst/>
          </a:prstGeom>
        </p:spPr>
        <p:txBody>
          <a:bodyPr anchorCtr="0" anchor="t" bIns="91425" lIns="91425" spcFirstLastPara="1" rIns="91425" wrap="square" tIns="91425">
            <a:normAutofit fontScale="90000"/>
          </a:bodyPr>
          <a:lstStyle/>
          <a:p>
            <a:pPr indent="0" lvl="0" marL="0" marR="38100" rtl="0" algn="l">
              <a:lnSpc>
                <a:spcPct val="128571"/>
              </a:lnSpc>
              <a:spcBef>
                <a:spcPts val="0"/>
              </a:spcBef>
              <a:spcAft>
                <a:spcPts val="0"/>
              </a:spcAft>
              <a:buNone/>
            </a:pPr>
            <a:r>
              <a:rPr lang="en" sz="2655">
                <a:solidFill>
                  <a:srgbClr val="000000"/>
                </a:solidFill>
                <a:latin typeface="Arial"/>
                <a:ea typeface="Arial"/>
                <a:cs typeface="Arial"/>
                <a:sym typeface="Arial"/>
              </a:rPr>
              <a:t>This world is for all of us</a:t>
            </a:r>
            <a:endParaRPr sz="2655">
              <a:solidFill>
                <a:srgbClr val="000000"/>
              </a:solidFill>
              <a:latin typeface="Arial"/>
              <a:ea typeface="Arial"/>
              <a:cs typeface="Arial"/>
              <a:sym typeface="Arial"/>
            </a:endParaRPr>
          </a:p>
          <a:p>
            <a:pPr indent="0" lvl="0" marL="0" rtl="0" algn="l">
              <a:spcBef>
                <a:spcPts val="0"/>
              </a:spcBef>
              <a:spcAft>
                <a:spcPts val="0"/>
              </a:spcAft>
              <a:buNone/>
            </a:pPr>
            <a:r>
              <a:t/>
            </a:r>
            <a:endParaRPr/>
          </a:p>
        </p:txBody>
      </p:sp>
      <p:grpSp>
        <p:nvGrpSpPr>
          <p:cNvPr id="2208" name="Google Shape;2208;p58"/>
          <p:cNvGrpSpPr/>
          <p:nvPr/>
        </p:nvGrpSpPr>
        <p:grpSpPr>
          <a:xfrm>
            <a:off x="1013579" y="1988047"/>
            <a:ext cx="3586466" cy="2489448"/>
            <a:chOff x="603252" y="830650"/>
            <a:chExt cx="6610998" cy="4588844"/>
          </a:xfrm>
        </p:grpSpPr>
        <p:sp>
          <p:nvSpPr>
            <p:cNvPr id="2209" name="Google Shape;2209;p58"/>
            <p:cNvSpPr/>
            <p:nvPr/>
          </p:nvSpPr>
          <p:spPr>
            <a:xfrm>
              <a:off x="603252" y="1224769"/>
              <a:ext cx="2592225" cy="4194725"/>
            </a:xfrm>
            <a:custGeom>
              <a:rect b="b" l="l" r="r" t="t"/>
              <a:pathLst>
                <a:path extrusionOk="0" h="167789" w="103689">
                  <a:moveTo>
                    <a:pt x="13807" y="0"/>
                  </a:moveTo>
                  <a:cubicBezTo>
                    <a:pt x="11526" y="0"/>
                    <a:pt x="9194" y="921"/>
                    <a:pt x="7431" y="2357"/>
                  </a:cubicBezTo>
                  <a:cubicBezTo>
                    <a:pt x="6418" y="3183"/>
                    <a:pt x="7559" y="5231"/>
                    <a:pt x="8433" y="6203"/>
                  </a:cubicBezTo>
                  <a:cubicBezTo>
                    <a:pt x="9308" y="7175"/>
                    <a:pt x="10393" y="8259"/>
                    <a:pt x="10189" y="9549"/>
                  </a:cubicBezTo>
                  <a:cubicBezTo>
                    <a:pt x="9355" y="9975"/>
                    <a:pt x="8287" y="10084"/>
                    <a:pt x="7292" y="10084"/>
                  </a:cubicBezTo>
                  <a:cubicBezTo>
                    <a:pt x="7024" y="10084"/>
                    <a:pt x="6762" y="10076"/>
                    <a:pt x="6511" y="10065"/>
                  </a:cubicBezTo>
                  <a:cubicBezTo>
                    <a:pt x="6102" y="10046"/>
                    <a:pt x="5686" y="9992"/>
                    <a:pt x="5277" y="9992"/>
                  </a:cubicBezTo>
                  <a:cubicBezTo>
                    <a:pt x="4990" y="9992"/>
                    <a:pt x="4705" y="10019"/>
                    <a:pt x="4430" y="10104"/>
                  </a:cubicBezTo>
                  <a:cubicBezTo>
                    <a:pt x="3763" y="10310"/>
                    <a:pt x="3182" y="11034"/>
                    <a:pt x="3440" y="11683"/>
                  </a:cubicBezTo>
                  <a:cubicBezTo>
                    <a:pt x="2981" y="12481"/>
                    <a:pt x="2431" y="12899"/>
                    <a:pt x="2962" y="13650"/>
                  </a:cubicBezTo>
                  <a:cubicBezTo>
                    <a:pt x="3377" y="14235"/>
                    <a:pt x="4081" y="14716"/>
                    <a:pt x="4076" y="15434"/>
                  </a:cubicBezTo>
                  <a:cubicBezTo>
                    <a:pt x="4071" y="16003"/>
                    <a:pt x="3591" y="16462"/>
                    <a:pt x="3082" y="16719"/>
                  </a:cubicBezTo>
                  <a:cubicBezTo>
                    <a:pt x="2572" y="16973"/>
                    <a:pt x="2000" y="17102"/>
                    <a:pt x="1518" y="17408"/>
                  </a:cubicBezTo>
                  <a:cubicBezTo>
                    <a:pt x="13" y="18366"/>
                    <a:pt x="0" y="20519"/>
                    <a:pt x="159" y="22295"/>
                  </a:cubicBezTo>
                  <a:cubicBezTo>
                    <a:pt x="1133" y="23491"/>
                    <a:pt x="1285" y="25550"/>
                    <a:pt x="817" y="27017"/>
                  </a:cubicBezTo>
                  <a:cubicBezTo>
                    <a:pt x="639" y="27577"/>
                    <a:pt x="351" y="28172"/>
                    <a:pt x="552" y="28724"/>
                  </a:cubicBezTo>
                  <a:cubicBezTo>
                    <a:pt x="782" y="29356"/>
                    <a:pt x="1526" y="29605"/>
                    <a:pt x="2177" y="29773"/>
                  </a:cubicBezTo>
                  <a:cubicBezTo>
                    <a:pt x="2891" y="29958"/>
                    <a:pt x="3669" y="30130"/>
                    <a:pt x="4408" y="30130"/>
                  </a:cubicBezTo>
                  <a:cubicBezTo>
                    <a:pt x="5109" y="30130"/>
                    <a:pt x="5775" y="29975"/>
                    <a:pt x="6314" y="29528"/>
                  </a:cubicBezTo>
                  <a:cubicBezTo>
                    <a:pt x="7583" y="28478"/>
                    <a:pt x="9157" y="28121"/>
                    <a:pt x="10834" y="28121"/>
                  </a:cubicBezTo>
                  <a:cubicBezTo>
                    <a:pt x="13016" y="28121"/>
                    <a:pt x="15374" y="28725"/>
                    <a:pt x="17464" y="29196"/>
                  </a:cubicBezTo>
                  <a:cubicBezTo>
                    <a:pt x="18740" y="29482"/>
                    <a:pt x="20083" y="29952"/>
                    <a:pt x="20830" y="31028"/>
                  </a:cubicBezTo>
                  <a:cubicBezTo>
                    <a:pt x="21824" y="32461"/>
                    <a:pt x="21400" y="34451"/>
                    <a:pt x="20580" y="35993"/>
                  </a:cubicBezTo>
                  <a:cubicBezTo>
                    <a:pt x="19762" y="37533"/>
                    <a:pt x="18587" y="38903"/>
                    <a:pt x="18068" y="40567"/>
                  </a:cubicBezTo>
                  <a:cubicBezTo>
                    <a:pt x="17582" y="42129"/>
                    <a:pt x="17717" y="43806"/>
                    <a:pt x="17859" y="45436"/>
                  </a:cubicBezTo>
                  <a:cubicBezTo>
                    <a:pt x="18032" y="47441"/>
                    <a:pt x="18242" y="49554"/>
                    <a:pt x="19405" y="51198"/>
                  </a:cubicBezTo>
                  <a:cubicBezTo>
                    <a:pt x="20624" y="52922"/>
                    <a:pt x="21392" y="55494"/>
                    <a:pt x="21294" y="57601"/>
                  </a:cubicBezTo>
                  <a:cubicBezTo>
                    <a:pt x="21216" y="59294"/>
                    <a:pt x="20619" y="60958"/>
                    <a:pt x="20775" y="62645"/>
                  </a:cubicBezTo>
                  <a:cubicBezTo>
                    <a:pt x="21057" y="65704"/>
                    <a:pt x="23699" y="67999"/>
                    <a:pt x="26397" y="69471"/>
                  </a:cubicBezTo>
                  <a:cubicBezTo>
                    <a:pt x="29219" y="71013"/>
                    <a:pt x="31651" y="73637"/>
                    <a:pt x="32623" y="76701"/>
                  </a:cubicBezTo>
                  <a:cubicBezTo>
                    <a:pt x="33112" y="78241"/>
                    <a:pt x="33257" y="79868"/>
                    <a:pt x="33688" y="81425"/>
                  </a:cubicBezTo>
                  <a:cubicBezTo>
                    <a:pt x="34432" y="84119"/>
                    <a:pt x="36051" y="86565"/>
                    <a:pt x="38239" y="88307"/>
                  </a:cubicBezTo>
                  <a:cubicBezTo>
                    <a:pt x="39834" y="89575"/>
                    <a:pt x="42451" y="90023"/>
                    <a:pt x="44455" y="90388"/>
                  </a:cubicBezTo>
                  <a:cubicBezTo>
                    <a:pt x="45495" y="90578"/>
                    <a:pt x="46617" y="90728"/>
                    <a:pt x="47400" y="91437"/>
                  </a:cubicBezTo>
                  <a:cubicBezTo>
                    <a:pt x="47762" y="91764"/>
                    <a:pt x="48023" y="92187"/>
                    <a:pt x="48369" y="92530"/>
                  </a:cubicBezTo>
                  <a:cubicBezTo>
                    <a:pt x="50044" y="94188"/>
                    <a:pt x="53127" y="93507"/>
                    <a:pt x="54821" y="95145"/>
                  </a:cubicBezTo>
                  <a:cubicBezTo>
                    <a:pt x="55259" y="95566"/>
                    <a:pt x="55558" y="96107"/>
                    <a:pt x="55941" y="96579"/>
                  </a:cubicBezTo>
                  <a:cubicBezTo>
                    <a:pt x="56887" y="97736"/>
                    <a:pt x="58370" y="98428"/>
                    <a:pt x="59861" y="98428"/>
                  </a:cubicBezTo>
                  <a:cubicBezTo>
                    <a:pt x="60003" y="98428"/>
                    <a:pt x="60145" y="98421"/>
                    <a:pt x="60286" y="98409"/>
                  </a:cubicBezTo>
                  <a:lnTo>
                    <a:pt x="60286" y="98409"/>
                  </a:lnTo>
                  <a:cubicBezTo>
                    <a:pt x="59905" y="99653"/>
                    <a:pt x="61397" y="101114"/>
                    <a:pt x="60936" y="102330"/>
                  </a:cubicBezTo>
                  <a:cubicBezTo>
                    <a:pt x="60565" y="103312"/>
                    <a:pt x="59445" y="103741"/>
                    <a:pt x="58674" y="104452"/>
                  </a:cubicBezTo>
                  <a:cubicBezTo>
                    <a:pt x="57337" y="105685"/>
                    <a:pt x="57129" y="107795"/>
                    <a:pt x="57705" y="109521"/>
                  </a:cubicBezTo>
                  <a:cubicBezTo>
                    <a:pt x="58282" y="111246"/>
                    <a:pt x="59498" y="112671"/>
                    <a:pt x="60717" y="114022"/>
                  </a:cubicBezTo>
                  <a:cubicBezTo>
                    <a:pt x="62978" y="116530"/>
                    <a:pt x="65696" y="117746"/>
                    <a:pt x="68148" y="120066"/>
                  </a:cubicBezTo>
                  <a:cubicBezTo>
                    <a:pt x="70420" y="122216"/>
                    <a:pt x="70937" y="125696"/>
                    <a:pt x="70438" y="128784"/>
                  </a:cubicBezTo>
                  <a:cubicBezTo>
                    <a:pt x="69938" y="131872"/>
                    <a:pt x="68585" y="134744"/>
                    <a:pt x="67620" y="137718"/>
                  </a:cubicBezTo>
                  <a:cubicBezTo>
                    <a:pt x="65814" y="143276"/>
                    <a:pt x="65376" y="149382"/>
                    <a:pt x="67102" y="154963"/>
                  </a:cubicBezTo>
                  <a:cubicBezTo>
                    <a:pt x="68828" y="160546"/>
                    <a:pt x="72869" y="165522"/>
                    <a:pt x="78283" y="167717"/>
                  </a:cubicBezTo>
                  <a:cubicBezTo>
                    <a:pt x="78404" y="167766"/>
                    <a:pt x="78530" y="167788"/>
                    <a:pt x="78658" y="167788"/>
                  </a:cubicBezTo>
                  <a:cubicBezTo>
                    <a:pt x="79167" y="167788"/>
                    <a:pt x="79705" y="167444"/>
                    <a:pt x="80056" y="167066"/>
                  </a:cubicBezTo>
                  <a:cubicBezTo>
                    <a:pt x="80495" y="166591"/>
                    <a:pt x="80589" y="165833"/>
                    <a:pt x="80281" y="165265"/>
                  </a:cubicBezTo>
                  <a:cubicBezTo>
                    <a:pt x="79304" y="163467"/>
                    <a:pt x="77566" y="161932"/>
                    <a:pt x="76298" y="160326"/>
                  </a:cubicBezTo>
                  <a:cubicBezTo>
                    <a:pt x="75898" y="159821"/>
                    <a:pt x="75478" y="159248"/>
                    <a:pt x="75530" y="158607"/>
                  </a:cubicBezTo>
                  <a:cubicBezTo>
                    <a:pt x="75589" y="157886"/>
                    <a:pt x="76208" y="157367"/>
                    <a:pt x="76666" y="156807"/>
                  </a:cubicBezTo>
                  <a:cubicBezTo>
                    <a:pt x="77361" y="155947"/>
                    <a:pt x="77729" y="154867"/>
                    <a:pt x="77704" y="153762"/>
                  </a:cubicBezTo>
                  <a:cubicBezTo>
                    <a:pt x="77674" y="152733"/>
                    <a:pt x="77075" y="151726"/>
                    <a:pt x="77111" y="150697"/>
                  </a:cubicBezTo>
                  <a:cubicBezTo>
                    <a:pt x="77146" y="149667"/>
                    <a:pt x="77701" y="148583"/>
                    <a:pt x="78676" y="148251"/>
                  </a:cubicBezTo>
                  <a:cubicBezTo>
                    <a:pt x="79120" y="148100"/>
                    <a:pt x="79614" y="148115"/>
                    <a:pt x="80042" y="147926"/>
                  </a:cubicBezTo>
                  <a:cubicBezTo>
                    <a:pt x="81453" y="147303"/>
                    <a:pt x="81228" y="145153"/>
                    <a:pt x="82249" y="143996"/>
                  </a:cubicBezTo>
                  <a:cubicBezTo>
                    <a:pt x="82722" y="143460"/>
                    <a:pt x="83419" y="143193"/>
                    <a:pt x="84064" y="142883"/>
                  </a:cubicBezTo>
                  <a:cubicBezTo>
                    <a:pt x="86792" y="141571"/>
                    <a:pt x="89035" y="138972"/>
                    <a:pt x="89283" y="135957"/>
                  </a:cubicBezTo>
                  <a:cubicBezTo>
                    <a:pt x="89483" y="133544"/>
                    <a:pt x="88605" y="130615"/>
                    <a:pt x="90438" y="129034"/>
                  </a:cubicBezTo>
                  <a:cubicBezTo>
                    <a:pt x="91238" y="128344"/>
                    <a:pt x="92244" y="128199"/>
                    <a:pt x="93314" y="128199"/>
                  </a:cubicBezTo>
                  <a:cubicBezTo>
                    <a:pt x="94087" y="128199"/>
                    <a:pt x="94894" y="128275"/>
                    <a:pt x="95682" y="128275"/>
                  </a:cubicBezTo>
                  <a:cubicBezTo>
                    <a:pt x="96098" y="128275"/>
                    <a:pt x="96509" y="128254"/>
                    <a:pt x="96908" y="128189"/>
                  </a:cubicBezTo>
                  <a:cubicBezTo>
                    <a:pt x="97800" y="128044"/>
                    <a:pt x="98396" y="127214"/>
                    <a:pt x="98814" y="126412"/>
                  </a:cubicBezTo>
                  <a:cubicBezTo>
                    <a:pt x="99231" y="125609"/>
                    <a:pt x="99280" y="124658"/>
                    <a:pt x="99129" y="123766"/>
                  </a:cubicBezTo>
                  <a:cubicBezTo>
                    <a:pt x="98945" y="122668"/>
                    <a:pt x="98473" y="121597"/>
                    <a:pt x="98577" y="120489"/>
                  </a:cubicBezTo>
                  <a:cubicBezTo>
                    <a:pt x="98723" y="118930"/>
                    <a:pt x="99942" y="117730"/>
                    <a:pt x="100886" y="116480"/>
                  </a:cubicBezTo>
                  <a:cubicBezTo>
                    <a:pt x="102003" y="114998"/>
                    <a:pt x="102797" y="113297"/>
                    <a:pt x="103214" y="111488"/>
                  </a:cubicBezTo>
                  <a:cubicBezTo>
                    <a:pt x="103689" y="109429"/>
                    <a:pt x="102371" y="106997"/>
                    <a:pt x="100524" y="105970"/>
                  </a:cubicBezTo>
                  <a:cubicBezTo>
                    <a:pt x="98677" y="104943"/>
                    <a:pt x="96462" y="104915"/>
                    <a:pt x="94350" y="104853"/>
                  </a:cubicBezTo>
                  <a:cubicBezTo>
                    <a:pt x="92237" y="104794"/>
                    <a:pt x="89999" y="104633"/>
                    <a:pt x="88273" y="103414"/>
                  </a:cubicBezTo>
                  <a:cubicBezTo>
                    <a:pt x="86692" y="102296"/>
                    <a:pt x="85799" y="100469"/>
                    <a:pt x="84550" y="98991"/>
                  </a:cubicBezTo>
                  <a:cubicBezTo>
                    <a:pt x="82441" y="96497"/>
                    <a:pt x="79375" y="95057"/>
                    <a:pt x="76410" y="93690"/>
                  </a:cubicBezTo>
                  <a:cubicBezTo>
                    <a:pt x="75559" y="93298"/>
                    <a:pt x="74630" y="92901"/>
                    <a:pt x="73720" y="92901"/>
                  </a:cubicBezTo>
                  <a:cubicBezTo>
                    <a:pt x="73431" y="92901"/>
                    <a:pt x="73144" y="92941"/>
                    <a:pt x="72862" y="93034"/>
                  </a:cubicBezTo>
                  <a:cubicBezTo>
                    <a:pt x="72400" y="93185"/>
                    <a:pt x="71985" y="93473"/>
                    <a:pt x="71508" y="93564"/>
                  </a:cubicBezTo>
                  <a:cubicBezTo>
                    <a:pt x="71390" y="93586"/>
                    <a:pt x="71274" y="93597"/>
                    <a:pt x="71159" y="93597"/>
                  </a:cubicBezTo>
                  <a:cubicBezTo>
                    <a:pt x="70006" y="93597"/>
                    <a:pt x="69033" y="92520"/>
                    <a:pt x="67966" y="91944"/>
                  </a:cubicBezTo>
                  <a:cubicBezTo>
                    <a:pt x="67424" y="91651"/>
                    <a:pt x="66830" y="91518"/>
                    <a:pt x="66231" y="91518"/>
                  </a:cubicBezTo>
                  <a:cubicBezTo>
                    <a:pt x="64138" y="91518"/>
                    <a:pt x="61986" y="93147"/>
                    <a:pt x="61817" y="95293"/>
                  </a:cubicBezTo>
                  <a:cubicBezTo>
                    <a:pt x="61476" y="95410"/>
                    <a:pt x="61056" y="95468"/>
                    <a:pt x="60611" y="95468"/>
                  </a:cubicBezTo>
                  <a:cubicBezTo>
                    <a:pt x="59413" y="95468"/>
                    <a:pt x="58031" y="95047"/>
                    <a:pt x="57510" y="94228"/>
                  </a:cubicBezTo>
                  <a:cubicBezTo>
                    <a:pt x="56995" y="93419"/>
                    <a:pt x="56789" y="92287"/>
                    <a:pt x="55904" y="91918"/>
                  </a:cubicBezTo>
                  <a:cubicBezTo>
                    <a:pt x="55432" y="91722"/>
                    <a:pt x="54840" y="91796"/>
                    <a:pt x="54455" y="91458"/>
                  </a:cubicBezTo>
                  <a:cubicBezTo>
                    <a:pt x="53818" y="90898"/>
                    <a:pt x="54313" y="89881"/>
                    <a:pt x="54428" y="89040"/>
                  </a:cubicBezTo>
                  <a:cubicBezTo>
                    <a:pt x="54609" y="87696"/>
                    <a:pt x="53607" y="86419"/>
                    <a:pt x="52383" y="85834"/>
                  </a:cubicBezTo>
                  <a:cubicBezTo>
                    <a:pt x="51161" y="85249"/>
                    <a:pt x="49761" y="85202"/>
                    <a:pt x="48407" y="85159"/>
                  </a:cubicBezTo>
                  <a:cubicBezTo>
                    <a:pt x="47051" y="85115"/>
                    <a:pt x="45649" y="85054"/>
                    <a:pt x="44436" y="84447"/>
                  </a:cubicBezTo>
                  <a:cubicBezTo>
                    <a:pt x="42077" y="83264"/>
                    <a:pt x="41111" y="80063"/>
                    <a:pt x="42146" y="77635"/>
                  </a:cubicBezTo>
                  <a:cubicBezTo>
                    <a:pt x="43156" y="75267"/>
                    <a:pt x="45760" y="73783"/>
                    <a:pt x="48337" y="73783"/>
                  </a:cubicBezTo>
                  <a:cubicBezTo>
                    <a:pt x="48401" y="73783"/>
                    <a:pt x="48464" y="73784"/>
                    <a:pt x="48528" y="73786"/>
                  </a:cubicBezTo>
                  <a:cubicBezTo>
                    <a:pt x="51112" y="73862"/>
                    <a:pt x="53842" y="75749"/>
                    <a:pt x="53870" y="78335"/>
                  </a:cubicBezTo>
                  <a:cubicBezTo>
                    <a:pt x="53875" y="78746"/>
                    <a:pt x="54287" y="78928"/>
                    <a:pt x="54735" y="78928"/>
                  </a:cubicBezTo>
                  <a:cubicBezTo>
                    <a:pt x="55004" y="78928"/>
                    <a:pt x="55285" y="78863"/>
                    <a:pt x="55498" y="78741"/>
                  </a:cubicBezTo>
                  <a:cubicBezTo>
                    <a:pt x="56067" y="78416"/>
                    <a:pt x="56365" y="77760"/>
                    <a:pt x="56505" y="77119"/>
                  </a:cubicBezTo>
                  <a:cubicBezTo>
                    <a:pt x="56645" y="76478"/>
                    <a:pt x="56664" y="75812"/>
                    <a:pt x="56860" y="75186"/>
                  </a:cubicBezTo>
                  <a:cubicBezTo>
                    <a:pt x="57310" y="73749"/>
                    <a:pt x="58757" y="72690"/>
                    <a:pt x="60261" y="72690"/>
                  </a:cubicBezTo>
                  <a:cubicBezTo>
                    <a:pt x="60273" y="72690"/>
                    <a:pt x="60285" y="72690"/>
                    <a:pt x="60297" y="72690"/>
                  </a:cubicBezTo>
                  <a:cubicBezTo>
                    <a:pt x="60306" y="72690"/>
                    <a:pt x="60314" y="72690"/>
                    <a:pt x="60323" y="72690"/>
                  </a:cubicBezTo>
                  <a:cubicBezTo>
                    <a:pt x="61893" y="72690"/>
                    <a:pt x="62998" y="71122"/>
                    <a:pt x="64116" y="70013"/>
                  </a:cubicBezTo>
                  <a:cubicBezTo>
                    <a:pt x="65241" y="68896"/>
                    <a:pt x="65913" y="67214"/>
                    <a:pt x="65469" y="65693"/>
                  </a:cubicBezTo>
                  <a:cubicBezTo>
                    <a:pt x="65229" y="64873"/>
                    <a:pt x="64683" y="64046"/>
                    <a:pt x="64956" y="63238"/>
                  </a:cubicBezTo>
                  <a:cubicBezTo>
                    <a:pt x="65170" y="62604"/>
                    <a:pt x="65822" y="62237"/>
                    <a:pt x="66438" y="61978"/>
                  </a:cubicBezTo>
                  <a:cubicBezTo>
                    <a:pt x="67992" y="61328"/>
                    <a:pt x="69657" y="60995"/>
                    <a:pt x="71338" y="60995"/>
                  </a:cubicBezTo>
                  <a:cubicBezTo>
                    <a:pt x="71514" y="60995"/>
                    <a:pt x="71689" y="60998"/>
                    <a:pt x="71865" y="61005"/>
                  </a:cubicBezTo>
                  <a:cubicBezTo>
                    <a:pt x="71916" y="61008"/>
                    <a:pt x="71966" y="61009"/>
                    <a:pt x="72016" y="61009"/>
                  </a:cubicBezTo>
                  <a:cubicBezTo>
                    <a:pt x="73530" y="61009"/>
                    <a:pt x="74333" y="60016"/>
                    <a:pt x="75129" y="58671"/>
                  </a:cubicBezTo>
                  <a:cubicBezTo>
                    <a:pt x="75724" y="57667"/>
                    <a:pt x="75988" y="56400"/>
                    <a:pt x="76935" y="55719"/>
                  </a:cubicBezTo>
                  <a:cubicBezTo>
                    <a:pt x="77461" y="55341"/>
                    <a:pt x="78061" y="55227"/>
                    <a:pt x="78697" y="55227"/>
                  </a:cubicBezTo>
                  <a:cubicBezTo>
                    <a:pt x="79669" y="55227"/>
                    <a:pt x="80723" y="55493"/>
                    <a:pt x="81724" y="55493"/>
                  </a:cubicBezTo>
                  <a:cubicBezTo>
                    <a:pt x="81835" y="55493"/>
                    <a:pt x="81945" y="55490"/>
                    <a:pt x="82055" y="55483"/>
                  </a:cubicBezTo>
                  <a:cubicBezTo>
                    <a:pt x="84597" y="55311"/>
                    <a:pt x="86582" y="52458"/>
                    <a:pt x="85860" y="50015"/>
                  </a:cubicBezTo>
                  <a:cubicBezTo>
                    <a:pt x="85517" y="48852"/>
                    <a:pt x="84704" y="47901"/>
                    <a:pt x="84043" y="46884"/>
                  </a:cubicBezTo>
                  <a:cubicBezTo>
                    <a:pt x="83131" y="45481"/>
                    <a:pt x="82492" y="43918"/>
                    <a:pt x="82159" y="42277"/>
                  </a:cubicBezTo>
                  <a:cubicBezTo>
                    <a:pt x="81854" y="40773"/>
                    <a:pt x="81767" y="39118"/>
                    <a:pt x="80776" y="37947"/>
                  </a:cubicBezTo>
                  <a:cubicBezTo>
                    <a:pt x="79227" y="38020"/>
                    <a:pt x="77350" y="37975"/>
                    <a:pt x="75971" y="38686"/>
                  </a:cubicBezTo>
                  <a:cubicBezTo>
                    <a:pt x="75699" y="37108"/>
                    <a:pt x="75398" y="35461"/>
                    <a:pt x="74423" y="34192"/>
                  </a:cubicBezTo>
                  <a:cubicBezTo>
                    <a:pt x="73732" y="33291"/>
                    <a:pt x="72587" y="32657"/>
                    <a:pt x="71488" y="32657"/>
                  </a:cubicBezTo>
                  <a:cubicBezTo>
                    <a:pt x="71039" y="32657"/>
                    <a:pt x="70597" y="32763"/>
                    <a:pt x="70198" y="32999"/>
                  </a:cubicBezTo>
                  <a:cubicBezTo>
                    <a:pt x="68851" y="33794"/>
                    <a:pt x="68559" y="35642"/>
                    <a:pt x="68807" y="37187"/>
                  </a:cubicBezTo>
                  <a:cubicBezTo>
                    <a:pt x="69057" y="38731"/>
                    <a:pt x="69698" y="40227"/>
                    <a:pt x="69655" y="41791"/>
                  </a:cubicBezTo>
                  <a:cubicBezTo>
                    <a:pt x="69615" y="43336"/>
                    <a:pt x="68552" y="45042"/>
                    <a:pt x="67017" y="45042"/>
                  </a:cubicBezTo>
                  <a:cubicBezTo>
                    <a:pt x="66998" y="45042"/>
                    <a:pt x="66979" y="45041"/>
                    <a:pt x="66960" y="45041"/>
                  </a:cubicBezTo>
                  <a:cubicBezTo>
                    <a:pt x="66146" y="45019"/>
                    <a:pt x="65416" y="44522"/>
                    <a:pt x="64843" y="43941"/>
                  </a:cubicBezTo>
                  <a:cubicBezTo>
                    <a:pt x="64022" y="43112"/>
                    <a:pt x="63372" y="42052"/>
                    <a:pt x="62317" y="41553"/>
                  </a:cubicBezTo>
                  <a:cubicBezTo>
                    <a:pt x="61507" y="41171"/>
                    <a:pt x="60577" y="41179"/>
                    <a:pt x="59704" y="40982"/>
                  </a:cubicBezTo>
                  <a:cubicBezTo>
                    <a:pt x="56728" y="40316"/>
                    <a:pt x="54688" y="36902"/>
                    <a:pt x="55510" y="33965"/>
                  </a:cubicBezTo>
                  <a:cubicBezTo>
                    <a:pt x="56182" y="31564"/>
                    <a:pt x="58657" y="29882"/>
                    <a:pt x="61117" y="29882"/>
                  </a:cubicBezTo>
                  <a:cubicBezTo>
                    <a:pt x="61664" y="29882"/>
                    <a:pt x="62211" y="29966"/>
                    <a:pt x="62737" y="30143"/>
                  </a:cubicBezTo>
                  <a:cubicBezTo>
                    <a:pt x="66237" y="28861"/>
                    <a:pt x="67660" y="24447"/>
                    <a:pt x="66265" y="20991"/>
                  </a:cubicBezTo>
                  <a:cubicBezTo>
                    <a:pt x="64868" y="17535"/>
                    <a:pt x="61115" y="15389"/>
                    <a:pt x="57392" y="15226"/>
                  </a:cubicBezTo>
                  <a:cubicBezTo>
                    <a:pt x="56302" y="15179"/>
                    <a:pt x="55191" y="15275"/>
                    <a:pt x="54134" y="15007"/>
                  </a:cubicBezTo>
                  <a:cubicBezTo>
                    <a:pt x="51145" y="14251"/>
                    <a:pt x="49582" y="10965"/>
                    <a:pt x="46980" y="9310"/>
                  </a:cubicBezTo>
                  <a:cubicBezTo>
                    <a:pt x="46287" y="8869"/>
                    <a:pt x="45224" y="8778"/>
                    <a:pt x="44079" y="8778"/>
                  </a:cubicBezTo>
                  <a:cubicBezTo>
                    <a:pt x="43277" y="8778"/>
                    <a:pt x="42435" y="8823"/>
                    <a:pt x="41651" y="8823"/>
                  </a:cubicBezTo>
                  <a:cubicBezTo>
                    <a:pt x="40795" y="8823"/>
                    <a:pt x="40007" y="8769"/>
                    <a:pt x="39418" y="8547"/>
                  </a:cubicBezTo>
                  <a:cubicBezTo>
                    <a:pt x="38499" y="8200"/>
                    <a:pt x="37525" y="8023"/>
                    <a:pt x="36546" y="8023"/>
                  </a:cubicBezTo>
                  <a:cubicBezTo>
                    <a:pt x="36275" y="8023"/>
                    <a:pt x="36003" y="8037"/>
                    <a:pt x="35731" y="8064"/>
                  </a:cubicBezTo>
                  <a:cubicBezTo>
                    <a:pt x="34635" y="9104"/>
                    <a:pt x="32585" y="9398"/>
                    <a:pt x="31077" y="9499"/>
                  </a:cubicBezTo>
                  <a:cubicBezTo>
                    <a:pt x="29526" y="7990"/>
                    <a:pt x="27655" y="6585"/>
                    <a:pt x="25725" y="5605"/>
                  </a:cubicBezTo>
                  <a:cubicBezTo>
                    <a:pt x="24435" y="4951"/>
                    <a:pt x="22930" y="4260"/>
                    <a:pt x="22532" y="2870"/>
                  </a:cubicBezTo>
                  <a:cubicBezTo>
                    <a:pt x="22012" y="1053"/>
                    <a:pt x="19376" y="125"/>
                    <a:pt x="17200" y="125"/>
                  </a:cubicBezTo>
                  <a:cubicBezTo>
                    <a:pt x="16716" y="125"/>
                    <a:pt x="16254" y="171"/>
                    <a:pt x="15844" y="263"/>
                  </a:cubicBezTo>
                  <a:cubicBezTo>
                    <a:pt x="15181" y="84"/>
                    <a:pt x="14496" y="0"/>
                    <a:pt x="13807" y="0"/>
                  </a:cubicBezTo>
                  <a:close/>
                </a:path>
              </a:pathLst>
            </a:custGeom>
            <a:solidFill>
              <a:srgbClr val="D5C5B5">
                <a:alpha val="69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0" name="Google Shape;2210;p58"/>
            <p:cNvSpPr/>
            <p:nvPr/>
          </p:nvSpPr>
          <p:spPr>
            <a:xfrm>
              <a:off x="2737677" y="830650"/>
              <a:ext cx="1016975" cy="1158500"/>
            </a:xfrm>
            <a:custGeom>
              <a:rect b="b" l="l" r="r" t="t"/>
              <a:pathLst>
                <a:path extrusionOk="0" h="46340" w="40679">
                  <a:moveTo>
                    <a:pt x="15780" y="0"/>
                  </a:moveTo>
                  <a:cubicBezTo>
                    <a:pt x="14989" y="0"/>
                    <a:pt x="14213" y="109"/>
                    <a:pt x="13470" y="421"/>
                  </a:cubicBezTo>
                  <a:cubicBezTo>
                    <a:pt x="9879" y="1928"/>
                    <a:pt x="10933" y="5468"/>
                    <a:pt x="8580" y="7572"/>
                  </a:cubicBezTo>
                  <a:cubicBezTo>
                    <a:pt x="6546" y="9390"/>
                    <a:pt x="2788" y="7963"/>
                    <a:pt x="1150" y="10460"/>
                  </a:cubicBezTo>
                  <a:cubicBezTo>
                    <a:pt x="0" y="12215"/>
                    <a:pt x="1289" y="14606"/>
                    <a:pt x="2962" y="15871"/>
                  </a:cubicBezTo>
                  <a:cubicBezTo>
                    <a:pt x="4636" y="17135"/>
                    <a:pt x="6731" y="17894"/>
                    <a:pt x="8056" y="19522"/>
                  </a:cubicBezTo>
                  <a:cubicBezTo>
                    <a:pt x="10183" y="22136"/>
                    <a:pt x="9577" y="26004"/>
                    <a:pt x="8413" y="29169"/>
                  </a:cubicBezTo>
                  <a:cubicBezTo>
                    <a:pt x="7247" y="32332"/>
                    <a:pt x="5603" y="35532"/>
                    <a:pt x="6005" y="38881"/>
                  </a:cubicBezTo>
                  <a:cubicBezTo>
                    <a:pt x="6193" y="40459"/>
                    <a:pt x="6837" y="41956"/>
                    <a:pt x="7675" y="43307"/>
                  </a:cubicBezTo>
                  <a:cubicBezTo>
                    <a:pt x="8488" y="44615"/>
                    <a:pt x="9597" y="45873"/>
                    <a:pt x="11095" y="46235"/>
                  </a:cubicBezTo>
                  <a:cubicBezTo>
                    <a:pt x="11391" y="46306"/>
                    <a:pt x="11688" y="46339"/>
                    <a:pt x="11983" y="46339"/>
                  </a:cubicBezTo>
                  <a:cubicBezTo>
                    <a:pt x="13586" y="46339"/>
                    <a:pt x="15150" y="45367"/>
                    <a:pt x="16368" y="44250"/>
                  </a:cubicBezTo>
                  <a:cubicBezTo>
                    <a:pt x="17812" y="42927"/>
                    <a:pt x="19065" y="41325"/>
                    <a:pt x="20822" y="40465"/>
                  </a:cubicBezTo>
                  <a:cubicBezTo>
                    <a:pt x="23353" y="39224"/>
                    <a:pt x="26610" y="39686"/>
                    <a:pt x="28815" y="37929"/>
                  </a:cubicBezTo>
                  <a:cubicBezTo>
                    <a:pt x="31544" y="35754"/>
                    <a:pt x="31140" y="31606"/>
                    <a:pt x="31890" y="28199"/>
                  </a:cubicBezTo>
                  <a:cubicBezTo>
                    <a:pt x="33150" y="22476"/>
                    <a:pt x="38102" y="18249"/>
                    <a:pt x="40038" y="12718"/>
                  </a:cubicBezTo>
                  <a:cubicBezTo>
                    <a:pt x="40418" y="11636"/>
                    <a:pt x="40679" y="10499"/>
                    <a:pt x="40652" y="9352"/>
                  </a:cubicBezTo>
                  <a:cubicBezTo>
                    <a:pt x="40569" y="5649"/>
                    <a:pt x="37449" y="2571"/>
                    <a:pt x="33956" y="1339"/>
                  </a:cubicBezTo>
                  <a:cubicBezTo>
                    <a:pt x="31938" y="627"/>
                    <a:pt x="29911" y="457"/>
                    <a:pt x="27871" y="457"/>
                  </a:cubicBezTo>
                  <a:cubicBezTo>
                    <a:pt x="26007" y="457"/>
                    <a:pt x="24132" y="599"/>
                    <a:pt x="22245" y="599"/>
                  </a:cubicBezTo>
                  <a:cubicBezTo>
                    <a:pt x="21785" y="599"/>
                    <a:pt x="21325" y="591"/>
                    <a:pt x="20863" y="570"/>
                  </a:cubicBezTo>
                  <a:cubicBezTo>
                    <a:pt x="19225" y="496"/>
                    <a:pt x="17470" y="0"/>
                    <a:pt x="15780" y="0"/>
                  </a:cubicBezTo>
                  <a:close/>
                </a:path>
              </a:pathLst>
            </a:custGeom>
            <a:solidFill>
              <a:srgbClr val="D5C5B5">
                <a:alpha val="69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1" name="Google Shape;2211;p58"/>
            <p:cNvSpPr/>
            <p:nvPr/>
          </p:nvSpPr>
          <p:spPr>
            <a:xfrm>
              <a:off x="3143325" y="1089650"/>
              <a:ext cx="4064350" cy="3503975"/>
            </a:xfrm>
            <a:custGeom>
              <a:rect b="b" l="l" r="r" t="t"/>
              <a:pathLst>
                <a:path extrusionOk="0" h="140159" w="162574">
                  <a:moveTo>
                    <a:pt x="149391" y="0"/>
                  </a:moveTo>
                  <a:cubicBezTo>
                    <a:pt x="148360" y="0"/>
                    <a:pt x="147330" y="156"/>
                    <a:pt x="146349" y="477"/>
                  </a:cubicBezTo>
                  <a:cubicBezTo>
                    <a:pt x="145329" y="812"/>
                    <a:pt x="144363" y="1309"/>
                    <a:pt x="143326" y="1583"/>
                  </a:cubicBezTo>
                  <a:cubicBezTo>
                    <a:pt x="142494" y="1801"/>
                    <a:pt x="141638" y="1870"/>
                    <a:pt x="140776" y="1870"/>
                  </a:cubicBezTo>
                  <a:cubicBezTo>
                    <a:pt x="140050" y="1870"/>
                    <a:pt x="139319" y="1821"/>
                    <a:pt x="138596" y="1772"/>
                  </a:cubicBezTo>
                  <a:lnTo>
                    <a:pt x="130106" y="1191"/>
                  </a:lnTo>
                  <a:cubicBezTo>
                    <a:pt x="129237" y="1132"/>
                    <a:pt x="128350" y="1076"/>
                    <a:pt x="127469" y="1076"/>
                  </a:cubicBezTo>
                  <a:cubicBezTo>
                    <a:pt x="125783" y="1076"/>
                    <a:pt x="124119" y="1281"/>
                    <a:pt x="122644" y="2056"/>
                  </a:cubicBezTo>
                  <a:cubicBezTo>
                    <a:pt x="119360" y="3782"/>
                    <a:pt x="117499" y="8084"/>
                    <a:pt x="113816" y="8529"/>
                  </a:cubicBezTo>
                  <a:cubicBezTo>
                    <a:pt x="113611" y="8554"/>
                    <a:pt x="113408" y="8566"/>
                    <a:pt x="113207" y="8566"/>
                  </a:cubicBezTo>
                  <a:cubicBezTo>
                    <a:pt x="110853" y="8566"/>
                    <a:pt x="108715" y="6973"/>
                    <a:pt x="106473" y="6087"/>
                  </a:cubicBezTo>
                  <a:cubicBezTo>
                    <a:pt x="105100" y="5543"/>
                    <a:pt x="103627" y="5279"/>
                    <a:pt x="102152" y="5279"/>
                  </a:cubicBezTo>
                  <a:cubicBezTo>
                    <a:pt x="99404" y="5279"/>
                    <a:pt x="96647" y="6196"/>
                    <a:pt x="94512" y="7933"/>
                  </a:cubicBezTo>
                  <a:cubicBezTo>
                    <a:pt x="93279" y="7304"/>
                    <a:pt x="93660" y="5468"/>
                    <a:pt x="93225" y="4153"/>
                  </a:cubicBezTo>
                  <a:cubicBezTo>
                    <a:pt x="92771" y="2782"/>
                    <a:pt x="91297" y="1954"/>
                    <a:pt x="89858" y="1828"/>
                  </a:cubicBezTo>
                  <a:cubicBezTo>
                    <a:pt x="89687" y="1813"/>
                    <a:pt x="89517" y="1806"/>
                    <a:pt x="89348" y="1806"/>
                  </a:cubicBezTo>
                  <a:cubicBezTo>
                    <a:pt x="88082" y="1806"/>
                    <a:pt x="86834" y="2194"/>
                    <a:pt x="85623" y="2590"/>
                  </a:cubicBezTo>
                  <a:cubicBezTo>
                    <a:pt x="82664" y="3556"/>
                    <a:pt x="79224" y="5204"/>
                    <a:pt x="78950" y="8303"/>
                  </a:cubicBezTo>
                  <a:cubicBezTo>
                    <a:pt x="78873" y="9176"/>
                    <a:pt x="79068" y="10104"/>
                    <a:pt x="78702" y="10900"/>
                  </a:cubicBezTo>
                  <a:cubicBezTo>
                    <a:pt x="78178" y="12033"/>
                    <a:pt x="76762" y="12408"/>
                    <a:pt x="75881" y="13291"/>
                  </a:cubicBezTo>
                  <a:cubicBezTo>
                    <a:pt x="74831" y="14345"/>
                    <a:pt x="74664" y="15971"/>
                    <a:pt x="74621" y="17458"/>
                  </a:cubicBezTo>
                  <a:cubicBezTo>
                    <a:pt x="74577" y="18944"/>
                    <a:pt x="74563" y="20541"/>
                    <a:pt x="73703" y="21754"/>
                  </a:cubicBezTo>
                  <a:cubicBezTo>
                    <a:pt x="73148" y="22537"/>
                    <a:pt x="71069" y="23068"/>
                    <a:pt x="69376" y="23068"/>
                  </a:cubicBezTo>
                  <a:cubicBezTo>
                    <a:pt x="68445" y="23068"/>
                    <a:pt x="67630" y="22907"/>
                    <a:pt x="67252" y="22539"/>
                  </a:cubicBezTo>
                  <a:cubicBezTo>
                    <a:pt x="66636" y="21940"/>
                    <a:pt x="65905" y="21693"/>
                    <a:pt x="65124" y="21693"/>
                  </a:cubicBezTo>
                  <a:cubicBezTo>
                    <a:pt x="63293" y="21693"/>
                    <a:pt x="61194" y="23048"/>
                    <a:pt x="59696" y="24392"/>
                  </a:cubicBezTo>
                  <a:lnTo>
                    <a:pt x="53326" y="30110"/>
                  </a:lnTo>
                  <a:cubicBezTo>
                    <a:pt x="51731" y="31541"/>
                    <a:pt x="50013" y="33034"/>
                    <a:pt x="47899" y="33389"/>
                  </a:cubicBezTo>
                  <a:cubicBezTo>
                    <a:pt x="47672" y="33427"/>
                    <a:pt x="47440" y="33446"/>
                    <a:pt x="47206" y="33446"/>
                  </a:cubicBezTo>
                  <a:cubicBezTo>
                    <a:pt x="45267" y="33446"/>
                    <a:pt x="43232" y="32171"/>
                    <a:pt x="43155" y="30259"/>
                  </a:cubicBezTo>
                  <a:cubicBezTo>
                    <a:pt x="43563" y="29875"/>
                    <a:pt x="44085" y="29761"/>
                    <a:pt x="44655" y="29761"/>
                  </a:cubicBezTo>
                  <a:cubicBezTo>
                    <a:pt x="45498" y="29761"/>
                    <a:pt x="46445" y="30012"/>
                    <a:pt x="47276" y="30012"/>
                  </a:cubicBezTo>
                  <a:cubicBezTo>
                    <a:pt x="47872" y="30012"/>
                    <a:pt x="48409" y="29883"/>
                    <a:pt x="48805" y="29438"/>
                  </a:cubicBezTo>
                  <a:cubicBezTo>
                    <a:pt x="49977" y="28121"/>
                    <a:pt x="48243" y="26238"/>
                    <a:pt x="46718" y="25356"/>
                  </a:cubicBezTo>
                  <a:cubicBezTo>
                    <a:pt x="43929" y="23744"/>
                    <a:pt x="41047" y="22101"/>
                    <a:pt x="37854" y="21667"/>
                  </a:cubicBezTo>
                  <a:cubicBezTo>
                    <a:pt x="37395" y="21605"/>
                    <a:pt x="36928" y="21573"/>
                    <a:pt x="36459" y="21573"/>
                  </a:cubicBezTo>
                  <a:cubicBezTo>
                    <a:pt x="33662" y="21573"/>
                    <a:pt x="30804" y="22696"/>
                    <a:pt x="29384" y="25062"/>
                  </a:cubicBezTo>
                  <a:cubicBezTo>
                    <a:pt x="27966" y="27426"/>
                    <a:pt x="28225" y="30512"/>
                    <a:pt x="26820" y="32884"/>
                  </a:cubicBezTo>
                  <a:cubicBezTo>
                    <a:pt x="25941" y="34369"/>
                    <a:pt x="24491" y="35431"/>
                    <a:pt x="23493" y="36839"/>
                  </a:cubicBezTo>
                  <a:cubicBezTo>
                    <a:pt x="22495" y="38247"/>
                    <a:pt x="22067" y="40372"/>
                    <a:pt x="23291" y="41591"/>
                  </a:cubicBezTo>
                  <a:cubicBezTo>
                    <a:pt x="24277" y="42574"/>
                    <a:pt x="25957" y="42576"/>
                    <a:pt x="26934" y="43568"/>
                  </a:cubicBezTo>
                  <a:cubicBezTo>
                    <a:pt x="27686" y="44334"/>
                    <a:pt x="27942" y="45612"/>
                    <a:pt x="28928" y="46032"/>
                  </a:cubicBezTo>
                  <a:cubicBezTo>
                    <a:pt x="29116" y="46112"/>
                    <a:pt x="29308" y="46149"/>
                    <a:pt x="29499" y="46149"/>
                  </a:cubicBezTo>
                  <a:cubicBezTo>
                    <a:pt x="30453" y="46149"/>
                    <a:pt x="31375" y="45228"/>
                    <a:pt x="31599" y="44232"/>
                  </a:cubicBezTo>
                  <a:cubicBezTo>
                    <a:pt x="31870" y="43035"/>
                    <a:pt x="31491" y="41803"/>
                    <a:pt x="31294" y="40594"/>
                  </a:cubicBezTo>
                  <a:cubicBezTo>
                    <a:pt x="30707" y="36976"/>
                    <a:pt x="32524" y="32527"/>
                    <a:pt x="36153" y="32010"/>
                  </a:cubicBezTo>
                  <a:cubicBezTo>
                    <a:pt x="36979" y="32041"/>
                    <a:pt x="37253" y="33221"/>
                    <a:pt x="36881" y="33960"/>
                  </a:cubicBezTo>
                  <a:cubicBezTo>
                    <a:pt x="36512" y="34700"/>
                    <a:pt x="35790" y="35213"/>
                    <a:pt x="35400" y="35941"/>
                  </a:cubicBezTo>
                  <a:cubicBezTo>
                    <a:pt x="34663" y="37314"/>
                    <a:pt x="35518" y="39272"/>
                    <a:pt x="37026" y="39667"/>
                  </a:cubicBezTo>
                  <a:cubicBezTo>
                    <a:pt x="38598" y="40078"/>
                    <a:pt x="41223" y="39748"/>
                    <a:pt x="41017" y="41358"/>
                  </a:cubicBezTo>
                  <a:cubicBezTo>
                    <a:pt x="40797" y="43068"/>
                    <a:pt x="37630" y="41948"/>
                    <a:pt x="36606" y="43336"/>
                  </a:cubicBezTo>
                  <a:cubicBezTo>
                    <a:pt x="36002" y="44155"/>
                    <a:pt x="36537" y="45296"/>
                    <a:pt x="36521" y="46313"/>
                  </a:cubicBezTo>
                  <a:cubicBezTo>
                    <a:pt x="36494" y="48303"/>
                    <a:pt x="34299" y="49599"/>
                    <a:pt x="32313" y="49739"/>
                  </a:cubicBezTo>
                  <a:cubicBezTo>
                    <a:pt x="32097" y="49755"/>
                    <a:pt x="31880" y="49762"/>
                    <a:pt x="31663" y="49762"/>
                  </a:cubicBezTo>
                  <a:cubicBezTo>
                    <a:pt x="30164" y="49762"/>
                    <a:pt x="28664" y="49439"/>
                    <a:pt x="27166" y="49439"/>
                  </a:cubicBezTo>
                  <a:cubicBezTo>
                    <a:pt x="26898" y="49439"/>
                    <a:pt x="26629" y="49449"/>
                    <a:pt x="26361" y="49474"/>
                  </a:cubicBezTo>
                  <a:cubicBezTo>
                    <a:pt x="24379" y="49654"/>
                    <a:pt x="22222" y="51058"/>
                    <a:pt x="22312" y="53044"/>
                  </a:cubicBezTo>
                  <a:cubicBezTo>
                    <a:pt x="19567" y="54331"/>
                    <a:pt x="16715" y="55374"/>
                    <a:pt x="13788" y="56164"/>
                  </a:cubicBezTo>
                  <a:cubicBezTo>
                    <a:pt x="13912" y="58317"/>
                    <a:pt x="17975" y="58517"/>
                    <a:pt x="17960" y="60675"/>
                  </a:cubicBezTo>
                  <a:cubicBezTo>
                    <a:pt x="17949" y="61887"/>
                    <a:pt x="16542" y="62556"/>
                    <a:pt x="15302" y="62556"/>
                  </a:cubicBezTo>
                  <a:cubicBezTo>
                    <a:pt x="15219" y="62556"/>
                    <a:pt x="15137" y="62553"/>
                    <a:pt x="15056" y="62547"/>
                  </a:cubicBezTo>
                  <a:cubicBezTo>
                    <a:pt x="14072" y="62475"/>
                    <a:pt x="13082" y="62160"/>
                    <a:pt x="12113" y="62160"/>
                  </a:cubicBezTo>
                  <a:cubicBezTo>
                    <a:pt x="11810" y="62160"/>
                    <a:pt x="11508" y="62191"/>
                    <a:pt x="11210" y="62270"/>
                  </a:cubicBezTo>
                  <a:cubicBezTo>
                    <a:pt x="9047" y="62839"/>
                    <a:pt x="8290" y="65880"/>
                    <a:pt x="9487" y="67769"/>
                  </a:cubicBezTo>
                  <a:cubicBezTo>
                    <a:pt x="10572" y="69481"/>
                    <a:pt x="12694" y="70258"/>
                    <a:pt x="14741" y="70258"/>
                  </a:cubicBezTo>
                  <a:cubicBezTo>
                    <a:pt x="14954" y="70258"/>
                    <a:pt x="15165" y="70249"/>
                    <a:pt x="15375" y="70233"/>
                  </a:cubicBezTo>
                  <a:cubicBezTo>
                    <a:pt x="16269" y="70162"/>
                    <a:pt x="17225" y="69924"/>
                    <a:pt x="17785" y="69223"/>
                  </a:cubicBezTo>
                  <a:cubicBezTo>
                    <a:pt x="18318" y="68554"/>
                    <a:pt x="18362" y="67634"/>
                    <a:pt x="18586" y="66808"/>
                  </a:cubicBezTo>
                  <a:cubicBezTo>
                    <a:pt x="19089" y="64960"/>
                    <a:pt x="20667" y="63445"/>
                    <a:pt x="22534" y="63019"/>
                  </a:cubicBezTo>
                  <a:cubicBezTo>
                    <a:pt x="23588" y="62778"/>
                    <a:pt x="24878" y="62758"/>
                    <a:pt x="25444" y="61839"/>
                  </a:cubicBezTo>
                  <a:cubicBezTo>
                    <a:pt x="27854" y="63143"/>
                    <a:pt x="29550" y="65685"/>
                    <a:pt x="29826" y="68413"/>
                  </a:cubicBezTo>
                  <a:cubicBezTo>
                    <a:pt x="30020" y="68663"/>
                    <a:pt x="30274" y="68770"/>
                    <a:pt x="30543" y="68770"/>
                  </a:cubicBezTo>
                  <a:cubicBezTo>
                    <a:pt x="31347" y="68770"/>
                    <a:pt x="32287" y="67809"/>
                    <a:pt x="32159" y="66868"/>
                  </a:cubicBezTo>
                  <a:cubicBezTo>
                    <a:pt x="31991" y="65614"/>
                    <a:pt x="30882" y="64743"/>
                    <a:pt x="30003" y="63834"/>
                  </a:cubicBezTo>
                  <a:cubicBezTo>
                    <a:pt x="29122" y="62923"/>
                    <a:pt x="28387" y="61510"/>
                    <a:pt x="29078" y="60448"/>
                  </a:cubicBezTo>
                  <a:lnTo>
                    <a:pt x="29078" y="60448"/>
                  </a:lnTo>
                  <a:cubicBezTo>
                    <a:pt x="33197" y="61658"/>
                    <a:pt x="36527" y="65238"/>
                    <a:pt x="37435" y="69435"/>
                  </a:cubicBezTo>
                  <a:cubicBezTo>
                    <a:pt x="38871" y="69149"/>
                    <a:pt x="39664" y="67205"/>
                    <a:pt x="38838" y="65997"/>
                  </a:cubicBezTo>
                  <a:cubicBezTo>
                    <a:pt x="39003" y="65628"/>
                    <a:pt x="39328" y="65472"/>
                    <a:pt x="39697" y="65472"/>
                  </a:cubicBezTo>
                  <a:cubicBezTo>
                    <a:pt x="40331" y="65472"/>
                    <a:pt x="41094" y="65932"/>
                    <a:pt x="41391" y="66558"/>
                  </a:cubicBezTo>
                  <a:cubicBezTo>
                    <a:pt x="41862" y="67549"/>
                    <a:pt x="41819" y="68770"/>
                    <a:pt x="42492" y="69636"/>
                  </a:cubicBezTo>
                  <a:cubicBezTo>
                    <a:pt x="43175" y="70517"/>
                    <a:pt x="44261" y="70711"/>
                    <a:pt x="45451" y="70711"/>
                  </a:cubicBezTo>
                  <a:cubicBezTo>
                    <a:pt x="46388" y="70711"/>
                    <a:pt x="47390" y="70590"/>
                    <a:pt x="48312" y="70590"/>
                  </a:cubicBezTo>
                  <a:cubicBezTo>
                    <a:pt x="49551" y="70590"/>
                    <a:pt x="50643" y="70808"/>
                    <a:pt x="51235" y="71828"/>
                  </a:cubicBezTo>
                  <a:cubicBezTo>
                    <a:pt x="52336" y="73723"/>
                    <a:pt x="49909" y="75927"/>
                    <a:pt x="47711" y="75927"/>
                  </a:cubicBezTo>
                  <a:cubicBezTo>
                    <a:pt x="47678" y="75927"/>
                    <a:pt x="47645" y="75926"/>
                    <a:pt x="47613" y="75925"/>
                  </a:cubicBezTo>
                  <a:cubicBezTo>
                    <a:pt x="45391" y="75856"/>
                    <a:pt x="43361" y="74585"/>
                    <a:pt x="41147" y="74365"/>
                  </a:cubicBezTo>
                  <a:cubicBezTo>
                    <a:pt x="40897" y="74340"/>
                    <a:pt x="40647" y="74329"/>
                    <a:pt x="40397" y="74329"/>
                  </a:cubicBezTo>
                  <a:cubicBezTo>
                    <a:pt x="38218" y="74329"/>
                    <a:pt x="36082" y="75200"/>
                    <a:pt x="33896" y="75455"/>
                  </a:cubicBezTo>
                  <a:cubicBezTo>
                    <a:pt x="33619" y="75487"/>
                    <a:pt x="33335" y="75503"/>
                    <a:pt x="33048" y="75503"/>
                  </a:cubicBezTo>
                  <a:cubicBezTo>
                    <a:pt x="30807" y="75503"/>
                    <a:pt x="28395" y="74514"/>
                    <a:pt x="27939" y="72388"/>
                  </a:cubicBezTo>
                  <a:cubicBezTo>
                    <a:pt x="27802" y="71741"/>
                    <a:pt x="27855" y="71030"/>
                    <a:pt x="27514" y="70464"/>
                  </a:cubicBezTo>
                  <a:cubicBezTo>
                    <a:pt x="27109" y="69793"/>
                    <a:pt x="26279" y="69553"/>
                    <a:pt x="25473" y="69553"/>
                  </a:cubicBezTo>
                  <a:cubicBezTo>
                    <a:pt x="25313" y="69553"/>
                    <a:pt x="25154" y="69562"/>
                    <a:pt x="24999" y="69580"/>
                  </a:cubicBezTo>
                  <a:cubicBezTo>
                    <a:pt x="21817" y="69942"/>
                    <a:pt x="18598" y="72595"/>
                    <a:pt x="15740" y="72595"/>
                  </a:cubicBezTo>
                  <a:cubicBezTo>
                    <a:pt x="14956" y="72595"/>
                    <a:pt x="14199" y="72395"/>
                    <a:pt x="13478" y="71894"/>
                  </a:cubicBezTo>
                  <a:cubicBezTo>
                    <a:pt x="11337" y="76062"/>
                    <a:pt x="6101" y="77629"/>
                    <a:pt x="3179" y="81294"/>
                  </a:cubicBezTo>
                  <a:cubicBezTo>
                    <a:pt x="0" y="85282"/>
                    <a:pt x="268" y="91440"/>
                    <a:pt x="3354" y="95500"/>
                  </a:cubicBezTo>
                  <a:cubicBezTo>
                    <a:pt x="6050" y="99045"/>
                    <a:pt x="10552" y="100957"/>
                    <a:pt x="15019" y="100957"/>
                  </a:cubicBezTo>
                  <a:cubicBezTo>
                    <a:pt x="15667" y="100957"/>
                    <a:pt x="16314" y="100917"/>
                    <a:pt x="16954" y="100836"/>
                  </a:cubicBezTo>
                  <a:cubicBezTo>
                    <a:pt x="17630" y="100750"/>
                    <a:pt x="18327" y="100626"/>
                    <a:pt x="19005" y="100626"/>
                  </a:cubicBezTo>
                  <a:cubicBezTo>
                    <a:pt x="19489" y="100626"/>
                    <a:pt x="19963" y="100690"/>
                    <a:pt x="20413" y="100875"/>
                  </a:cubicBezTo>
                  <a:cubicBezTo>
                    <a:pt x="21482" y="101317"/>
                    <a:pt x="22166" y="102352"/>
                    <a:pt x="23058" y="103088"/>
                  </a:cubicBezTo>
                  <a:cubicBezTo>
                    <a:pt x="23580" y="103519"/>
                    <a:pt x="24303" y="103823"/>
                    <a:pt x="24961" y="103823"/>
                  </a:cubicBezTo>
                  <a:cubicBezTo>
                    <a:pt x="25427" y="103823"/>
                    <a:pt x="25861" y="103670"/>
                    <a:pt x="26168" y="103301"/>
                  </a:cubicBezTo>
                  <a:lnTo>
                    <a:pt x="26168" y="103301"/>
                  </a:lnTo>
                  <a:cubicBezTo>
                    <a:pt x="25321" y="105399"/>
                    <a:pt x="25557" y="107902"/>
                    <a:pt x="26779" y="109805"/>
                  </a:cubicBezTo>
                  <a:cubicBezTo>
                    <a:pt x="28099" y="111859"/>
                    <a:pt x="30559" y="113484"/>
                    <a:pt x="30509" y="115926"/>
                  </a:cubicBezTo>
                  <a:cubicBezTo>
                    <a:pt x="30482" y="117190"/>
                    <a:pt x="29748" y="118318"/>
                    <a:pt x="29403" y="119536"/>
                  </a:cubicBezTo>
                  <a:cubicBezTo>
                    <a:pt x="27829" y="125109"/>
                    <a:pt x="34415" y="129657"/>
                    <a:pt x="35455" y="135354"/>
                  </a:cubicBezTo>
                  <a:cubicBezTo>
                    <a:pt x="35736" y="136888"/>
                    <a:pt x="35735" y="138735"/>
                    <a:pt x="37029" y="139601"/>
                  </a:cubicBezTo>
                  <a:cubicBezTo>
                    <a:pt x="37625" y="139999"/>
                    <a:pt x="38374" y="140081"/>
                    <a:pt x="39090" y="140127"/>
                  </a:cubicBezTo>
                  <a:cubicBezTo>
                    <a:pt x="39409" y="140148"/>
                    <a:pt x="39736" y="140158"/>
                    <a:pt x="40067" y="140158"/>
                  </a:cubicBezTo>
                  <a:cubicBezTo>
                    <a:pt x="43538" y="140158"/>
                    <a:pt x="47454" y="138962"/>
                    <a:pt x="48151" y="135675"/>
                  </a:cubicBezTo>
                  <a:cubicBezTo>
                    <a:pt x="48366" y="134657"/>
                    <a:pt x="48212" y="133602"/>
                    <a:pt x="48243" y="132560"/>
                  </a:cubicBezTo>
                  <a:cubicBezTo>
                    <a:pt x="48336" y="129451"/>
                    <a:pt x="50239" y="126459"/>
                    <a:pt x="53017" y="125056"/>
                  </a:cubicBezTo>
                  <a:cubicBezTo>
                    <a:pt x="53771" y="124675"/>
                    <a:pt x="54600" y="124390"/>
                    <a:pt x="55202" y="123799"/>
                  </a:cubicBezTo>
                  <a:cubicBezTo>
                    <a:pt x="56528" y="122495"/>
                    <a:pt x="56234" y="120283"/>
                    <a:pt x="55553" y="118553"/>
                  </a:cubicBezTo>
                  <a:cubicBezTo>
                    <a:pt x="54872" y="116821"/>
                    <a:pt x="53881" y="115076"/>
                    <a:pt x="54120" y="113231"/>
                  </a:cubicBezTo>
                  <a:cubicBezTo>
                    <a:pt x="54502" y="110269"/>
                    <a:pt x="57681" y="108706"/>
                    <a:pt x="60090" y="106941"/>
                  </a:cubicBezTo>
                  <a:cubicBezTo>
                    <a:pt x="63716" y="104284"/>
                    <a:pt x="66206" y="100125"/>
                    <a:pt x="66835" y="95675"/>
                  </a:cubicBezTo>
                  <a:lnTo>
                    <a:pt x="66835" y="95675"/>
                  </a:lnTo>
                  <a:cubicBezTo>
                    <a:pt x="65061" y="96232"/>
                    <a:pt x="63075" y="96745"/>
                    <a:pt x="61220" y="96745"/>
                  </a:cubicBezTo>
                  <a:cubicBezTo>
                    <a:pt x="59581" y="96745"/>
                    <a:pt x="58045" y="96344"/>
                    <a:pt x="56849" y="95215"/>
                  </a:cubicBezTo>
                  <a:cubicBezTo>
                    <a:pt x="55965" y="94380"/>
                    <a:pt x="55421" y="93259"/>
                    <a:pt x="54897" y="92162"/>
                  </a:cubicBezTo>
                  <a:lnTo>
                    <a:pt x="50173" y="82291"/>
                  </a:lnTo>
                  <a:cubicBezTo>
                    <a:pt x="49966" y="81857"/>
                    <a:pt x="49755" y="81362"/>
                    <a:pt x="49925" y="80912"/>
                  </a:cubicBezTo>
                  <a:cubicBezTo>
                    <a:pt x="50074" y="80517"/>
                    <a:pt x="50366" y="80356"/>
                    <a:pt x="50717" y="80356"/>
                  </a:cubicBezTo>
                  <a:cubicBezTo>
                    <a:pt x="51453" y="80356"/>
                    <a:pt x="52449" y="81064"/>
                    <a:pt x="52928" y="81807"/>
                  </a:cubicBezTo>
                  <a:cubicBezTo>
                    <a:pt x="55452" y="85724"/>
                    <a:pt x="57718" y="89804"/>
                    <a:pt x="59707" y="94020"/>
                  </a:cubicBezTo>
                  <a:cubicBezTo>
                    <a:pt x="63791" y="93273"/>
                    <a:pt x="67648" y="91596"/>
                    <a:pt x="70980" y="89118"/>
                  </a:cubicBezTo>
                  <a:cubicBezTo>
                    <a:pt x="72037" y="88329"/>
                    <a:pt x="73088" y="87386"/>
                    <a:pt x="73445" y="86117"/>
                  </a:cubicBezTo>
                  <a:cubicBezTo>
                    <a:pt x="73802" y="84846"/>
                    <a:pt x="73146" y="83218"/>
                    <a:pt x="71846" y="82993"/>
                  </a:cubicBezTo>
                  <a:cubicBezTo>
                    <a:pt x="71723" y="82971"/>
                    <a:pt x="71600" y="82963"/>
                    <a:pt x="71476" y="82963"/>
                  </a:cubicBezTo>
                  <a:cubicBezTo>
                    <a:pt x="71093" y="82963"/>
                    <a:pt x="70708" y="83045"/>
                    <a:pt x="70324" y="83086"/>
                  </a:cubicBezTo>
                  <a:cubicBezTo>
                    <a:pt x="70133" y="83106"/>
                    <a:pt x="69943" y="83115"/>
                    <a:pt x="69755" y="83115"/>
                  </a:cubicBezTo>
                  <a:cubicBezTo>
                    <a:pt x="66927" y="83115"/>
                    <a:pt x="64468" y="80925"/>
                    <a:pt x="62588" y="78727"/>
                  </a:cubicBezTo>
                  <a:cubicBezTo>
                    <a:pt x="63132" y="78118"/>
                    <a:pt x="63852" y="77890"/>
                    <a:pt x="64640" y="77890"/>
                  </a:cubicBezTo>
                  <a:cubicBezTo>
                    <a:pt x="65842" y="77890"/>
                    <a:pt x="67201" y="78421"/>
                    <a:pt x="68334" y="78941"/>
                  </a:cubicBezTo>
                  <a:cubicBezTo>
                    <a:pt x="71699" y="80486"/>
                    <a:pt x="75249" y="81588"/>
                    <a:pt x="78895" y="82221"/>
                  </a:cubicBezTo>
                  <a:cubicBezTo>
                    <a:pt x="79803" y="82378"/>
                    <a:pt x="80736" y="82513"/>
                    <a:pt x="81554" y="82936"/>
                  </a:cubicBezTo>
                  <a:cubicBezTo>
                    <a:pt x="82126" y="83232"/>
                    <a:pt x="82622" y="83658"/>
                    <a:pt x="83095" y="84096"/>
                  </a:cubicBezTo>
                  <a:cubicBezTo>
                    <a:pt x="87298" y="87967"/>
                    <a:pt x="90407" y="93013"/>
                    <a:pt x="91975" y="98509"/>
                  </a:cubicBezTo>
                  <a:cubicBezTo>
                    <a:pt x="92104" y="98538"/>
                    <a:pt x="92231" y="98552"/>
                    <a:pt x="92354" y="98552"/>
                  </a:cubicBezTo>
                  <a:cubicBezTo>
                    <a:pt x="93754" y="98552"/>
                    <a:pt x="94717" y="96760"/>
                    <a:pt x="94833" y="95252"/>
                  </a:cubicBezTo>
                  <a:cubicBezTo>
                    <a:pt x="94960" y="93612"/>
                    <a:pt x="94769" y="91722"/>
                    <a:pt x="95948" y="90578"/>
                  </a:cubicBezTo>
                  <a:cubicBezTo>
                    <a:pt x="96875" y="89678"/>
                    <a:pt x="98399" y="89556"/>
                    <a:pt x="99214" y="88552"/>
                  </a:cubicBezTo>
                  <a:cubicBezTo>
                    <a:pt x="100238" y="87289"/>
                    <a:pt x="99703" y="85157"/>
                    <a:pt x="100900" y="84056"/>
                  </a:cubicBezTo>
                  <a:cubicBezTo>
                    <a:pt x="101284" y="83704"/>
                    <a:pt x="101728" y="83552"/>
                    <a:pt x="102190" y="83552"/>
                  </a:cubicBezTo>
                  <a:cubicBezTo>
                    <a:pt x="103537" y="83552"/>
                    <a:pt x="105034" y="84844"/>
                    <a:pt x="105630" y="86240"/>
                  </a:cubicBezTo>
                  <a:cubicBezTo>
                    <a:pt x="106431" y="88116"/>
                    <a:pt x="106723" y="90422"/>
                    <a:pt x="108410" y="91569"/>
                  </a:cubicBezTo>
                  <a:lnTo>
                    <a:pt x="111137" y="91176"/>
                  </a:lnTo>
                  <a:cubicBezTo>
                    <a:pt x="111152" y="95778"/>
                    <a:pt x="112750" y="100362"/>
                    <a:pt x="115602" y="103975"/>
                  </a:cubicBezTo>
                  <a:cubicBezTo>
                    <a:pt x="117157" y="103161"/>
                    <a:pt x="116453" y="100795"/>
                    <a:pt x="115480" y="99330"/>
                  </a:cubicBezTo>
                  <a:cubicBezTo>
                    <a:pt x="114508" y="97866"/>
                    <a:pt x="113554" y="95681"/>
                    <a:pt x="114936" y="94596"/>
                  </a:cubicBezTo>
                  <a:lnTo>
                    <a:pt x="114936" y="94596"/>
                  </a:lnTo>
                  <a:cubicBezTo>
                    <a:pt x="116854" y="94614"/>
                    <a:pt x="117747" y="97259"/>
                    <a:pt x="119611" y="97712"/>
                  </a:cubicBezTo>
                  <a:cubicBezTo>
                    <a:pt x="119777" y="97752"/>
                    <a:pt x="119940" y="97771"/>
                    <a:pt x="120101" y="97771"/>
                  </a:cubicBezTo>
                  <a:cubicBezTo>
                    <a:pt x="121744" y="97771"/>
                    <a:pt x="123089" y="95790"/>
                    <a:pt x="122784" y="94080"/>
                  </a:cubicBezTo>
                  <a:cubicBezTo>
                    <a:pt x="122451" y="92201"/>
                    <a:pt x="120835" y="90820"/>
                    <a:pt x="119169" y="89895"/>
                  </a:cubicBezTo>
                  <a:cubicBezTo>
                    <a:pt x="117675" y="88258"/>
                    <a:pt x="119833" y="85644"/>
                    <a:pt x="122018" y="85274"/>
                  </a:cubicBezTo>
                  <a:cubicBezTo>
                    <a:pt x="122730" y="85153"/>
                    <a:pt x="123464" y="85138"/>
                    <a:pt x="124199" y="85138"/>
                  </a:cubicBezTo>
                  <a:cubicBezTo>
                    <a:pt x="124443" y="85138"/>
                    <a:pt x="124686" y="85140"/>
                    <a:pt x="124930" y="85140"/>
                  </a:cubicBezTo>
                  <a:cubicBezTo>
                    <a:pt x="126201" y="85140"/>
                    <a:pt x="127452" y="85095"/>
                    <a:pt x="128573" y="84531"/>
                  </a:cubicBezTo>
                  <a:cubicBezTo>
                    <a:pt x="130946" y="83339"/>
                    <a:pt x="131739" y="80207"/>
                    <a:pt x="131200" y="77607"/>
                  </a:cubicBezTo>
                  <a:cubicBezTo>
                    <a:pt x="130659" y="75007"/>
                    <a:pt x="129117" y="72748"/>
                    <a:pt x="127857" y="70410"/>
                  </a:cubicBezTo>
                  <a:cubicBezTo>
                    <a:pt x="126781" y="68413"/>
                    <a:pt x="126249" y="65298"/>
                    <a:pt x="128341" y="64420"/>
                  </a:cubicBezTo>
                  <a:cubicBezTo>
                    <a:pt x="128900" y="64186"/>
                    <a:pt x="129528" y="64195"/>
                    <a:pt x="130135" y="64170"/>
                  </a:cubicBezTo>
                  <a:cubicBezTo>
                    <a:pt x="138047" y="63837"/>
                    <a:pt x="144592" y="55459"/>
                    <a:pt x="143005" y="47701"/>
                  </a:cubicBezTo>
                  <a:cubicBezTo>
                    <a:pt x="142706" y="46238"/>
                    <a:pt x="142140" y="44786"/>
                    <a:pt x="141097" y="43719"/>
                  </a:cubicBezTo>
                  <a:cubicBezTo>
                    <a:pt x="139216" y="41800"/>
                    <a:pt x="136024" y="41349"/>
                    <a:pt x="134619" y="39057"/>
                  </a:cubicBezTo>
                  <a:cubicBezTo>
                    <a:pt x="132900" y="36255"/>
                    <a:pt x="135025" y="32537"/>
                    <a:pt x="137778" y="30737"/>
                  </a:cubicBezTo>
                  <a:cubicBezTo>
                    <a:pt x="140529" y="28938"/>
                    <a:pt x="143891" y="28156"/>
                    <a:pt x="146461" y="26105"/>
                  </a:cubicBezTo>
                  <a:cubicBezTo>
                    <a:pt x="147145" y="26087"/>
                    <a:pt x="147512" y="25417"/>
                    <a:pt x="147638" y="24743"/>
                  </a:cubicBezTo>
                  <a:cubicBezTo>
                    <a:pt x="147716" y="24319"/>
                    <a:pt x="147611" y="23887"/>
                    <a:pt x="147608" y="23456"/>
                  </a:cubicBezTo>
                  <a:cubicBezTo>
                    <a:pt x="147598" y="22276"/>
                    <a:pt x="148442" y="21139"/>
                    <a:pt x="149574" y="20805"/>
                  </a:cubicBezTo>
                  <a:cubicBezTo>
                    <a:pt x="149811" y="20736"/>
                    <a:pt x="150056" y="20702"/>
                    <a:pt x="150302" y="20702"/>
                  </a:cubicBezTo>
                  <a:cubicBezTo>
                    <a:pt x="151231" y="20702"/>
                    <a:pt x="152165" y="21179"/>
                    <a:pt x="152664" y="21968"/>
                  </a:cubicBezTo>
                  <a:cubicBezTo>
                    <a:pt x="153442" y="23198"/>
                    <a:pt x="153129" y="24821"/>
                    <a:pt x="152563" y="26163"/>
                  </a:cubicBezTo>
                  <a:cubicBezTo>
                    <a:pt x="151998" y="27505"/>
                    <a:pt x="151199" y="28790"/>
                    <a:pt x="151051" y="30239"/>
                  </a:cubicBezTo>
                  <a:cubicBezTo>
                    <a:pt x="150905" y="31687"/>
                    <a:pt x="151726" y="33391"/>
                    <a:pt x="153173" y="33553"/>
                  </a:cubicBezTo>
                  <a:cubicBezTo>
                    <a:pt x="153252" y="33562"/>
                    <a:pt x="153330" y="33566"/>
                    <a:pt x="153406" y="33566"/>
                  </a:cubicBezTo>
                  <a:cubicBezTo>
                    <a:pt x="155043" y="33566"/>
                    <a:pt x="156090" y="31574"/>
                    <a:pt x="156201" y="29877"/>
                  </a:cubicBezTo>
                  <a:cubicBezTo>
                    <a:pt x="156318" y="28099"/>
                    <a:pt x="155972" y="26160"/>
                    <a:pt x="156925" y="24659"/>
                  </a:cubicBezTo>
                  <a:cubicBezTo>
                    <a:pt x="158377" y="22374"/>
                    <a:pt x="162385" y="21839"/>
                    <a:pt x="162490" y="19133"/>
                  </a:cubicBezTo>
                  <a:cubicBezTo>
                    <a:pt x="162574" y="16945"/>
                    <a:pt x="159821" y="15661"/>
                    <a:pt x="159327" y="13530"/>
                  </a:cubicBezTo>
                  <a:cubicBezTo>
                    <a:pt x="159129" y="12668"/>
                    <a:pt x="159325" y="11773"/>
                    <a:pt x="159405" y="10894"/>
                  </a:cubicBezTo>
                  <a:cubicBezTo>
                    <a:pt x="159709" y="7612"/>
                    <a:pt x="158263" y="4218"/>
                    <a:pt x="155688" y="2163"/>
                  </a:cubicBezTo>
                  <a:cubicBezTo>
                    <a:pt x="153919" y="751"/>
                    <a:pt x="151652" y="0"/>
                    <a:pt x="149391" y="0"/>
                  </a:cubicBezTo>
                  <a:close/>
                </a:path>
              </a:pathLst>
            </a:custGeom>
            <a:solidFill>
              <a:srgbClr val="D5C5B5">
                <a:alpha val="69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2" name="Google Shape;2212;p58"/>
            <p:cNvSpPr/>
            <p:nvPr/>
          </p:nvSpPr>
          <p:spPr>
            <a:xfrm>
              <a:off x="6146600" y="3671525"/>
              <a:ext cx="342925" cy="189500"/>
            </a:xfrm>
            <a:custGeom>
              <a:rect b="b" l="l" r="r" t="t"/>
              <a:pathLst>
                <a:path extrusionOk="0" h="7580" w="13717">
                  <a:moveTo>
                    <a:pt x="9951" y="0"/>
                  </a:moveTo>
                  <a:cubicBezTo>
                    <a:pt x="6355" y="0"/>
                    <a:pt x="1" y="1281"/>
                    <a:pt x="2486" y="4894"/>
                  </a:cubicBezTo>
                  <a:cubicBezTo>
                    <a:pt x="3169" y="5885"/>
                    <a:pt x="4297" y="6467"/>
                    <a:pt x="5404" y="6938"/>
                  </a:cubicBezTo>
                  <a:cubicBezTo>
                    <a:pt x="6217" y="7282"/>
                    <a:pt x="7136" y="7580"/>
                    <a:pt x="8003" y="7580"/>
                  </a:cubicBezTo>
                  <a:cubicBezTo>
                    <a:pt x="8565" y="7580"/>
                    <a:pt x="9106" y="7454"/>
                    <a:pt x="9581" y="7134"/>
                  </a:cubicBezTo>
                  <a:cubicBezTo>
                    <a:pt x="10406" y="6577"/>
                    <a:pt x="13156" y="2774"/>
                    <a:pt x="13348" y="1948"/>
                  </a:cubicBezTo>
                  <a:cubicBezTo>
                    <a:pt x="13716" y="358"/>
                    <a:pt x="13186" y="447"/>
                    <a:pt x="11597" y="126"/>
                  </a:cubicBezTo>
                  <a:cubicBezTo>
                    <a:pt x="11194" y="44"/>
                    <a:pt x="10620" y="0"/>
                    <a:pt x="9951" y="0"/>
                  </a:cubicBezTo>
                  <a:close/>
                </a:path>
              </a:pathLst>
            </a:custGeom>
            <a:solidFill>
              <a:srgbClr val="D5C5B5">
                <a:alpha val="69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3" name="Google Shape;2213;p58"/>
            <p:cNvSpPr/>
            <p:nvPr/>
          </p:nvSpPr>
          <p:spPr>
            <a:xfrm>
              <a:off x="5901600" y="3652500"/>
              <a:ext cx="558700" cy="402875"/>
            </a:xfrm>
            <a:custGeom>
              <a:rect b="b" l="l" r="r" t="t"/>
              <a:pathLst>
                <a:path extrusionOk="0" h="16115" w="22348">
                  <a:moveTo>
                    <a:pt x="946" y="1"/>
                  </a:moveTo>
                  <a:cubicBezTo>
                    <a:pt x="616" y="1"/>
                    <a:pt x="299" y="66"/>
                    <a:pt x="1" y="208"/>
                  </a:cubicBezTo>
                  <a:cubicBezTo>
                    <a:pt x="742" y="1762"/>
                    <a:pt x="2032" y="3475"/>
                    <a:pt x="2935" y="5119"/>
                  </a:cubicBezTo>
                  <a:cubicBezTo>
                    <a:pt x="6575" y="11745"/>
                    <a:pt x="13987" y="16115"/>
                    <a:pt x="21544" y="16115"/>
                  </a:cubicBezTo>
                  <a:cubicBezTo>
                    <a:pt x="21635" y="16115"/>
                    <a:pt x="21726" y="16114"/>
                    <a:pt x="21817" y="16113"/>
                  </a:cubicBezTo>
                  <a:cubicBezTo>
                    <a:pt x="22347" y="15571"/>
                    <a:pt x="21564" y="14744"/>
                    <a:pt x="20866" y="14448"/>
                  </a:cubicBezTo>
                  <a:cubicBezTo>
                    <a:pt x="18934" y="13634"/>
                    <a:pt x="16857" y="13226"/>
                    <a:pt x="14879" y="12532"/>
                  </a:cubicBezTo>
                  <a:cubicBezTo>
                    <a:pt x="12900" y="11839"/>
                    <a:pt x="10943" y="10790"/>
                    <a:pt x="9769" y="9051"/>
                  </a:cubicBezTo>
                  <a:cubicBezTo>
                    <a:pt x="9280" y="8326"/>
                    <a:pt x="8945" y="7508"/>
                    <a:pt x="8542" y="6731"/>
                  </a:cubicBezTo>
                  <a:cubicBezTo>
                    <a:pt x="7503" y="4729"/>
                    <a:pt x="3759" y="1"/>
                    <a:pt x="946" y="1"/>
                  </a:cubicBezTo>
                  <a:close/>
                </a:path>
              </a:pathLst>
            </a:custGeom>
            <a:solidFill>
              <a:srgbClr val="D5C5B5">
                <a:alpha val="69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4" name="Google Shape;2214;p58"/>
            <p:cNvSpPr/>
            <p:nvPr/>
          </p:nvSpPr>
          <p:spPr>
            <a:xfrm>
              <a:off x="6249675" y="4061675"/>
              <a:ext cx="964575" cy="811125"/>
            </a:xfrm>
            <a:custGeom>
              <a:rect b="b" l="l" r="r" t="t"/>
              <a:pathLst>
                <a:path extrusionOk="0" h="32445" w="38583">
                  <a:moveTo>
                    <a:pt x="17573" y="0"/>
                  </a:moveTo>
                  <a:cubicBezTo>
                    <a:pt x="14431" y="0"/>
                    <a:pt x="10968" y="2180"/>
                    <a:pt x="9011" y="4369"/>
                  </a:cubicBezTo>
                  <a:cubicBezTo>
                    <a:pt x="8028" y="5468"/>
                    <a:pt x="7111" y="6810"/>
                    <a:pt x="5676" y="7153"/>
                  </a:cubicBezTo>
                  <a:cubicBezTo>
                    <a:pt x="4830" y="7356"/>
                    <a:pt x="3925" y="7164"/>
                    <a:pt x="3076" y="7361"/>
                  </a:cubicBezTo>
                  <a:cubicBezTo>
                    <a:pt x="581" y="7938"/>
                    <a:pt x="1" y="11293"/>
                    <a:pt x="569" y="13791"/>
                  </a:cubicBezTo>
                  <a:cubicBezTo>
                    <a:pt x="1136" y="16289"/>
                    <a:pt x="2307" y="18910"/>
                    <a:pt x="1374" y="21296"/>
                  </a:cubicBezTo>
                  <a:cubicBezTo>
                    <a:pt x="1185" y="21776"/>
                    <a:pt x="913" y="22246"/>
                    <a:pt x="921" y="22762"/>
                  </a:cubicBezTo>
                  <a:cubicBezTo>
                    <a:pt x="932" y="23380"/>
                    <a:pt x="1355" y="23921"/>
                    <a:pt x="1849" y="24293"/>
                  </a:cubicBezTo>
                  <a:cubicBezTo>
                    <a:pt x="2646" y="24890"/>
                    <a:pt x="3559" y="25128"/>
                    <a:pt x="4517" y="25128"/>
                  </a:cubicBezTo>
                  <a:cubicBezTo>
                    <a:pt x="6301" y="25128"/>
                    <a:pt x="8239" y="24301"/>
                    <a:pt x="9868" y="23418"/>
                  </a:cubicBezTo>
                  <a:cubicBezTo>
                    <a:pt x="11665" y="22444"/>
                    <a:pt x="13735" y="21414"/>
                    <a:pt x="15685" y="21414"/>
                  </a:cubicBezTo>
                  <a:cubicBezTo>
                    <a:pt x="16453" y="21414"/>
                    <a:pt x="17203" y="21574"/>
                    <a:pt x="17910" y="21960"/>
                  </a:cubicBezTo>
                  <a:cubicBezTo>
                    <a:pt x="20585" y="23420"/>
                    <a:pt x="20837" y="27119"/>
                    <a:pt x="22486" y="29685"/>
                  </a:cubicBezTo>
                  <a:cubicBezTo>
                    <a:pt x="23522" y="31296"/>
                    <a:pt x="25450" y="32445"/>
                    <a:pt x="27291" y="32445"/>
                  </a:cubicBezTo>
                  <a:cubicBezTo>
                    <a:pt x="28027" y="32445"/>
                    <a:pt x="28749" y="32261"/>
                    <a:pt x="29394" y="31851"/>
                  </a:cubicBezTo>
                  <a:cubicBezTo>
                    <a:pt x="30163" y="31362"/>
                    <a:pt x="30731" y="30624"/>
                    <a:pt x="31285" y="29900"/>
                  </a:cubicBezTo>
                  <a:lnTo>
                    <a:pt x="34684" y="25460"/>
                  </a:lnTo>
                  <a:cubicBezTo>
                    <a:pt x="36183" y="23501"/>
                    <a:pt x="37736" y="21414"/>
                    <a:pt x="38025" y="18965"/>
                  </a:cubicBezTo>
                  <a:cubicBezTo>
                    <a:pt x="38582" y="14235"/>
                    <a:pt x="34390" y="10436"/>
                    <a:pt x="30609" y="7540"/>
                  </a:cubicBezTo>
                  <a:cubicBezTo>
                    <a:pt x="30407" y="6031"/>
                    <a:pt x="30190" y="4479"/>
                    <a:pt x="29421" y="3165"/>
                  </a:cubicBezTo>
                  <a:cubicBezTo>
                    <a:pt x="28683" y="1906"/>
                    <a:pt x="27576" y="1186"/>
                    <a:pt x="26718" y="1186"/>
                  </a:cubicBezTo>
                  <a:cubicBezTo>
                    <a:pt x="25783" y="1186"/>
                    <a:pt x="25141" y="2039"/>
                    <a:pt x="25589" y="3982"/>
                  </a:cubicBezTo>
                  <a:cubicBezTo>
                    <a:pt x="25561" y="3983"/>
                    <a:pt x="25533" y="3983"/>
                    <a:pt x="25505" y="3983"/>
                  </a:cubicBezTo>
                  <a:cubicBezTo>
                    <a:pt x="23077" y="3983"/>
                    <a:pt x="21095" y="399"/>
                    <a:pt x="18382" y="51"/>
                  </a:cubicBezTo>
                  <a:cubicBezTo>
                    <a:pt x="18115" y="17"/>
                    <a:pt x="17846" y="0"/>
                    <a:pt x="17573" y="0"/>
                  </a:cubicBezTo>
                  <a:close/>
                </a:path>
              </a:pathLst>
            </a:custGeom>
            <a:solidFill>
              <a:srgbClr val="D5C5B5">
                <a:alpha val="69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15" name="Google Shape;2215;p58"/>
          <p:cNvSpPr/>
          <p:nvPr/>
        </p:nvSpPr>
        <p:spPr>
          <a:xfrm rot="5400000">
            <a:off x="3843911" y="2361510"/>
            <a:ext cx="199768" cy="212643"/>
          </a:xfrm>
          <a:custGeom>
            <a:rect b="b" l="l" r="r" t="t"/>
            <a:pathLst>
              <a:path extrusionOk="0" h="34091" w="32027">
                <a:moveTo>
                  <a:pt x="22230" y="1396"/>
                </a:moveTo>
                <a:cubicBezTo>
                  <a:pt x="20029" y="585"/>
                  <a:pt x="17654" y="63"/>
                  <a:pt x="15279" y="5"/>
                </a:cubicBezTo>
                <a:cubicBezTo>
                  <a:pt x="12904" y="-53"/>
                  <a:pt x="9950" y="411"/>
                  <a:pt x="7981" y="1048"/>
                </a:cubicBezTo>
                <a:cubicBezTo>
                  <a:pt x="6012" y="1685"/>
                  <a:pt x="4679" y="2206"/>
                  <a:pt x="3463" y="3828"/>
                </a:cubicBezTo>
                <a:cubicBezTo>
                  <a:pt x="2247" y="5450"/>
                  <a:pt x="1204" y="8115"/>
                  <a:pt x="683" y="10779"/>
                </a:cubicBezTo>
                <a:cubicBezTo>
                  <a:pt x="162" y="13444"/>
                  <a:pt x="-360" y="16629"/>
                  <a:pt x="335" y="19815"/>
                </a:cubicBezTo>
                <a:cubicBezTo>
                  <a:pt x="1030" y="23001"/>
                  <a:pt x="2189" y="27518"/>
                  <a:pt x="4853" y="29893"/>
                </a:cubicBezTo>
                <a:cubicBezTo>
                  <a:pt x="7518" y="32268"/>
                  <a:pt x="12499" y="34354"/>
                  <a:pt x="16322" y="34064"/>
                </a:cubicBezTo>
                <a:cubicBezTo>
                  <a:pt x="20145" y="33775"/>
                  <a:pt x="25185" y="30994"/>
                  <a:pt x="27791" y="28156"/>
                </a:cubicBezTo>
                <a:cubicBezTo>
                  <a:pt x="30398" y="25318"/>
                  <a:pt x="31556" y="20221"/>
                  <a:pt x="31961" y="17035"/>
                </a:cubicBezTo>
                <a:cubicBezTo>
                  <a:pt x="32366" y="13849"/>
                  <a:pt x="30802" y="11068"/>
                  <a:pt x="30223" y="9041"/>
                </a:cubicBezTo>
                <a:cubicBezTo>
                  <a:pt x="29644" y="7014"/>
                  <a:pt x="29818" y="6145"/>
                  <a:pt x="28486" y="4871"/>
                </a:cubicBezTo>
                <a:cubicBezTo>
                  <a:pt x="27154" y="3597"/>
                  <a:pt x="24431" y="2207"/>
                  <a:pt x="22230" y="1396"/>
                </a:cubicBezTo>
                <a:close/>
              </a:path>
            </a:pathLst>
          </a:custGeom>
          <a:solidFill>
            <a:srgbClr val="FFD88F"/>
          </a:solidFill>
          <a:ln>
            <a:noFill/>
          </a:ln>
        </p:spPr>
      </p:sp>
      <p:sp>
        <p:nvSpPr>
          <p:cNvPr id="2216" name="Google Shape;2216;p58"/>
          <p:cNvSpPr/>
          <p:nvPr/>
        </p:nvSpPr>
        <p:spPr>
          <a:xfrm rot="5400000">
            <a:off x="2800208" y="3340950"/>
            <a:ext cx="199768" cy="212643"/>
          </a:xfrm>
          <a:custGeom>
            <a:rect b="b" l="l" r="r" t="t"/>
            <a:pathLst>
              <a:path extrusionOk="0" h="34091" w="32027">
                <a:moveTo>
                  <a:pt x="22230" y="1396"/>
                </a:moveTo>
                <a:cubicBezTo>
                  <a:pt x="20029" y="585"/>
                  <a:pt x="17654" y="63"/>
                  <a:pt x="15279" y="5"/>
                </a:cubicBezTo>
                <a:cubicBezTo>
                  <a:pt x="12904" y="-53"/>
                  <a:pt x="9950" y="411"/>
                  <a:pt x="7981" y="1048"/>
                </a:cubicBezTo>
                <a:cubicBezTo>
                  <a:pt x="6012" y="1685"/>
                  <a:pt x="4679" y="2206"/>
                  <a:pt x="3463" y="3828"/>
                </a:cubicBezTo>
                <a:cubicBezTo>
                  <a:pt x="2247" y="5450"/>
                  <a:pt x="1204" y="8115"/>
                  <a:pt x="683" y="10779"/>
                </a:cubicBezTo>
                <a:cubicBezTo>
                  <a:pt x="162" y="13444"/>
                  <a:pt x="-360" y="16629"/>
                  <a:pt x="335" y="19815"/>
                </a:cubicBezTo>
                <a:cubicBezTo>
                  <a:pt x="1030" y="23001"/>
                  <a:pt x="2189" y="27518"/>
                  <a:pt x="4853" y="29893"/>
                </a:cubicBezTo>
                <a:cubicBezTo>
                  <a:pt x="7518" y="32268"/>
                  <a:pt x="12499" y="34354"/>
                  <a:pt x="16322" y="34064"/>
                </a:cubicBezTo>
                <a:cubicBezTo>
                  <a:pt x="20145" y="33775"/>
                  <a:pt x="25185" y="30994"/>
                  <a:pt x="27791" y="28156"/>
                </a:cubicBezTo>
                <a:cubicBezTo>
                  <a:pt x="30398" y="25318"/>
                  <a:pt x="31556" y="20221"/>
                  <a:pt x="31961" y="17035"/>
                </a:cubicBezTo>
                <a:cubicBezTo>
                  <a:pt x="32366" y="13849"/>
                  <a:pt x="30802" y="11068"/>
                  <a:pt x="30223" y="9041"/>
                </a:cubicBezTo>
                <a:cubicBezTo>
                  <a:pt x="29644" y="7014"/>
                  <a:pt x="29818" y="6145"/>
                  <a:pt x="28486" y="4871"/>
                </a:cubicBezTo>
                <a:cubicBezTo>
                  <a:pt x="27154" y="3597"/>
                  <a:pt x="24431" y="2207"/>
                  <a:pt x="22230" y="1396"/>
                </a:cubicBezTo>
                <a:close/>
              </a:path>
            </a:pathLst>
          </a:custGeom>
          <a:solidFill>
            <a:srgbClr val="202124"/>
          </a:solidFill>
          <a:ln>
            <a:noFill/>
          </a:ln>
        </p:spPr>
      </p:sp>
      <p:sp>
        <p:nvSpPr>
          <p:cNvPr id="2217" name="Google Shape;2217;p58"/>
          <p:cNvSpPr/>
          <p:nvPr/>
        </p:nvSpPr>
        <p:spPr>
          <a:xfrm rot="5400000">
            <a:off x="1423123" y="2473094"/>
            <a:ext cx="199768" cy="212643"/>
          </a:xfrm>
          <a:custGeom>
            <a:rect b="b" l="l" r="r" t="t"/>
            <a:pathLst>
              <a:path extrusionOk="0" h="34091" w="32027">
                <a:moveTo>
                  <a:pt x="22230" y="1396"/>
                </a:moveTo>
                <a:cubicBezTo>
                  <a:pt x="20029" y="585"/>
                  <a:pt x="17654" y="63"/>
                  <a:pt x="15279" y="5"/>
                </a:cubicBezTo>
                <a:cubicBezTo>
                  <a:pt x="12904" y="-53"/>
                  <a:pt x="9950" y="411"/>
                  <a:pt x="7981" y="1048"/>
                </a:cubicBezTo>
                <a:cubicBezTo>
                  <a:pt x="6012" y="1685"/>
                  <a:pt x="4679" y="2206"/>
                  <a:pt x="3463" y="3828"/>
                </a:cubicBezTo>
                <a:cubicBezTo>
                  <a:pt x="2247" y="5450"/>
                  <a:pt x="1204" y="8115"/>
                  <a:pt x="683" y="10779"/>
                </a:cubicBezTo>
                <a:cubicBezTo>
                  <a:pt x="162" y="13444"/>
                  <a:pt x="-360" y="16629"/>
                  <a:pt x="335" y="19815"/>
                </a:cubicBezTo>
                <a:cubicBezTo>
                  <a:pt x="1030" y="23001"/>
                  <a:pt x="2189" y="27518"/>
                  <a:pt x="4853" y="29893"/>
                </a:cubicBezTo>
                <a:cubicBezTo>
                  <a:pt x="7518" y="32268"/>
                  <a:pt x="12499" y="34354"/>
                  <a:pt x="16322" y="34064"/>
                </a:cubicBezTo>
                <a:cubicBezTo>
                  <a:pt x="20145" y="33775"/>
                  <a:pt x="25185" y="30994"/>
                  <a:pt x="27791" y="28156"/>
                </a:cubicBezTo>
                <a:cubicBezTo>
                  <a:pt x="30398" y="25318"/>
                  <a:pt x="31556" y="20221"/>
                  <a:pt x="31961" y="17035"/>
                </a:cubicBezTo>
                <a:cubicBezTo>
                  <a:pt x="32366" y="13849"/>
                  <a:pt x="30802" y="11068"/>
                  <a:pt x="30223" y="9041"/>
                </a:cubicBezTo>
                <a:cubicBezTo>
                  <a:pt x="29644" y="7014"/>
                  <a:pt x="29818" y="6145"/>
                  <a:pt x="28486" y="4871"/>
                </a:cubicBezTo>
                <a:cubicBezTo>
                  <a:pt x="27154" y="3597"/>
                  <a:pt x="24431" y="2207"/>
                  <a:pt x="22230" y="1396"/>
                </a:cubicBezTo>
                <a:close/>
              </a:path>
            </a:pathLst>
          </a:custGeom>
          <a:solidFill>
            <a:schemeClr val="accent6"/>
          </a:solidFill>
          <a:ln>
            <a:noFill/>
          </a:ln>
        </p:spPr>
      </p:sp>
      <p:sp>
        <p:nvSpPr>
          <p:cNvPr id="2218" name="Google Shape;2218;p58"/>
          <p:cNvSpPr/>
          <p:nvPr/>
        </p:nvSpPr>
        <p:spPr>
          <a:xfrm rot="5400000">
            <a:off x="1519098" y="2743903"/>
            <a:ext cx="199768" cy="212643"/>
          </a:xfrm>
          <a:custGeom>
            <a:rect b="b" l="l" r="r" t="t"/>
            <a:pathLst>
              <a:path extrusionOk="0" h="34091" w="32027">
                <a:moveTo>
                  <a:pt x="22230" y="1396"/>
                </a:moveTo>
                <a:cubicBezTo>
                  <a:pt x="20029" y="585"/>
                  <a:pt x="17654" y="63"/>
                  <a:pt x="15279" y="5"/>
                </a:cubicBezTo>
                <a:cubicBezTo>
                  <a:pt x="12904" y="-53"/>
                  <a:pt x="9950" y="411"/>
                  <a:pt x="7981" y="1048"/>
                </a:cubicBezTo>
                <a:cubicBezTo>
                  <a:pt x="6012" y="1685"/>
                  <a:pt x="4679" y="2206"/>
                  <a:pt x="3463" y="3828"/>
                </a:cubicBezTo>
                <a:cubicBezTo>
                  <a:pt x="2247" y="5450"/>
                  <a:pt x="1204" y="8115"/>
                  <a:pt x="683" y="10779"/>
                </a:cubicBezTo>
                <a:cubicBezTo>
                  <a:pt x="162" y="13444"/>
                  <a:pt x="-360" y="16629"/>
                  <a:pt x="335" y="19815"/>
                </a:cubicBezTo>
                <a:cubicBezTo>
                  <a:pt x="1030" y="23001"/>
                  <a:pt x="2189" y="27518"/>
                  <a:pt x="4853" y="29893"/>
                </a:cubicBezTo>
                <a:cubicBezTo>
                  <a:pt x="7518" y="32268"/>
                  <a:pt x="12499" y="34354"/>
                  <a:pt x="16322" y="34064"/>
                </a:cubicBezTo>
                <a:cubicBezTo>
                  <a:pt x="20145" y="33775"/>
                  <a:pt x="25185" y="30994"/>
                  <a:pt x="27791" y="28156"/>
                </a:cubicBezTo>
                <a:cubicBezTo>
                  <a:pt x="30398" y="25318"/>
                  <a:pt x="31556" y="20221"/>
                  <a:pt x="31961" y="17035"/>
                </a:cubicBezTo>
                <a:cubicBezTo>
                  <a:pt x="32366" y="13849"/>
                  <a:pt x="30802" y="11068"/>
                  <a:pt x="30223" y="9041"/>
                </a:cubicBezTo>
                <a:cubicBezTo>
                  <a:pt x="29644" y="7014"/>
                  <a:pt x="29818" y="6145"/>
                  <a:pt x="28486" y="4871"/>
                </a:cubicBezTo>
                <a:cubicBezTo>
                  <a:pt x="27154" y="3597"/>
                  <a:pt x="24431" y="2207"/>
                  <a:pt x="22230" y="1396"/>
                </a:cubicBezTo>
                <a:close/>
              </a:path>
            </a:pathLst>
          </a:custGeom>
          <a:solidFill>
            <a:srgbClr val="202124"/>
          </a:solidFill>
          <a:ln>
            <a:noFill/>
          </a:ln>
        </p:spPr>
      </p:sp>
      <p:sp>
        <p:nvSpPr>
          <p:cNvPr id="2219" name="Google Shape;2219;p58"/>
          <p:cNvSpPr/>
          <p:nvPr/>
        </p:nvSpPr>
        <p:spPr>
          <a:xfrm rot="5400000">
            <a:off x="2011721" y="3709534"/>
            <a:ext cx="199768" cy="212643"/>
          </a:xfrm>
          <a:custGeom>
            <a:rect b="b" l="l" r="r" t="t"/>
            <a:pathLst>
              <a:path extrusionOk="0" h="34091" w="32027">
                <a:moveTo>
                  <a:pt x="22230" y="1396"/>
                </a:moveTo>
                <a:cubicBezTo>
                  <a:pt x="20029" y="585"/>
                  <a:pt x="17654" y="63"/>
                  <a:pt x="15279" y="5"/>
                </a:cubicBezTo>
                <a:cubicBezTo>
                  <a:pt x="12904" y="-53"/>
                  <a:pt x="9950" y="411"/>
                  <a:pt x="7981" y="1048"/>
                </a:cubicBezTo>
                <a:cubicBezTo>
                  <a:pt x="6012" y="1685"/>
                  <a:pt x="4679" y="2206"/>
                  <a:pt x="3463" y="3828"/>
                </a:cubicBezTo>
                <a:cubicBezTo>
                  <a:pt x="2247" y="5450"/>
                  <a:pt x="1204" y="8115"/>
                  <a:pt x="683" y="10779"/>
                </a:cubicBezTo>
                <a:cubicBezTo>
                  <a:pt x="162" y="13444"/>
                  <a:pt x="-360" y="16629"/>
                  <a:pt x="335" y="19815"/>
                </a:cubicBezTo>
                <a:cubicBezTo>
                  <a:pt x="1030" y="23001"/>
                  <a:pt x="2189" y="27518"/>
                  <a:pt x="4853" y="29893"/>
                </a:cubicBezTo>
                <a:cubicBezTo>
                  <a:pt x="7518" y="32268"/>
                  <a:pt x="12499" y="34354"/>
                  <a:pt x="16322" y="34064"/>
                </a:cubicBezTo>
                <a:cubicBezTo>
                  <a:pt x="20145" y="33775"/>
                  <a:pt x="25185" y="30994"/>
                  <a:pt x="27791" y="28156"/>
                </a:cubicBezTo>
                <a:cubicBezTo>
                  <a:pt x="30398" y="25318"/>
                  <a:pt x="31556" y="20221"/>
                  <a:pt x="31961" y="17035"/>
                </a:cubicBezTo>
                <a:cubicBezTo>
                  <a:pt x="32366" y="13849"/>
                  <a:pt x="30802" y="11068"/>
                  <a:pt x="30223" y="9041"/>
                </a:cubicBezTo>
                <a:cubicBezTo>
                  <a:pt x="29644" y="7014"/>
                  <a:pt x="29818" y="6145"/>
                  <a:pt x="28486" y="4871"/>
                </a:cubicBezTo>
                <a:cubicBezTo>
                  <a:pt x="27154" y="3597"/>
                  <a:pt x="24431" y="2207"/>
                  <a:pt x="22230" y="1396"/>
                </a:cubicBezTo>
                <a:close/>
              </a:path>
            </a:pathLst>
          </a:custGeom>
          <a:solidFill>
            <a:srgbClr val="FFD88F"/>
          </a:solidFill>
          <a:ln>
            <a:noFill/>
          </a:ln>
        </p:spPr>
      </p:sp>
      <p:sp>
        <p:nvSpPr>
          <p:cNvPr id="2220" name="Google Shape;2220;p58"/>
          <p:cNvSpPr/>
          <p:nvPr/>
        </p:nvSpPr>
        <p:spPr>
          <a:xfrm rot="5400000">
            <a:off x="3511644" y="2832972"/>
            <a:ext cx="199768" cy="212643"/>
          </a:xfrm>
          <a:custGeom>
            <a:rect b="b" l="l" r="r" t="t"/>
            <a:pathLst>
              <a:path extrusionOk="0" h="34091" w="32027">
                <a:moveTo>
                  <a:pt x="22230" y="1396"/>
                </a:moveTo>
                <a:cubicBezTo>
                  <a:pt x="20029" y="585"/>
                  <a:pt x="17654" y="63"/>
                  <a:pt x="15279" y="5"/>
                </a:cubicBezTo>
                <a:cubicBezTo>
                  <a:pt x="12904" y="-53"/>
                  <a:pt x="9950" y="411"/>
                  <a:pt x="7981" y="1048"/>
                </a:cubicBezTo>
                <a:cubicBezTo>
                  <a:pt x="6012" y="1685"/>
                  <a:pt x="4679" y="2206"/>
                  <a:pt x="3463" y="3828"/>
                </a:cubicBezTo>
                <a:cubicBezTo>
                  <a:pt x="2247" y="5450"/>
                  <a:pt x="1204" y="8115"/>
                  <a:pt x="683" y="10779"/>
                </a:cubicBezTo>
                <a:cubicBezTo>
                  <a:pt x="162" y="13444"/>
                  <a:pt x="-360" y="16629"/>
                  <a:pt x="335" y="19815"/>
                </a:cubicBezTo>
                <a:cubicBezTo>
                  <a:pt x="1030" y="23001"/>
                  <a:pt x="2189" y="27518"/>
                  <a:pt x="4853" y="29893"/>
                </a:cubicBezTo>
                <a:cubicBezTo>
                  <a:pt x="7518" y="32268"/>
                  <a:pt x="12499" y="34354"/>
                  <a:pt x="16322" y="34064"/>
                </a:cubicBezTo>
                <a:cubicBezTo>
                  <a:pt x="20145" y="33775"/>
                  <a:pt x="25185" y="30994"/>
                  <a:pt x="27791" y="28156"/>
                </a:cubicBezTo>
                <a:cubicBezTo>
                  <a:pt x="30398" y="25318"/>
                  <a:pt x="31556" y="20221"/>
                  <a:pt x="31961" y="17035"/>
                </a:cubicBezTo>
                <a:cubicBezTo>
                  <a:pt x="32366" y="13849"/>
                  <a:pt x="30802" y="11068"/>
                  <a:pt x="30223" y="9041"/>
                </a:cubicBezTo>
                <a:cubicBezTo>
                  <a:pt x="29644" y="7014"/>
                  <a:pt x="29818" y="6145"/>
                  <a:pt x="28486" y="4871"/>
                </a:cubicBezTo>
                <a:cubicBezTo>
                  <a:pt x="27154" y="3597"/>
                  <a:pt x="24431" y="2207"/>
                  <a:pt x="22230" y="1396"/>
                </a:cubicBezTo>
                <a:close/>
              </a:path>
            </a:pathLst>
          </a:custGeom>
          <a:solidFill>
            <a:srgbClr val="202124"/>
          </a:solidFill>
          <a:ln>
            <a:noFill/>
          </a:ln>
        </p:spPr>
      </p:sp>
      <p:sp>
        <p:nvSpPr>
          <p:cNvPr id="2221" name="Google Shape;2221;p58"/>
          <p:cNvSpPr/>
          <p:nvPr/>
        </p:nvSpPr>
        <p:spPr>
          <a:xfrm>
            <a:off x="5864400" y="2499613"/>
            <a:ext cx="2215800" cy="159600"/>
          </a:xfrm>
          <a:prstGeom prst="roundRect">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222" name="Google Shape;2222;p58"/>
          <p:cNvGrpSpPr/>
          <p:nvPr/>
        </p:nvGrpSpPr>
        <p:grpSpPr>
          <a:xfrm>
            <a:off x="5784282" y="2420636"/>
            <a:ext cx="1268161" cy="317594"/>
            <a:chOff x="6015800" y="2536581"/>
            <a:chExt cx="922500" cy="317594"/>
          </a:xfrm>
        </p:grpSpPr>
        <p:sp>
          <p:nvSpPr>
            <p:cNvPr id="2223" name="Google Shape;2223;p58"/>
            <p:cNvSpPr/>
            <p:nvPr/>
          </p:nvSpPr>
          <p:spPr>
            <a:xfrm>
              <a:off x="6015800" y="2622000"/>
              <a:ext cx="922500" cy="159600"/>
            </a:xfrm>
            <a:prstGeom prst="roundRect">
              <a:avLst>
                <a:gd fmla="val 50000" name="adj"/>
              </a:avLst>
            </a:prstGeom>
            <a:solidFill>
              <a:srgbClr val="FFD8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224" name="Google Shape;2224;p58"/>
            <p:cNvGrpSpPr/>
            <p:nvPr/>
          </p:nvGrpSpPr>
          <p:grpSpPr>
            <a:xfrm>
              <a:off x="6832131" y="2536581"/>
              <a:ext cx="106169" cy="317594"/>
              <a:chOff x="6977750" y="1530100"/>
              <a:chExt cx="166435" cy="317594"/>
            </a:xfrm>
          </p:grpSpPr>
          <p:sp>
            <p:nvSpPr>
              <p:cNvPr id="2225" name="Google Shape;2225;p58"/>
              <p:cNvSpPr/>
              <p:nvPr/>
            </p:nvSpPr>
            <p:spPr>
              <a:xfrm>
                <a:off x="6988075" y="1534900"/>
                <a:ext cx="151775" cy="301975"/>
              </a:xfrm>
              <a:custGeom>
                <a:rect b="b" l="l" r="r" t="t"/>
                <a:pathLst>
                  <a:path extrusionOk="0" h="12079" w="6071">
                    <a:moveTo>
                      <a:pt x="0" y="262"/>
                    </a:moveTo>
                    <a:lnTo>
                      <a:pt x="5875" y="0"/>
                    </a:lnTo>
                    <a:lnTo>
                      <a:pt x="6071" y="12079"/>
                    </a:lnTo>
                    <a:lnTo>
                      <a:pt x="130" y="12013"/>
                    </a:lnTo>
                    <a:close/>
                  </a:path>
                </a:pathLst>
              </a:custGeom>
              <a:solidFill>
                <a:srgbClr val="FFD88F"/>
              </a:solidFill>
              <a:ln>
                <a:noFill/>
              </a:ln>
            </p:spPr>
          </p:sp>
          <p:sp>
            <p:nvSpPr>
              <p:cNvPr id="2226" name="Google Shape;2226;p58"/>
              <p:cNvSpPr/>
              <p:nvPr/>
            </p:nvSpPr>
            <p:spPr>
              <a:xfrm>
                <a:off x="6977750" y="1530100"/>
                <a:ext cx="166435" cy="317594"/>
              </a:xfrm>
              <a:custGeom>
                <a:rect b="b" l="l" r="r" t="t"/>
                <a:pathLst>
                  <a:path extrusionOk="0" h="17880" w="12635">
                    <a:moveTo>
                      <a:pt x="9900" y="659"/>
                    </a:moveTo>
                    <a:cubicBezTo>
                      <a:pt x="10404" y="659"/>
                      <a:pt x="10908" y="661"/>
                      <a:pt x="11412" y="666"/>
                    </a:cubicBezTo>
                    <a:cubicBezTo>
                      <a:pt x="11804" y="6136"/>
                      <a:pt x="11992" y="11622"/>
                      <a:pt x="11960" y="17124"/>
                    </a:cubicBezTo>
                    <a:cubicBezTo>
                      <a:pt x="11913" y="17045"/>
                      <a:pt x="11819" y="16983"/>
                      <a:pt x="11710" y="16967"/>
                    </a:cubicBezTo>
                    <a:cubicBezTo>
                      <a:pt x="10240" y="16810"/>
                      <a:pt x="8773" y="16732"/>
                      <a:pt x="7307" y="16732"/>
                    </a:cubicBezTo>
                    <a:cubicBezTo>
                      <a:pt x="5256" y="16732"/>
                      <a:pt x="3209" y="16885"/>
                      <a:pt x="1161" y="17186"/>
                    </a:cubicBezTo>
                    <a:cubicBezTo>
                      <a:pt x="879" y="11747"/>
                      <a:pt x="769" y="6324"/>
                      <a:pt x="832" y="901"/>
                    </a:cubicBezTo>
                    <a:cubicBezTo>
                      <a:pt x="3855" y="739"/>
                      <a:pt x="6878" y="659"/>
                      <a:pt x="9900" y="659"/>
                    </a:cubicBezTo>
                    <a:close/>
                    <a:moveTo>
                      <a:pt x="9877" y="1"/>
                    </a:moveTo>
                    <a:cubicBezTo>
                      <a:pt x="6771" y="1"/>
                      <a:pt x="3674" y="83"/>
                      <a:pt x="565" y="258"/>
                    </a:cubicBezTo>
                    <a:cubicBezTo>
                      <a:pt x="542" y="250"/>
                      <a:pt x="518" y="246"/>
                      <a:pt x="495" y="246"/>
                    </a:cubicBezTo>
                    <a:cubicBezTo>
                      <a:pt x="471" y="246"/>
                      <a:pt x="448" y="250"/>
                      <a:pt x="424" y="258"/>
                    </a:cubicBezTo>
                    <a:lnTo>
                      <a:pt x="393" y="258"/>
                    </a:lnTo>
                    <a:cubicBezTo>
                      <a:pt x="79" y="274"/>
                      <a:pt x="1" y="681"/>
                      <a:pt x="189" y="838"/>
                    </a:cubicBezTo>
                    <a:cubicBezTo>
                      <a:pt x="111" y="6340"/>
                      <a:pt x="220" y="11841"/>
                      <a:pt x="518" y="17327"/>
                    </a:cubicBezTo>
                    <a:cubicBezTo>
                      <a:pt x="355" y="17505"/>
                      <a:pt x="501" y="17880"/>
                      <a:pt x="809" y="17880"/>
                    </a:cubicBezTo>
                    <a:cubicBezTo>
                      <a:pt x="826" y="17880"/>
                      <a:pt x="844" y="17878"/>
                      <a:pt x="863" y="17876"/>
                    </a:cubicBezTo>
                    <a:cubicBezTo>
                      <a:pt x="2967" y="17545"/>
                      <a:pt x="5087" y="17381"/>
                      <a:pt x="7211" y="17381"/>
                    </a:cubicBezTo>
                    <a:cubicBezTo>
                      <a:pt x="8710" y="17381"/>
                      <a:pt x="10211" y="17463"/>
                      <a:pt x="11710" y="17625"/>
                    </a:cubicBezTo>
                    <a:cubicBezTo>
                      <a:pt x="11719" y="17626"/>
                      <a:pt x="11728" y="17626"/>
                      <a:pt x="11737" y="17626"/>
                    </a:cubicBezTo>
                    <a:cubicBezTo>
                      <a:pt x="11923" y="17626"/>
                      <a:pt x="12023" y="17476"/>
                      <a:pt x="12023" y="17312"/>
                    </a:cubicBezTo>
                    <a:cubicBezTo>
                      <a:pt x="12084" y="17397"/>
                      <a:pt x="12185" y="17440"/>
                      <a:pt x="12286" y="17440"/>
                    </a:cubicBezTo>
                    <a:cubicBezTo>
                      <a:pt x="12445" y="17440"/>
                      <a:pt x="12603" y="17334"/>
                      <a:pt x="12603" y="17124"/>
                    </a:cubicBezTo>
                    <a:cubicBezTo>
                      <a:pt x="12634" y="11591"/>
                      <a:pt x="12446" y="6073"/>
                      <a:pt x="12055" y="556"/>
                    </a:cubicBezTo>
                    <a:cubicBezTo>
                      <a:pt x="12039" y="352"/>
                      <a:pt x="11866" y="242"/>
                      <a:pt x="11710" y="242"/>
                    </a:cubicBezTo>
                    <a:cubicBezTo>
                      <a:pt x="11678" y="117"/>
                      <a:pt x="11569" y="23"/>
                      <a:pt x="11412" y="7"/>
                    </a:cubicBezTo>
                    <a:cubicBezTo>
                      <a:pt x="10900" y="3"/>
                      <a:pt x="10388" y="1"/>
                      <a:pt x="9877" y="1"/>
                    </a:cubicBezTo>
                    <a:close/>
                  </a:path>
                </a:pathLst>
              </a:custGeom>
              <a:solidFill>
                <a:srgbClr val="FFD88F"/>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227" name="Google Shape;2227;p58"/>
          <p:cNvSpPr/>
          <p:nvPr/>
        </p:nvSpPr>
        <p:spPr>
          <a:xfrm>
            <a:off x="5914625" y="2067050"/>
            <a:ext cx="2215800" cy="159600"/>
          </a:xfrm>
          <a:prstGeom prst="roundRect">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228" name="Google Shape;2228;p58"/>
          <p:cNvGrpSpPr/>
          <p:nvPr/>
        </p:nvGrpSpPr>
        <p:grpSpPr>
          <a:xfrm>
            <a:off x="5914580" y="1987981"/>
            <a:ext cx="1137859" cy="317562"/>
            <a:chOff x="6015800" y="1653756"/>
            <a:chExt cx="1133100" cy="317594"/>
          </a:xfrm>
        </p:grpSpPr>
        <p:sp>
          <p:nvSpPr>
            <p:cNvPr id="2229" name="Google Shape;2229;p58"/>
            <p:cNvSpPr/>
            <p:nvPr/>
          </p:nvSpPr>
          <p:spPr>
            <a:xfrm>
              <a:off x="6015800" y="1732738"/>
              <a:ext cx="1133100" cy="159600"/>
            </a:xfrm>
            <a:prstGeom prst="roundRect">
              <a:avLst>
                <a:gd fmla="val 50000"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230" name="Google Shape;2230;p58"/>
            <p:cNvGrpSpPr/>
            <p:nvPr/>
          </p:nvGrpSpPr>
          <p:grpSpPr>
            <a:xfrm>
              <a:off x="7042731" y="1653756"/>
              <a:ext cx="106169" cy="317594"/>
              <a:chOff x="6977750" y="1530100"/>
              <a:chExt cx="166435" cy="317594"/>
            </a:xfrm>
          </p:grpSpPr>
          <p:sp>
            <p:nvSpPr>
              <p:cNvPr id="2231" name="Google Shape;2231;p58"/>
              <p:cNvSpPr/>
              <p:nvPr/>
            </p:nvSpPr>
            <p:spPr>
              <a:xfrm>
                <a:off x="6988075" y="1534900"/>
                <a:ext cx="151775" cy="301975"/>
              </a:xfrm>
              <a:custGeom>
                <a:rect b="b" l="l" r="r" t="t"/>
                <a:pathLst>
                  <a:path extrusionOk="0" h="12079" w="6071">
                    <a:moveTo>
                      <a:pt x="0" y="262"/>
                    </a:moveTo>
                    <a:lnTo>
                      <a:pt x="5875" y="0"/>
                    </a:lnTo>
                    <a:lnTo>
                      <a:pt x="6071" y="12079"/>
                    </a:lnTo>
                    <a:lnTo>
                      <a:pt x="130" y="12013"/>
                    </a:lnTo>
                    <a:close/>
                  </a:path>
                </a:pathLst>
              </a:custGeom>
              <a:solidFill>
                <a:schemeClr val="accent3"/>
              </a:solidFill>
              <a:ln>
                <a:noFill/>
              </a:ln>
            </p:spPr>
          </p:sp>
          <p:sp>
            <p:nvSpPr>
              <p:cNvPr id="2232" name="Google Shape;2232;p58"/>
              <p:cNvSpPr/>
              <p:nvPr/>
            </p:nvSpPr>
            <p:spPr>
              <a:xfrm>
                <a:off x="6977750" y="1530100"/>
                <a:ext cx="166435" cy="317594"/>
              </a:xfrm>
              <a:custGeom>
                <a:rect b="b" l="l" r="r" t="t"/>
                <a:pathLst>
                  <a:path extrusionOk="0" h="17880" w="12635">
                    <a:moveTo>
                      <a:pt x="9900" y="659"/>
                    </a:moveTo>
                    <a:cubicBezTo>
                      <a:pt x="10404" y="659"/>
                      <a:pt x="10908" y="661"/>
                      <a:pt x="11412" y="666"/>
                    </a:cubicBezTo>
                    <a:cubicBezTo>
                      <a:pt x="11804" y="6136"/>
                      <a:pt x="11992" y="11622"/>
                      <a:pt x="11960" y="17124"/>
                    </a:cubicBezTo>
                    <a:cubicBezTo>
                      <a:pt x="11913" y="17045"/>
                      <a:pt x="11819" y="16983"/>
                      <a:pt x="11710" y="16967"/>
                    </a:cubicBezTo>
                    <a:cubicBezTo>
                      <a:pt x="10240" y="16810"/>
                      <a:pt x="8773" y="16732"/>
                      <a:pt x="7307" y="16732"/>
                    </a:cubicBezTo>
                    <a:cubicBezTo>
                      <a:pt x="5256" y="16732"/>
                      <a:pt x="3209" y="16885"/>
                      <a:pt x="1161" y="17186"/>
                    </a:cubicBezTo>
                    <a:cubicBezTo>
                      <a:pt x="879" y="11747"/>
                      <a:pt x="769" y="6324"/>
                      <a:pt x="832" y="901"/>
                    </a:cubicBezTo>
                    <a:cubicBezTo>
                      <a:pt x="3855" y="739"/>
                      <a:pt x="6878" y="659"/>
                      <a:pt x="9900" y="659"/>
                    </a:cubicBezTo>
                    <a:close/>
                    <a:moveTo>
                      <a:pt x="9877" y="1"/>
                    </a:moveTo>
                    <a:cubicBezTo>
                      <a:pt x="6771" y="1"/>
                      <a:pt x="3674" y="83"/>
                      <a:pt x="565" y="258"/>
                    </a:cubicBezTo>
                    <a:cubicBezTo>
                      <a:pt x="542" y="250"/>
                      <a:pt x="518" y="246"/>
                      <a:pt x="495" y="246"/>
                    </a:cubicBezTo>
                    <a:cubicBezTo>
                      <a:pt x="471" y="246"/>
                      <a:pt x="448" y="250"/>
                      <a:pt x="424" y="258"/>
                    </a:cubicBezTo>
                    <a:lnTo>
                      <a:pt x="393" y="258"/>
                    </a:lnTo>
                    <a:cubicBezTo>
                      <a:pt x="79" y="274"/>
                      <a:pt x="1" y="681"/>
                      <a:pt x="189" y="838"/>
                    </a:cubicBezTo>
                    <a:cubicBezTo>
                      <a:pt x="111" y="6340"/>
                      <a:pt x="220" y="11841"/>
                      <a:pt x="518" y="17327"/>
                    </a:cubicBezTo>
                    <a:cubicBezTo>
                      <a:pt x="355" y="17505"/>
                      <a:pt x="501" y="17880"/>
                      <a:pt x="809" y="17880"/>
                    </a:cubicBezTo>
                    <a:cubicBezTo>
                      <a:pt x="826" y="17880"/>
                      <a:pt x="844" y="17878"/>
                      <a:pt x="863" y="17876"/>
                    </a:cubicBezTo>
                    <a:cubicBezTo>
                      <a:pt x="2967" y="17545"/>
                      <a:pt x="5087" y="17381"/>
                      <a:pt x="7211" y="17381"/>
                    </a:cubicBezTo>
                    <a:cubicBezTo>
                      <a:pt x="8710" y="17381"/>
                      <a:pt x="10211" y="17463"/>
                      <a:pt x="11710" y="17625"/>
                    </a:cubicBezTo>
                    <a:cubicBezTo>
                      <a:pt x="11719" y="17626"/>
                      <a:pt x="11728" y="17626"/>
                      <a:pt x="11737" y="17626"/>
                    </a:cubicBezTo>
                    <a:cubicBezTo>
                      <a:pt x="11923" y="17626"/>
                      <a:pt x="12023" y="17476"/>
                      <a:pt x="12023" y="17312"/>
                    </a:cubicBezTo>
                    <a:cubicBezTo>
                      <a:pt x="12084" y="17397"/>
                      <a:pt x="12185" y="17440"/>
                      <a:pt x="12286" y="17440"/>
                    </a:cubicBezTo>
                    <a:cubicBezTo>
                      <a:pt x="12445" y="17440"/>
                      <a:pt x="12603" y="17334"/>
                      <a:pt x="12603" y="17124"/>
                    </a:cubicBezTo>
                    <a:cubicBezTo>
                      <a:pt x="12634" y="11591"/>
                      <a:pt x="12446" y="6073"/>
                      <a:pt x="12055" y="556"/>
                    </a:cubicBezTo>
                    <a:cubicBezTo>
                      <a:pt x="12039" y="352"/>
                      <a:pt x="11866" y="242"/>
                      <a:pt x="11710" y="242"/>
                    </a:cubicBezTo>
                    <a:cubicBezTo>
                      <a:pt x="11678" y="117"/>
                      <a:pt x="11569" y="23"/>
                      <a:pt x="11412" y="7"/>
                    </a:cubicBezTo>
                    <a:cubicBezTo>
                      <a:pt x="10900" y="3"/>
                      <a:pt x="10388" y="1"/>
                      <a:pt x="9877" y="1"/>
                    </a:cubicBez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233" name="Google Shape;2233;p58"/>
          <p:cNvSpPr txBox="1"/>
          <p:nvPr/>
        </p:nvSpPr>
        <p:spPr>
          <a:xfrm>
            <a:off x="5106475" y="1988025"/>
            <a:ext cx="591600" cy="3177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 sz="2200">
                <a:solidFill>
                  <a:schemeClr val="accent3"/>
                </a:solidFill>
                <a:latin typeface="Gaegu"/>
                <a:ea typeface="Gaegu"/>
                <a:cs typeface="Gaegu"/>
                <a:sym typeface="Gaegu"/>
              </a:rPr>
              <a:t>50%</a:t>
            </a:r>
            <a:endParaRPr b="1" sz="2200">
              <a:solidFill>
                <a:schemeClr val="accent3"/>
              </a:solidFill>
              <a:latin typeface="Gaegu"/>
              <a:ea typeface="Gaegu"/>
              <a:cs typeface="Gaegu"/>
              <a:sym typeface="Gaegu"/>
            </a:endParaRPr>
          </a:p>
        </p:txBody>
      </p:sp>
      <p:sp>
        <p:nvSpPr>
          <p:cNvPr id="2234" name="Google Shape;2234;p58"/>
          <p:cNvSpPr txBox="1"/>
          <p:nvPr/>
        </p:nvSpPr>
        <p:spPr>
          <a:xfrm>
            <a:off x="5106475" y="2479546"/>
            <a:ext cx="591600" cy="3597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 sz="2200">
                <a:solidFill>
                  <a:schemeClr val="accent3"/>
                </a:solidFill>
                <a:latin typeface="Gaegu"/>
                <a:ea typeface="Gaegu"/>
                <a:cs typeface="Gaegu"/>
                <a:sym typeface="Gaegu"/>
              </a:rPr>
              <a:t>50</a:t>
            </a:r>
            <a:r>
              <a:rPr b="1" lang="en" sz="2200">
                <a:solidFill>
                  <a:schemeClr val="accent3"/>
                </a:solidFill>
                <a:latin typeface="Gaegu"/>
                <a:ea typeface="Gaegu"/>
                <a:cs typeface="Gaegu"/>
                <a:sym typeface="Gaegu"/>
              </a:rPr>
              <a:t>%</a:t>
            </a:r>
            <a:endParaRPr b="1" sz="2200">
              <a:solidFill>
                <a:schemeClr val="accent3"/>
              </a:solidFill>
              <a:latin typeface="Gaegu"/>
              <a:ea typeface="Gaegu"/>
              <a:cs typeface="Gaegu"/>
              <a:sym typeface="Gaegu"/>
            </a:endParaRPr>
          </a:p>
        </p:txBody>
      </p:sp>
      <p:grpSp>
        <p:nvGrpSpPr>
          <p:cNvPr id="2235" name="Google Shape;2235;p58"/>
          <p:cNvGrpSpPr/>
          <p:nvPr/>
        </p:nvGrpSpPr>
        <p:grpSpPr>
          <a:xfrm>
            <a:off x="5202757" y="3462183"/>
            <a:ext cx="1015500" cy="1015500"/>
            <a:chOff x="5273400" y="3640500"/>
            <a:chExt cx="823200" cy="823200"/>
          </a:xfrm>
        </p:grpSpPr>
        <p:sp>
          <p:nvSpPr>
            <p:cNvPr id="2236" name="Google Shape;2236;p58"/>
            <p:cNvSpPr/>
            <p:nvPr/>
          </p:nvSpPr>
          <p:spPr>
            <a:xfrm rot="5400000">
              <a:off x="5301346" y="3697270"/>
              <a:ext cx="767406" cy="709672"/>
            </a:xfrm>
            <a:custGeom>
              <a:rect b="b" l="l" r="r" t="t"/>
              <a:pathLst>
                <a:path extrusionOk="0" h="18352" w="19845">
                  <a:moveTo>
                    <a:pt x="10313" y="652"/>
                  </a:moveTo>
                  <a:cubicBezTo>
                    <a:pt x="10464" y="652"/>
                    <a:pt x="10616" y="656"/>
                    <a:pt x="10769" y="663"/>
                  </a:cubicBezTo>
                  <a:cubicBezTo>
                    <a:pt x="10816" y="694"/>
                    <a:pt x="10863" y="726"/>
                    <a:pt x="10942" y="726"/>
                  </a:cubicBezTo>
                  <a:cubicBezTo>
                    <a:pt x="14468" y="1008"/>
                    <a:pt x="17368" y="3657"/>
                    <a:pt x="18355" y="7011"/>
                  </a:cubicBezTo>
                  <a:cubicBezTo>
                    <a:pt x="19421" y="10663"/>
                    <a:pt x="17901" y="14472"/>
                    <a:pt x="14656" y="16463"/>
                  </a:cubicBezTo>
                  <a:cubicBezTo>
                    <a:pt x="13295" y="17297"/>
                    <a:pt x="11780" y="17676"/>
                    <a:pt x="10274" y="17676"/>
                  </a:cubicBezTo>
                  <a:cubicBezTo>
                    <a:pt x="5330" y="17676"/>
                    <a:pt x="484" y="13591"/>
                    <a:pt x="1506" y="8124"/>
                  </a:cubicBezTo>
                  <a:cubicBezTo>
                    <a:pt x="2324" y="3685"/>
                    <a:pt x="5953" y="652"/>
                    <a:pt x="10313" y="652"/>
                  </a:cubicBezTo>
                  <a:close/>
                  <a:moveTo>
                    <a:pt x="10212" y="1"/>
                  </a:moveTo>
                  <a:cubicBezTo>
                    <a:pt x="6224" y="1"/>
                    <a:pt x="2765" y="2434"/>
                    <a:pt x="1333" y="6290"/>
                  </a:cubicBezTo>
                  <a:cubicBezTo>
                    <a:pt x="1" y="9911"/>
                    <a:pt x="973" y="13845"/>
                    <a:pt x="4045" y="16243"/>
                  </a:cubicBezTo>
                  <a:cubicBezTo>
                    <a:pt x="5789" y="17610"/>
                    <a:pt x="7989" y="18351"/>
                    <a:pt x="10192" y="18351"/>
                  </a:cubicBezTo>
                  <a:cubicBezTo>
                    <a:pt x="11474" y="18351"/>
                    <a:pt x="12757" y="18100"/>
                    <a:pt x="13951" y="17576"/>
                  </a:cubicBezTo>
                  <a:cubicBezTo>
                    <a:pt x="17587" y="15945"/>
                    <a:pt x="19845" y="12105"/>
                    <a:pt x="19265" y="8140"/>
                  </a:cubicBezTo>
                  <a:cubicBezTo>
                    <a:pt x="18685" y="4174"/>
                    <a:pt x="15628" y="835"/>
                    <a:pt x="11694" y="177"/>
                  </a:cubicBezTo>
                  <a:cubicBezTo>
                    <a:pt x="11631" y="114"/>
                    <a:pt x="11569" y="83"/>
                    <a:pt x="11490" y="83"/>
                  </a:cubicBezTo>
                  <a:cubicBezTo>
                    <a:pt x="11059" y="28"/>
                    <a:pt x="10633" y="1"/>
                    <a:pt x="1021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7" name="Google Shape;2237;p58"/>
            <p:cNvSpPr/>
            <p:nvPr/>
          </p:nvSpPr>
          <p:spPr>
            <a:xfrm rot="-5400000">
              <a:off x="5273400" y="3640500"/>
              <a:ext cx="823200" cy="823200"/>
            </a:xfrm>
            <a:prstGeom prst="blockArc">
              <a:avLst>
                <a:gd fmla="val 10800000" name="adj1"/>
                <a:gd fmla="val 87770" name="adj2"/>
                <a:gd fmla="val 15818" name="adj3"/>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grpSp>
      <p:sp>
        <p:nvSpPr>
          <p:cNvPr id="2238" name="Google Shape;2238;p58"/>
          <p:cNvSpPr txBox="1"/>
          <p:nvPr/>
        </p:nvSpPr>
        <p:spPr>
          <a:xfrm>
            <a:off x="5355753" y="3766525"/>
            <a:ext cx="709500" cy="422100"/>
          </a:xfrm>
          <a:prstGeom prst="rect">
            <a:avLst/>
          </a:prstGeom>
          <a:noFill/>
          <a:ln>
            <a:noFill/>
          </a:ln>
        </p:spPr>
        <p:txBody>
          <a:bodyPr anchorCtr="0" anchor="ctr" bIns="36000" lIns="0" spcFirstLastPara="1" rIns="0" wrap="square" tIns="0">
            <a:noAutofit/>
          </a:bodyPr>
          <a:lstStyle/>
          <a:p>
            <a:pPr indent="0" lvl="0" marL="0" rtl="0" algn="ctr">
              <a:spcBef>
                <a:spcPts val="0"/>
              </a:spcBef>
              <a:spcAft>
                <a:spcPts val="0"/>
              </a:spcAft>
              <a:buNone/>
            </a:pPr>
            <a:r>
              <a:rPr b="1" lang="en" sz="2200">
                <a:solidFill>
                  <a:schemeClr val="accent3"/>
                </a:solidFill>
                <a:latin typeface="Gaegu"/>
                <a:ea typeface="Gaegu"/>
                <a:cs typeface="Gaegu"/>
                <a:sym typeface="Gaegu"/>
              </a:rPr>
              <a:t>50%</a:t>
            </a:r>
            <a:endParaRPr b="1" sz="2200">
              <a:solidFill>
                <a:schemeClr val="accent3"/>
              </a:solidFill>
              <a:latin typeface="Gaegu"/>
              <a:ea typeface="Gaegu"/>
              <a:cs typeface="Gaegu"/>
              <a:sym typeface="Gaegu"/>
            </a:endParaRPr>
          </a:p>
        </p:txBody>
      </p:sp>
      <p:sp>
        <p:nvSpPr>
          <p:cNvPr id="2239" name="Google Shape;2239;p58"/>
          <p:cNvSpPr txBox="1"/>
          <p:nvPr/>
        </p:nvSpPr>
        <p:spPr>
          <a:xfrm>
            <a:off x="6526325" y="3462075"/>
            <a:ext cx="1604100" cy="1015500"/>
          </a:xfrm>
          <a:prstGeom prst="rect">
            <a:avLst/>
          </a:prstGeom>
          <a:solidFill>
            <a:schemeClr val="lt2"/>
          </a:solidFill>
          <a:ln cap="flat" cmpd="sng" w="28575">
            <a:solidFill>
              <a:schemeClr val="accen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600">
                <a:solidFill>
                  <a:schemeClr val="dk1"/>
                </a:solidFill>
                <a:latin typeface="Varela Round"/>
                <a:ea typeface="Varela Round"/>
                <a:cs typeface="Varela Round"/>
                <a:sym typeface="Varela Round"/>
              </a:rPr>
              <a:t>WE ALL ARE SAME</a:t>
            </a:r>
            <a:endParaRPr sz="1600">
              <a:solidFill>
                <a:schemeClr val="dk1"/>
              </a:solidFill>
              <a:latin typeface="Varela Round"/>
              <a:ea typeface="Varela Round"/>
              <a:cs typeface="Varela Round"/>
              <a:sym typeface="Varela Round"/>
            </a:endParaRPr>
          </a:p>
        </p:txBody>
      </p:sp>
      <p:pic>
        <p:nvPicPr>
          <p:cNvPr id="2240" name="Google Shape;2240;p58"/>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4" name="Shape 2244"/>
        <p:cNvGrpSpPr/>
        <p:nvPr/>
      </p:nvGrpSpPr>
      <p:grpSpPr>
        <a:xfrm>
          <a:off x="0" y="0"/>
          <a:ext cx="0" cy="0"/>
          <a:chOff x="0" y="0"/>
          <a:chExt cx="0" cy="0"/>
        </a:xfrm>
      </p:grpSpPr>
      <p:sp>
        <p:nvSpPr>
          <p:cNvPr id="2245" name="Google Shape;2245;p59"/>
          <p:cNvSpPr txBox="1"/>
          <p:nvPr>
            <p:ph type="title"/>
          </p:nvPr>
        </p:nvSpPr>
        <p:spPr>
          <a:xfrm>
            <a:off x="720000" y="445025"/>
            <a:ext cx="77040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MARKET SEGMENTATION</a:t>
            </a:r>
            <a:endParaRPr>
              <a:solidFill>
                <a:schemeClr val="accent4"/>
              </a:solidFill>
            </a:endParaRPr>
          </a:p>
        </p:txBody>
      </p:sp>
      <p:sp>
        <p:nvSpPr>
          <p:cNvPr id="2246" name="Google Shape;2246;p59"/>
          <p:cNvSpPr txBox="1"/>
          <p:nvPr/>
        </p:nvSpPr>
        <p:spPr>
          <a:xfrm>
            <a:off x="720000" y="2888238"/>
            <a:ext cx="1532100" cy="469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b="1" lang="en" sz="2600">
                <a:solidFill>
                  <a:schemeClr val="accent3"/>
                </a:solidFill>
                <a:latin typeface="Gaegu"/>
                <a:ea typeface="Gaegu"/>
                <a:cs typeface="Gaegu"/>
                <a:sym typeface="Gaegu"/>
              </a:rPr>
              <a:t>VENUS</a:t>
            </a:r>
            <a:endParaRPr b="1" sz="2600">
              <a:solidFill>
                <a:schemeClr val="accent3"/>
              </a:solidFill>
              <a:latin typeface="Gaegu"/>
              <a:ea typeface="Gaegu"/>
              <a:cs typeface="Gaegu"/>
              <a:sym typeface="Gaegu"/>
            </a:endParaRPr>
          </a:p>
        </p:txBody>
      </p:sp>
      <p:sp>
        <p:nvSpPr>
          <p:cNvPr id="2247" name="Google Shape;2247;p59"/>
          <p:cNvSpPr txBox="1"/>
          <p:nvPr/>
        </p:nvSpPr>
        <p:spPr>
          <a:xfrm>
            <a:off x="720000" y="3358038"/>
            <a:ext cx="1532100" cy="4947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lang="en" sz="1600">
                <a:solidFill>
                  <a:srgbClr val="4B553A"/>
                </a:solidFill>
                <a:latin typeface="Varela Round"/>
                <a:ea typeface="Varela Round"/>
                <a:cs typeface="Varela Round"/>
                <a:sym typeface="Varela Round"/>
              </a:rPr>
              <a:t>Venus has a lovely name</a:t>
            </a:r>
            <a:endParaRPr sz="1600">
              <a:solidFill>
                <a:srgbClr val="4B553A"/>
              </a:solidFill>
              <a:latin typeface="Varela Round"/>
              <a:ea typeface="Varela Round"/>
              <a:cs typeface="Varela Round"/>
              <a:sym typeface="Varela Round"/>
            </a:endParaRPr>
          </a:p>
        </p:txBody>
      </p:sp>
      <p:sp>
        <p:nvSpPr>
          <p:cNvPr id="2248" name="Google Shape;2248;p59"/>
          <p:cNvSpPr txBox="1"/>
          <p:nvPr/>
        </p:nvSpPr>
        <p:spPr>
          <a:xfrm>
            <a:off x="2448975" y="3070288"/>
            <a:ext cx="712500" cy="732900"/>
          </a:xfrm>
          <a:prstGeom prst="rect">
            <a:avLst/>
          </a:prstGeom>
          <a:solidFill>
            <a:schemeClr val="lt2"/>
          </a:solidFill>
          <a:ln cap="flat" cmpd="sng" w="28575">
            <a:solidFill>
              <a:schemeClr val="accent1"/>
            </a:solidFill>
            <a:prstDash val="solid"/>
            <a:round/>
            <a:headEnd len="sm" w="sm" type="none"/>
            <a:tailEnd len="sm" w="sm" type="none"/>
          </a:ln>
        </p:spPr>
        <p:txBody>
          <a:bodyPr anchorCtr="0" anchor="ctr" bIns="36000" lIns="0" spcFirstLastPara="1" rIns="0" wrap="square" tIns="0">
            <a:noAutofit/>
          </a:bodyPr>
          <a:lstStyle/>
          <a:p>
            <a:pPr indent="0" lvl="0" marL="0" rtl="0" algn="ctr">
              <a:spcBef>
                <a:spcPts val="0"/>
              </a:spcBef>
              <a:spcAft>
                <a:spcPts val="0"/>
              </a:spcAft>
              <a:buNone/>
            </a:pPr>
            <a:r>
              <a:rPr b="1" lang="en" sz="2400">
                <a:solidFill>
                  <a:schemeClr val="accent3"/>
                </a:solidFill>
                <a:latin typeface="Gaegu"/>
                <a:ea typeface="Gaegu"/>
                <a:cs typeface="Gaegu"/>
                <a:sym typeface="Gaegu"/>
              </a:rPr>
              <a:t>11%</a:t>
            </a:r>
            <a:endParaRPr b="1" sz="2400">
              <a:solidFill>
                <a:schemeClr val="accent3"/>
              </a:solidFill>
              <a:latin typeface="Gaegu"/>
              <a:ea typeface="Gaegu"/>
              <a:cs typeface="Gaegu"/>
              <a:sym typeface="Gaegu"/>
            </a:endParaRPr>
          </a:p>
        </p:txBody>
      </p:sp>
      <p:cxnSp>
        <p:nvCxnSpPr>
          <p:cNvPr id="2249" name="Google Shape;2249;p59"/>
          <p:cNvCxnSpPr>
            <a:stCxn id="2248" idx="3"/>
          </p:cNvCxnSpPr>
          <p:nvPr/>
        </p:nvCxnSpPr>
        <p:spPr>
          <a:xfrm>
            <a:off x="3161475" y="3436738"/>
            <a:ext cx="778800" cy="132600"/>
          </a:xfrm>
          <a:prstGeom prst="curvedConnector3">
            <a:avLst>
              <a:gd fmla="val 47227" name="adj1"/>
            </a:avLst>
          </a:prstGeom>
          <a:noFill/>
          <a:ln cap="flat" cmpd="sng" w="19050">
            <a:solidFill>
              <a:schemeClr val="accent1"/>
            </a:solidFill>
            <a:prstDash val="solid"/>
            <a:round/>
            <a:headEnd len="med" w="med" type="none"/>
            <a:tailEnd len="med" w="med" type="none"/>
          </a:ln>
        </p:spPr>
      </p:cxnSp>
      <p:sp>
        <p:nvSpPr>
          <p:cNvPr id="2250" name="Google Shape;2250;p59"/>
          <p:cNvSpPr txBox="1"/>
          <p:nvPr/>
        </p:nvSpPr>
        <p:spPr>
          <a:xfrm>
            <a:off x="720000" y="1310525"/>
            <a:ext cx="1532100" cy="469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b="1" lang="en" sz="2600">
                <a:solidFill>
                  <a:schemeClr val="accent3"/>
                </a:solidFill>
                <a:latin typeface="Gaegu"/>
                <a:ea typeface="Gaegu"/>
                <a:cs typeface="Gaegu"/>
                <a:sym typeface="Gaegu"/>
              </a:rPr>
              <a:t>JUPITER</a:t>
            </a:r>
            <a:endParaRPr b="1" sz="2600">
              <a:solidFill>
                <a:schemeClr val="accent3"/>
              </a:solidFill>
              <a:latin typeface="Gaegu"/>
              <a:ea typeface="Gaegu"/>
              <a:cs typeface="Gaegu"/>
              <a:sym typeface="Gaegu"/>
            </a:endParaRPr>
          </a:p>
        </p:txBody>
      </p:sp>
      <p:sp>
        <p:nvSpPr>
          <p:cNvPr id="2251" name="Google Shape;2251;p59"/>
          <p:cNvSpPr txBox="1"/>
          <p:nvPr/>
        </p:nvSpPr>
        <p:spPr>
          <a:xfrm>
            <a:off x="720000" y="1780325"/>
            <a:ext cx="1532100" cy="4947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lang="en" sz="1600">
                <a:solidFill>
                  <a:srgbClr val="4B553A"/>
                </a:solidFill>
                <a:latin typeface="Varela Round"/>
                <a:ea typeface="Varela Round"/>
                <a:cs typeface="Varela Round"/>
                <a:sym typeface="Varela Round"/>
              </a:rPr>
              <a:t>Jupiter is the biggest planet</a:t>
            </a:r>
            <a:endParaRPr sz="1600">
              <a:solidFill>
                <a:srgbClr val="4B553A"/>
              </a:solidFill>
              <a:latin typeface="Varela Round"/>
              <a:ea typeface="Varela Round"/>
              <a:cs typeface="Varela Round"/>
              <a:sym typeface="Varela Round"/>
            </a:endParaRPr>
          </a:p>
        </p:txBody>
      </p:sp>
      <p:sp>
        <p:nvSpPr>
          <p:cNvPr id="2252" name="Google Shape;2252;p59"/>
          <p:cNvSpPr txBox="1"/>
          <p:nvPr/>
        </p:nvSpPr>
        <p:spPr>
          <a:xfrm>
            <a:off x="2448975" y="1492575"/>
            <a:ext cx="712500" cy="732900"/>
          </a:xfrm>
          <a:prstGeom prst="rect">
            <a:avLst/>
          </a:prstGeom>
          <a:solidFill>
            <a:schemeClr val="lt2"/>
          </a:solidFill>
          <a:ln cap="flat" cmpd="sng" w="28575">
            <a:solidFill>
              <a:schemeClr val="accent1"/>
            </a:solidFill>
            <a:prstDash val="solid"/>
            <a:round/>
            <a:headEnd len="sm" w="sm" type="none"/>
            <a:tailEnd len="sm" w="sm" type="none"/>
          </a:ln>
        </p:spPr>
        <p:txBody>
          <a:bodyPr anchorCtr="0" anchor="ctr" bIns="36000" lIns="0" spcFirstLastPara="1" rIns="0" wrap="square" tIns="0">
            <a:noAutofit/>
          </a:bodyPr>
          <a:lstStyle/>
          <a:p>
            <a:pPr indent="0" lvl="0" marL="0" rtl="0" algn="ctr">
              <a:spcBef>
                <a:spcPts val="0"/>
              </a:spcBef>
              <a:spcAft>
                <a:spcPts val="0"/>
              </a:spcAft>
              <a:buNone/>
            </a:pPr>
            <a:r>
              <a:rPr b="1" lang="en" sz="2400">
                <a:solidFill>
                  <a:schemeClr val="accent3"/>
                </a:solidFill>
                <a:latin typeface="Gaegu"/>
                <a:ea typeface="Gaegu"/>
                <a:cs typeface="Gaegu"/>
                <a:sym typeface="Gaegu"/>
              </a:rPr>
              <a:t>34</a:t>
            </a:r>
            <a:r>
              <a:rPr b="1" lang="en" sz="2400">
                <a:solidFill>
                  <a:schemeClr val="accent3"/>
                </a:solidFill>
                <a:latin typeface="Gaegu"/>
                <a:ea typeface="Gaegu"/>
                <a:cs typeface="Gaegu"/>
                <a:sym typeface="Gaegu"/>
              </a:rPr>
              <a:t>%</a:t>
            </a:r>
            <a:endParaRPr b="1" sz="2400">
              <a:solidFill>
                <a:schemeClr val="accent3"/>
              </a:solidFill>
              <a:latin typeface="Gaegu"/>
              <a:ea typeface="Gaegu"/>
              <a:cs typeface="Gaegu"/>
              <a:sym typeface="Gaegu"/>
            </a:endParaRPr>
          </a:p>
        </p:txBody>
      </p:sp>
      <p:cxnSp>
        <p:nvCxnSpPr>
          <p:cNvPr id="2253" name="Google Shape;2253;p59"/>
          <p:cNvCxnSpPr>
            <a:stCxn id="2252" idx="3"/>
          </p:cNvCxnSpPr>
          <p:nvPr/>
        </p:nvCxnSpPr>
        <p:spPr>
          <a:xfrm>
            <a:off x="3161475" y="1859025"/>
            <a:ext cx="479100" cy="195300"/>
          </a:xfrm>
          <a:prstGeom prst="curvedConnector3">
            <a:avLst>
              <a:gd fmla="val 50000" name="adj1"/>
            </a:avLst>
          </a:prstGeom>
          <a:noFill/>
          <a:ln cap="flat" cmpd="sng" w="19050">
            <a:solidFill>
              <a:schemeClr val="accent1"/>
            </a:solidFill>
            <a:prstDash val="solid"/>
            <a:round/>
            <a:headEnd len="med" w="med" type="none"/>
            <a:tailEnd len="med" w="med" type="none"/>
          </a:ln>
        </p:spPr>
      </p:cxnSp>
      <p:sp>
        <p:nvSpPr>
          <p:cNvPr id="2254" name="Google Shape;2254;p59"/>
          <p:cNvSpPr txBox="1"/>
          <p:nvPr/>
        </p:nvSpPr>
        <p:spPr>
          <a:xfrm flipH="1">
            <a:off x="6896725" y="2888238"/>
            <a:ext cx="1532100" cy="469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en" sz="2600">
                <a:solidFill>
                  <a:schemeClr val="accent3"/>
                </a:solidFill>
                <a:latin typeface="Gaegu"/>
                <a:ea typeface="Gaegu"/>
                <a:cs typeface="Gaegu"/>
                <a:sym typeface="Gaegu"/>
              </a:rPr>
              <a:t>MERCURY</a:t>
            </a:r>
            <a:endParaRPr b="1" sz="2600">
              <a:solidFill>
                <a:schemeClr val="accent3"/>
              </a:solidFill>
              <a:latin typeface="Gaegu"/>
              <a:ea typeface="Gaegu"/>
              <a:cs typeface="Gaegu"/>
              <a:sym typeface="Gaegu"/>
            </a:endParaRPr>
          </a:p>
        </p:txBody>
      </p:sp>
      <p:sp>
        <p:nvSpPr>
          <p:cNvPr id="2255" name="Google Shape;2255;p59"/>
          <p:cNvSpPr txBox="1"/>
          <p:nvPr/>
        </p:nvSpPr>
        <p:spPr>
          <a:xfrm flipH="1">
            <a:off x="6896725" y="3358038"/>
            <a:ext cx="1532100" cy="4947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1600">
                <a:solidFill>
                  <a:srgbClr val="4B553A"/>
                </a:solidFill>
                <a:latin typeface="Varela Round"/>
                <a:ea typeface="Varela Round"/>
                <a:cs typeface="Varela Round"/>
                <a:sym typeface="Varela Round"/>
              </a:rPr>
              <a:t>Mercury is a small planet</a:t>
            </a:r>
            <a:endParaRPr sz="1600">
              <a:solidFill>
                <a:srgbClr val="4B553A"/>
              </a:solidFill>
              <a:latin typeface="Varela Round"/>
              <a:ea typeface="Varela Round"/>
              <a:cs typeface="Varela Round"/>
              <a:sym typeface="Varela Round"/>
            </a:endParaRPr>
          </a:p>
        </p:txBody>
      </p:sp>
      <p:sp>
        <p:nvSpPr>
          <p:cNvPr id="2256" name="Google Shape;2256;p59"/>
          <p:cNvSpPr txBox="1"/>
          <p:nvPr/>
        </p:nvSpPr>
        <p:spPr>
          <a:xfrm flipH="1">
            <a:off x="6896725" y="1310525"/>
            <a:ext cx="1532100" cy="469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en" sz="2600">
                <a:solidFill>
                  <a:schemeClr val="accent3"/>
                </a:solidFill>
                <a:latin typeface="Gaegu"/>
                <a:ea typeface="Gaegu"/>
                <a:cs typeface="Gaegu"/>
                <a:sym typeface="Gaegu"/>
              </a:rPr>
              <a:t>NEPTUNE</a:t>
            </a:r>
            <a:endParaRPr b="1" sz="2600">
              <a:solidFill>
                <a:schemeClr val="accent3"/>
              </a:solidFill>
              <a:latin typeface="Gaegu"/>
              <a:ea typeface="Gaegu"/>
              <a:cs typeface="Gaegu"/>
              <a:sym typeface="Gaegu"/>
            </a:endParaRPr>
          </a:p>
        </p:txBody>
      </p:sp>
      <p:sp>
        <p:nvSpPr>
          <p:cNvPr id="2257" name="Google Shape;2257;p59"/>
          <p:cNvSpPr txBox="1"/>
          <p:nvPr/>
        </p:nvSpPr>
        <p:spPr>
          <a:xfrm flipH="1">
            <a:off x="6896725" y="1780325"/>
            <a:ext cx="1532100" cy="4947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1600">
                <a:solidFill>
                  <a:srgbClr val="4B553A"/>
                </a:solidFill>
                <a:latin typeface="Varela Round"/>
                <a:ea typeface="Varela Round"/>
                <a:cs typeface="Varela Round"/>
                <a:sym typeface="Varela Round"/>
              </a:rPr>
              <a:t>Neptune is the farthest planet</a:t>
            </a:r>
            <a:endParaRPr sz="1600">
              <a:solidFill>
                <a:srgbClr val="4B553A"/>
              </a:solidFill>
              <a:latin typeface="Varela Round"/>
              <a:ea typeface="Varela Round"/>
              <a:cs typeface="Varela Round"/>
              <a:sym typeface="Varela Round"/>
            </a:endParaRPr>
          </a:p>
        </p:txBody>
      </p:sp>
      <p:sp>
        <p:nvSpPr>
          <p:cNvPr id="2258" name="Google Shape;2258;p59"/>
          <p:cNvSpPr txBox="1"/>
          <p:nvPr/>
        </p:nvSpPr>
        <p:spPr>
          <a:xfrm flipH="1">
            <a:off x="5987350" y="3070288"/>
            <a:ext cx="712500" cy="732900"/>
          </a:xfrm>
          <a:prstGeom prst="rect">
            <a:avLst/>
          </a:prstGeom>
          <a:solidFill>
            <a:schemeClr val="lt2"/>
          </a:solidFill>
          <a:ln cap="flat" cmpd="sng" w="28575">
            <a:solidFill>
              <a:schemeClr val="accent1"/>
            </a:solidFill>
            <a:prstDash val="solid"/>
            <a:round/>
            <a:headEnd len="sm" w="sm" type="none"/>
            <a:tailEnd len="sm" w="sm" type="none"/>
          </a:ln>
        </p:spPr>
        <p:txBody>
          <a:bodyPr anchorCtr="0" anchor="ctr" bIns="36000" lIns="0" spcFirstLastPara="1" rIns="0" wrap="square" tIns="0">
            <a:noAutofit/>
          </a:bodyPr>
          <a:lstStyle/>
          <a:p>
            <a:pPr indent="0" lvl="0" marL="0" rtl="0" algn="ctr">
              <a:spcBef>
                <a:spcPts val="0"/>
              </a:spcBef>
              <a:spcAft>
                <a:spcPts val="0"/>
              </a:spcAft>
              <a:buNone/>
            </a:pPr>
            <a:r>
              <a:rPr b="1" lang="en" sz="2400">
                <a:solidFill>
                  <a:schemeClr val="accent3"/>
                </a:solidFill>
                <a:latin typeface="Gaegu"/>
                <a:ea typeface="Gaegu"/>
                <a:cs typeface="Gaegu"/>
                <a:sym typeface="Gaegu"/>
              </a:rPr>
              <a:t>33</a:t>
            </a:r>
            <a:r>
              <a:rPr b="1" lang="en" sz="2400">
                <a:solidFill>
                  <a:schemeClr val="accent3"/>
                </a:solidFill>
                <a:latin typeface="Gaegu"/>
                <a:ea typeface="Gaegu"/>
                <a:cs typeface="Gaegu"/>
                <a:sym typeface="Gaegu"/>
              </a:rPr>
              <a:t>%</a:t>
            </a:r>
            <a:endParaRPr b="1" sz="2400">
              <a:solidFill>
                <a:schemeClr val="accent3"/>
              </a:solidFill>
              <a:latin typeface="Gaegu"/>
              <a:ea typeface="Gaegu"/>
              <a:cs typeface="Gaegu"/>
              <a:sym typeface="Gaegu"/>
            </a:endParaRPr>
          </a:p>
        </p:txBody>
      </p:sp>
      <p:cxnSp>
        <p:nvCxnSpPr>
          <p:cNvPr id="2259" name="Google Shape;2259;p59"/>
          <p:cNvCxnSpPr>
            <a:stCxn id="2258" idx="3"/>
          </p:cNvCxnSpPr>
          <p:nvPr/>
        </p:nvCxnSpPr>
        <p:spPr>
          <a:xfrm flipH="1">
            <a:off x="5317450" y="3436738"/>
            <a:ext cx="669900" cy="86400"/>
          </a:xfrm>
          <a:prstGeom prst="curvedConnector3">
            <a:avLst>
              <a:gd fmla="val 50000" name="adj1"/>
            </a:avLst>
          </a:prstGeom>
          <a:noFill/>
          <a:ln cap="flat" cmpd="sng" w="19050">
            <a:solidFill>
              <a:schemeClr val="accent1"/>
            </a:solidFill>
            <a:prstDash val="solid"/>
            <a:round/>
            <a:headEnd len="med" w="med" type="none"/>
            <a:tailEnd len="med" w="med" type="none"/>
          </a:ln>
        </p:spPr>
      </p:cxnSp>
      <p:sp>
        <p:nvSpPr>
          <p:cNvPr id="2260" name="Google Shape;2260;p59"/>
          <p:cNvSpPr txBox="1"/>
          <p:nvPr/>
        </p:nvSpPr>
        <p:spPr>
          <a:xfrm flipH="1">
            <a:off x="5987350" y="1492575"/>
            <a:ext cx="712500" cy="732900"/>
          </a:xfrm>
          <a:prstGeom prst="rect">
            <a:avLst/>
          </a:prstGeom>
          <a:solidFill>
            <a:schemeClr val="lt2"/>
          </a:solidFill>
          <a:ln cap="flat" cmpd="sng" w="28575">
            <a:solidFill>
              <a:schemeClr val="accent1"/>
            </a:solidFill>
            <a:prstDash val="solid"/>
            <a:round/>
            <a:headEnd len="sm" w="sm" type="none"/>
            <a:tailEnd len="sm" w="sm" type="none"/>
          </a:ln>
        </p:spPr>
        <p:txBody>
          <a:bodyPr anchorCtr="0" anchor="ctr" bIns="36000" lIns="0" spcFirstLastPara="1" rIns="0" wrap="square" tIns="0">
            <a:noAutofit/>
          </a:bodyPr>
          <a:lstStyle/>
          <a:p>
            <a:pPr indent="0" lvl="0" marL="0" rtl="0" algn="ctr">
              <a:spcBef>
                <a:spcPts val="0"/>
              </a:spcBef>
              <a:spcAft>
                <a:spcPts val="0"/>
              </a:spcAft>
              <a:buNone/>
            </a:pPr>
            <a:r>
              <a:rPr b="1" lang="en" sz="2400">
                <a:solidFill>
                  <a:schemeClr val="accent3"/>
                </a:solidFill>
                <a:latin typeface="Gaegu"/>
                <a:ea typeface="Gaegu"/>
                <a:cs typeface="Gaegu"/>
                <a:sym typeface="Gaegu"/>
              </a:rPr>
              <a:t>22</a:t>
            </a:r>
            <a:r>
              <a:rPr b="1" lang="en" sz="2400">
                <a:solidFill>
                  <a:schemeClr val="accent3"/>
                </a:solidFill>
                <a:latin typeface="Gaegu"/>
                <a:ea typeface="Gaegu"/>
                <a:cs typeface="Gaegu"/>
                <a:sym typeface="Gaegu"/>
              </a:rPr>
              <a:t>%</a:t>
            </a:r>
            <a:endParaRPr b="1" sz="2400">
              <a:solidFill>
                <a:schemeClr val="accent3"/>
              </a:solidFill>
              <a:latin typeface="Gaegu"/>
              <a:ea typeface="Gaegu"/>
              <a:cs typeface="Gaegu"/>
              <a:sym typeface="Gaegu"/>
            </a:endParaRPr>
          </a:p>
        </p:txBody>
      </p:sp>
      <p:cxnSp>
        <p:nvCxnSpPr>
          <p:cNvPr id="2261" name="Google Shape;2261;p59"/>
          <p:cNvCxnSpPr>
            <a:stCxn id="2260" idx="3"/>
          </p:cNvCxnSpPr>
          <p:nvPr/>
        </p:nvCxnSpPr>
        <p:spPr>
          <a:xfrm rot="10800000">
            <a:off x="5256550" y="1732725"/>
            <a:ext cx="730800" cy="126300"/>
          </a:xfrm>
          <a:prstGeom prst="curvedConnector3">
            <a:avLst>
              <a:gd fmla="val 50000" name="adj1"/>
            </a:avLst>
          </a:prstGeom>
          <a:noFill/>
          <a:ln cap="flat" cmpd="sng" w="19050">
            <a:solidFill>
              <a:schemeClr val="accent1"/>
            </a:solidFill>
            <a:prstDash val="solid"/>
            <a:round/>
            <a:headEnd len="med" w="med" type="none"/>
            <a:tailEnd len="med" w="med" type="none"/>
          </a:ln>
        </p:spPr>
      </p:cxnSp>
      <p:pic>
        <p:nvPicPr>
          <p:cNvPr id="2262" name="Google Shape;2262;p59" title="Points scored">
            <a:hlinkClick r:id="rId3"/>
          </p:cNvPr>
          <p:cNvPicPr preferRelativeResize="0"/>
          <p:nvPr/>
        </p:nvPicPr>
        <p:blipFill rotWithShape="1">
          <a:blip r:embed="rId4">
            <a:alphaModFix/>
          </a:blip>
          <a:srcRect b="0" l="21206" r="21073" t="0"/>
          <a:stretch/>
        </p:blipFill>
        <p:spPr>
          <a:xfrm>
            <a:off x="3362400" y="1359137"/>
            <a:ext cx="2424024" cy="2596649"/>
          </a:xfrm>
          <a:prstGeom prst="rect">
            <a:avLst/>
          </a:prstGeom>
          <a:noFill/>
          <a:ln>
            <a:noFill/>
          </a:ln>
        </p:spPr>
      </p:pic>
      <p:sp>
        <p:nvSpPr>
          <p:cNvPr id="2263" name="Google Shape;2263;p59"/>
          <p:cNvSpPr txBox="1"/>
          <p:nvPr/>
        </p:nvSpPr>
        <p:spPr>
          <a:xfrm>
            <a:off x="2274900" y="4057500"/>
            <a:ext cx="4594200" cy="469800"/>
          </a:xfrm>
          <a:prstGeom prst="rect">
            <a:avLst/>
          </a:prstGeom>
          <a:noFill/>
          <a:ln>
            <a:noFill/>
          </a:ln>
        </p:spPr>
        <p:txBody>
          <a:bodyPr anchorCtr="0" anchor="ctr" bIns="0" lIns="90000" spcFirstLastPara="1" rIns="90000" wrap="square" tIns="0">
            <a:noAutofit/>
          </a:bodyPr>
          <a:lstStyle/>
          <a:p>
            <a:pPr indent="0" lvl="0" marL="0" rtl="0" algn="ctr">
              <a:spcBef>
                <a:spcPts val="0"/>
              </a:spcBef>
              <a:spcAft>
                <a:spcPts val="0"/>
              </a:spcAft>
              <a:buNone/>
            </a:pPr>
            <a:r>
              <a:rPr lang="en" sz="1200">
                <a:solidFill>
                  <a:srgbClr val="4B553A"/>
                </a:solidFill>
                <a:latin typeface="Varela Round"/>
                <a:ea typeface="Varela Round"/>
                <a:cs typeface="Varela Round"/>
                <a:sym typeface="Varela Round"/>
              </a:rPr>
              <a:t>To modify this graph, click on it, follow the link, change the data and paste the new graph here, replacing this one</a:t>
            </a:r>
            <a:endParaRPr sz="1200">
              <a:solidFill>
                <a:srgbClr val="4B553A"/>
              </a:solidFill>
              <a:latin typeface="Varela Round"/>
              <a:ea typeface="Varela Round"/>
              <a:cs typeface="Varela Round"/>
              <a:sym typeface="Varela Round"/>
            </a:endParaRPr>
          </a:p>
        </p:txBody>
      </p:sp>
      <p:pic>
        <p:nvPicPr>
          <p:cNvPr id="2264" name="Google Shape;2264;p59"/>
          <p:cNvPicPr preferRelativeResize="0"/>
          <p:nvPr/>
        </p:nvPicPr>
        <p:blipFill>
          <a:blip r:embed="rId5">
            <a:alphaModFix/>
          </a:blip>
          <a:stretch>
            <a:fillRect/>
          </a:stretch>
        </p:blipFill>
        <p:spPr>
          <a:xfrm>
            <a:off x="0" y="0"/>
            <a:ext cx="9144000" cy="51435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8" name="Shape 2268"/>
        <p:cNvGrpSpPr/>
        <p:nvPr/>
      </p:nvGrpSpPr>
      <p:grpSpPr>
        <a:xfrm>
          <a:off x="0" y="0"/>
          <a:ext cx="0" cy="0"/>
          <a:chOff x="0" y="0"/>
          <a:chExt cx="0" cy="0"/>
        </a:xfrm>
      </p:grpSpPr>
      <p:sp>
        <p:nvSpPr>
          <p:cNvPr id="2269" name="Google Shape;2269;p60"/>
          <p:cNvSpPr txBox="1"/>
          <p:nvPr>
            <p:ph idx="1" type="subTitle"/>
          </p:nvPr>
        </p:nvSpPr>
        <p:spPr>
          <a:xfrm>
            <a:off x="3164550" y="2267675"/>
            <a:ext cx="2814900" cy="4191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Do you have any questions?</a:t>
            </a:r>
            <a:endParaRPr/>
          </a:p>
        </p:txBody>
      </p:sp>
      <p:sp>
        <p:nvSpPr>
          <p:cNvPr id="2270" name="Google Shape;2270;p60"/>
          <p:cNvSpPr txBox="1"/>
          <p:nvPr>
            <p:ph type="title"/>
          </p:nvPr>
        </p:nvSpPr>
        <p:spPr>
          <a:xfrm>
            <a:off x="804900" y="1413850"/>
            <a:ext cx="7883100" cy="759300"/>
          </a:xfrm>
          <a:prstGeom prst="rect">
            <a:avLst/>
          </a:prstGeom>
        </p:spPr>
        <p:txBody>
          <a:bodyPr anchorCtr="0" anchor="t" bIns="180000" lIns="91425" spcFirstLastPara="1" rIns="91425" wrap="square" tIns="91425">
            <a:normAutofit fontScale="90000"/>
          </a:bodyPr>
          <a:lstStyle/>
          <a:p>
            <a:pPr indent="0" lvl="0" marL="0" rtl="0" algn="l">
              <a:spcBef>
                <a:spcPts val="0"/>
              </a:spcBef>
              <a:spcAft>
                <a:spcPts val="0"/>
              </a:spcAft>
              <a:buNone/>
            </a:pPr>
            <a:r>
              <a:rPr lang="en"/>
              <a:t>  </a:t>
            </a:r>
            <a:r>
              <a:rPr lang="en"/>
              <a:t>THANK YOU FOR YOUR ATTENTION!</a:t>
            </a:r>
            <a:endParaRPr/>
          </a:p>
        </p:txBody>
      </p:sp>
      <p:sp>
        <p:nvSpPr>
          <p:cNvPr id="2271" name="Google Shape;2271;p60"/>
          <p:cNvSpPr/>
          <p:nvPr/>
        </p:nvSpPr>
        <p:spPr>
          <a:xfrm>
            <a:off x="2037600" y="3487950"/>
            <a:ext cx="5249700" cy="8277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9" name="Shape 1969"/>
        <p:cNvGrpSpPr/>
        <p:nvPr/>
      </p:nvGrpSpPr>
      <p:grpSpPr>
        <a:xfrm>
          <a:off x="0" y="0"/>
          <a:ext cx="0" cy="0"/>
          <a:chOff x="0" y="0"/>
          <a:chExt cx="0" cy="0"/>
        </a:xfrm>
      </p:grpSpPr>
      <p:sp>
        <p:nvSpPr>
          <p:cNvPr id="1970" name="Google Shape;1970;p34"/>
          <p:cNvSpPr txBox="1"/>
          <p:nvPr>
            <p:ph type="title"/>
          </p:nvPr>
        </p:nvSpPr>
        <p:spPr>
          <a:xfrm>
            <a:off x="720000" y="445025"/>
            <a:ext cx="77040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Example 1</a:t>
            </a:r>
            <a:endParaRPr/>
          </a:p>
          <a:p>
            <a:pPr indent="0" lvl="0" marL="0" rtl="0" algn="l">
              <a:spcBef>
                <a:spcPts val="0"/>
              </a:spcBef>
              <a:spcAft>
                <a:spcPts val="0"/>
              </a:spcAft>
              <a:buNone/>
            </a:pPr>
            <a:r>
              <a:t/>
            </a:r>
            <a:endParaRPr/>
          </a:p>
        </p:txBody>
      </p:sp>
      <p:sp>
        <p:nvSpPr>
          <p:cNvPr id="1971" name="Google Shape;1971;p34"/>
          <p:cNvSpPr/>
          <p:nvPr/>
        </p:nvSpPr>
        <p:spPr>
          <a:xfrm flipH="1">
            <a:off x="1036200" y="1392700"/>
            <a:ext cx="2091600" cy="3000900"/>
          </a:xfrm>
          <a:prstGeom prst="rect">
            <a:avLst/>
          </a:prstGeom>
          <a:solidFill>
            <a:schemeClr val="lt2"/>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2" name="Google Shape;1972;p34"/>
          <p:cNvSpPr txBox="1"/>
          <p:nvPr/>
        </p:nvSpPr>
        <p:spPr>
          <a:xfrm>
            <a:off x="1185450" y="1581050"/>
            <a:ext cx="1793100" cy="534000"/>
          </a:xfrm>
          <a:prstGeom prst="rect">
            <a:avLst/>
          </a:prstGeom>
          <a:noFill/>
          <a:ln>
            <a:noFill/>
          </a:ln>
        </p:spPr>
        <p:txBody>
          <a:bodyPr anchorCtr="0" anchor="ctr" bIns="36000" lIns="0" spcFirstLastPara="1" rIns="0" wrap="square" tIns="0">
            <a:noAutofit/>
          </a:bodyPr>
          <a:lstStyle/>
          <a:p>
            <a:pPr indent="0" lvl="0" marL="0" rtl="0" algn="ctr">
              <a:spcBef>
                <a:spcPts val="0"/>
              </a:spcBef>
              <a:spcAft>
                <a:spcPts val="0"/>
              </a:spcAft>
              <a:buNone/>
            </a:pPr>
            <a:r>
              <a:t/>
            </a:r>
            <a:endParaRPr b="1" sz="3000">
              <a:solidFill>
                <a:schemeClr val="accent3"/>
              </a:solidFill>
              <a:latin typeface="Gaegu"/>
              <a:ea typeface="Gaegu"/>
              <a:cs typeface="Gaegu"/>
              <a:sym typeface="Gaegu"/>
            </a:endParaRPr>
          </a:p>
        </p:txBody>
      </p:sp>
      <p:sp>
        <p:nvSpPr>
          <p:cNvPr id="1973" name="Google Shape;1973;p34"/>
          <p:cNvSpPr txBox="1"/>
          <p:nvPr/>
        </p:nvSpPr>
        <p:spPr>
          <a:xfrm>
            <a:off x="-108025" y="1183450"/>
            <a:ext cx="8329200" cy="3419400"/>
          </a:xfrm>
          <a:prstGeom prst="rect">
            <a:avLst/>
          </a:prstGeom>
          <a:noFill/>
          <a:ln>
            <a:noFill/>
          </a:ln>
        </p:spPr>
        <p:txBody>
          <a:bodyPr anchorCtr="0" anchor="ctr" bIns="0" lIns="0" spcFirstLastPara="1" rIns="0" wrap="square" tIns="0">
            <a:noAutofit/>
          </a:bodyPr>
          <a:lstStyle/>
          <a:p>
            <a:pPr indent="0" lvl="0" marL="457200" rtl="0" algn="ctr">
              <a:spcBef>
                <a:spcPts val="0"/>
              </a:spcBef>
              <a:spcAft>
                <a:spcPts val="0"/>
              </a:spcAft>
              <a:buNone/>
            </a:pPr>
            <a:r>
              <a:t/>
            </a:r>
            <a:endParaRPr>
              <a:solidFill>
                <a:schemeClr val="dk2"/>
              </a:solidFill>
              <a:latin typeface="Varela Round"/>
              <a:ea typeface="Varela Round"/>
              <a:cs typeface="Varela Round"/>
              <a:sym typeface="Varela Round"/>
            </a:endParaRPr>
          </a:p>
          <a:p>
            <a:pPr indent="0" lvl="0" marL="457200" rtl="0" algn="ctr">
              <a:spcBef>
                <a:spcPts val="0"/>
              </a:spcBef>
              <a:spcAft>
                <a:spcPts val="0"/>
              </a:spcAft>
              <a:buNone/>
            </a:pPr>
            <a:r>
              <a:t/>
            </a:r>
            <a:endParaRPr sz="1600">
              <a:solidFill>
                <a:schemeClr val="dk2"/>
              </a:solidFill>
              <a:latin typeface="Varela Round"/>
              <a:ea typeface="Varela Round"/>
              <a:cs typeface="Varela Round"/>
              <a:sym typeface="Varela Round"/>
            </a:endParaRPr>
          </a:p>
          <a:p>
            <a:pPr indent="0" lvl="0" marL="457200" rtl="0" algn="ctr">
              <a:spcBef>
                <a:spcPts val="0"/>
              </a:spcBef>
              <a:spcAft>
                <a:spcPts val="0"/>
              </a:spcAft>
              <a:buNone/>
            </a:pPr>
            <a:r>
              <a:t/>
            </a:r>
            <a:endParaRPr sz="1600">
              <a:solidFill>
                <a:schemeClr val="dk2"/>
              </a:solidFill>
              <a:latin typeface="Varela Round"/>
              <a:ea typeface="Varela Round"/>
              <a:cs typeface="Varela Round"/>
              <a:sym typeface="Varela Round"/>
            </a:endParaRPr>
          </a:p>
        </p:txBody>
      </p:sp>
      <p:sp>
        <p:nvSpPr>
          <p:cNvPr id="1974" name="Google Shape;1974;p34"/>
          <p:cNvSpPr txBox="1"/>
          <p:nvPr/>
        </p:nvSpPr>
        <p:spPr>
          <a:xfrm>
            <a:off x="1185450" y="3671250"/>
            <a:ext cx="1793100" cy="534000"/>
          </a:xfrm>
          <a:prstGeom prst="rect">
            <a:avLst/>
          </a:prstGeom>
          <a:noFill/>
          <a:ln>
            <a:noFill/>
          </a:ln>
        </p:spPr>
        <p:txBody>
          <a:bodyPr anchorCtr="0" anchor="ctr" bIns="36000" lIns="0" spcFirstLastPara="1" rIns="0" wrap="square" tIns="0">
            <a:noAutofit/>
          </a:bodyPr>
          <a:lstStyle/>
          <a:p>
            <a:pPr indent="0" lvl="0" marL="0" rtl="0" algn="l">
              <a:spcBef>
                <a:spcPts val="0"/>
              </a:spcBef>
              <a:spcAft>
                <a:spcPts val="0"/>
              </a:spcAft>
              <a:buNone/>
            </a:pPr>
            <a:r>
              <a:t/>
            </a:r>
            <a:endParaRPr b="1" sz="2600">
              <a:solidFill>
                <a:schemeClr val="accent3"/>
              </a:solidFill>
              <a:latin typeface="Gaegu"/>
              <a:ea typeface="Gaegu"/>
              <a:cs typeface="Gaegu"/>
              <a:sym typeface="Gaegu"/>
            </a:endParaRPr>
          </a:p>
        </p:txBody>
      </p:sp>
      <p:sp>
        <p:nvSpPr>
          <p:cNvPr id="1975" name="Google Shape;1975;p34"/>
          <p:cNvSpPr/>
          <p:nvPr/>
        </p:nvSpPr>
        <p:spPr>
          <a:xfrm>
            <a:off x="1054175" y="1400850"/>
            <a:ext cx="7103400" cy="30009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800">
                <a:solidFill>
                  <a:schemeClr val="accent3"/>
                </a:solidFill>
                <a:latin typeface="Proxima Nova"/>
                <a:ea typeface="Proxima Nova"/>
                <a:cs typeface="Proxima Nova"/>
                <a:sym typeface="Proxima Nova"/>
              </a:rPr>
              <a:t>An african person is walking in a convenient store, but the manager who owns it kicks him out saying that he is going to stole just because of his skin color.</a:t>
            </a:r>
            <a:endParaRPr sz="1800">
              <a:solidFill>
                <a:schemeClr val="accent3"/>
              </a:solidFill>
              <a:latin typeface="Proxima Nova"/>
              <a:ea typeface="Proxima Nova"/>
              <a:cs typeface="Proxima Nova"/>
              <a:sym typeface="Proxima Nova"/>
            </a:endParaRPr>
          </a:p>
          <a:p>
            <a:pPr indent="0" lvl="0" marL="0" rtl="0" algn="l">
              <a:lnSpc>
                <a:spcPct val="115000"/>
              </a:lnSpc>
              <a:spcBef>
                <a:spcPts val="0"/>
              </a:spcBef>
              <a:spcAft>
                <a:spcPts val="0"/>
              </a:spcAft>
              <a:buNone/>
            </a:pPr>
            <a:r>
              <a:rPr lang="en" sz="1800">
                <a:solidFill>
                  <a:schemeClr val="accent3"/>
                </a:solidFill>
                <a:latin typeface="Proxima Nova"/>
                <a:ea typeface="Proxima Nova"/>
                <a:cs typeface="Proxima Nova"/>
                <a:sym typeface="Proxima Nova"/>
              </a:rPr>
              <a:t>In this example the manager is racist. </a:t>
            </a:r>
            <a:endParaRPr sz="1800">
              <a:solidFill>
                <a:schemeClr val="accent3"/>
              </a:solidFill>
              <a:latin typeface="Proxima Nova"/>
              <a:ea typeface="Proxima Nova"/>
              <a:cs typeface="Proxima Nova"/>
              <a:sym typeface="Proxima Nova"/>
            </a:endParaRPr>
          </a:p>
          <a:p>
            <a:pPr indent="0" lvl="0" marL="0" rtl="0" algn="l">
              <a:lnSpc>
                <a:spcPct val="115000"/>
              </a:lnSpc>
              <a:spcBef>
                <a:spcPts val="0"/>
              </a:spcBef>
              <a:spcAft>
                <a:spcPts val="0"/>
              </a:spcAft>
              <a:buNone/>
            </a:pPr>
            <a:r>
              <a:rPr lang="en" sz="1800">
                <a:solidFill>
                  <a:schemeClr val="accent3"/>
                </a:solidFill>
                <a:latin typeface="Proxima Nova"/>
                <a:ea typeface="Proxima Nova"/>
                <a:cs typeface="Proxima Nova"/>
                <a:sym typeface="Proxima Nova"/>
              </a:rPr>
              <a:t>The belief that somebody is going to do something just because of his race is racism.</a:t>
            </a:r>
            <a:endParaRPr sz="1800">
              <a:solidFill>
                <a:schemeClr val="accent3"/>
              </a:solidFill>
              <a:latin typeface="Proxima Nova"/>
              <a:ea typeface="Proxima Nova"/>
              <a:cs typeface="Proxima Nova"/>
              <a:sym typeface="Proxima Nova"/>
            </a:endParaRPr>
          </a:p>
          <a:p>
            <a:pPr indent="0" lvl="0" marL="0" rtl="0" algn="l">
              <a:lnSpc>
                <a:spcPct val="115000"/>
              </a:lnSpc>
              <a:spcBef>
                <a:spcPts val="0"/>
              </a:spcBef>
              <a:spcAft>
                <a:spcPts val="0"/>
              </a:spcAft>
              <a:buNone/>
            </a:pPr>
            <a:r>
              <a:t/>
            </a:r>
            <a:endParaRPr sz="1800">
              <a:solidFill>
                <a:schemeClr val="accent3"/>
              </a:solidFill>
              <a:latin typeface="Proxima Nova"/>
              <a:ea typeface="Proxima Nova"/>
              <a:cs typeface="Proxima Nova"/>
              <a:sym typeface="Proxima Nova"/>
            </a:endParaRPr>
          </a:p>
          <a:p>
            <a:pPr indent="0" lvl="0" marL="0" rtl="0" algn="l">
              <a:lnSpc>
                <a:spcPct val="115000"/>
              </a:lnSpc>
              <a:spcBef>
                <a:spcPts val="0"/>
              </a:spcBef>
              <a:spcAft>
                <a:spcPts val="0"/>
              </a:spcAft>
              <a:buNone/>
            </a:pPr>
            <a:r>
              <a:t/>
            </a:r>
            <a:endParaRPr sz="1800">
              <a:solidFill>
                <a:schemeClr val="accent3"/>
              </a:solidFill>
              <a:latin typeface="Proxima Nova"/>
              <a:ea typeface="Proxima Nova"/>
              <a:cs typeface="Proxima Nova"/>
              <a:sym typeface="Proxima Nova"/>
            </a:endParaRPr>
          </a:p>
          <a:p>
            <a:pPr indent="0" lvl="0" marL="0" rtl="0" algn="l">
              <a:spcBef>
                <a:spcPts val="0"/>
              </a:spcBef>
              <a:spcAft>
                <a:spcPts val="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9" name="Shape 1979"/>
        <p:cNvGrpSpPr/>
        <p:nvPr/>
      </p:nvGrpSpPr>
      <p:grpSpPr>
        <a:xfrm>
          <a:off x="0" y="0"/>
          <a:ext cx="0" cy="0"/>
          <a:chOff x="0" y="0"/>
          <a:chExt cx="0" cy="0"/>
        </a:xfrm>
      </p:grpSpPr>
      <p:sp>
        <p:nvSpPr>
          <p:cNvPr id="1980" name="Google Shape;1980;p35"/>
          <p:cNvSpPr txBox="1"/>
          <p:nvPr>
            <p:ph type="title"/>
          </p:nvPr>
        </p:nvSpPr>
        <p:spPr>
          <a:xfrm>
            <a:off x="720000" y="445025"/>
            <a:ext cx="77040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Example 2</a:t>
            </a:r>
            <a:endParaRPr/>
          </a:p>
          <a:p>
            <a:pPr indent="0" lvl="0" marL="0" rtl="0" algn="l">
              <a:spcBef>
                <a:spcPts val="0"/>
              </a:spcBef>
              <a:spcAft>
                <a:spcPts val="0"/>
              </a:spcAft>
              <a:buNone/>
            </a:pPr>
            <a:r>
              <a:t/>
            </a:r>
            <a:endParaRPr/>
          </a:p>
        </p:txBody>
      </p:sp>
      <p:sp>
        <p:nvSpPr>
          <p:cNvPr id="1981" name="Google Shape;1981;p35"/>
          <p:cNvSpPr/>
          <p:nvPr/>
        </p:nvSpPr>
        <p:spPr>
          <a:xfrm flipH="1">
            <a:off x="1036200" y="1392700"/>
            <a:ext cx="2091600" cy="3000900"/>
          </a:xfrm>
          <a:prstGeom prst="rect">
            <a:avLst/>
          </a:prstGeom>
          <a:solidFill>
            <a:schemeClr val="lt2"/>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2" name="Google Shape;1982;p35"/>
          <p:cNvSpPr txBox="1"/>
          <p:nvPr/>
        </p:nvSpPr>
        <p:spPr>
          <a:xfrm>
            <a:off x="1185450" y="1581050"/>
            <a:ext cx="1793100" cy="534000"/>
          </a:xfrm>
          <a:prstGeom prst="rect">
            <a:avLst/>
          </a:prstGeom>
          <a:noFill/>
          <a:ln>
            <a:noFill/>
          </a:ln>
        </p:spPr>
        <p:txBody>
          <a:bodyPr anchorCtr="0" anchor="ctr" bIns="36000" lIns="0" spcFirstLastPara="1" rIns="0" wrap="square" tIns="0">
            <a:noAutofit/>
          </a:bodyPr>
          <a:lstStyle/>
          <a:p>
            <a:pPr indent="0" lvl="0" marL="0" rtl="0" algn="ctr">
              <a:spcBef>
                <a:spcPts val="0"/>
              </a:spcBef>
              <a:spcAft>
                <a:spcPts val="0"/>
              </a:spcAft>
              <a:buNone/>
            </a:pPr>
            <a:r>
              <a:t/>
            </a:r>
            <a:endParaRPr b="1" sz="3000">
              <a:solidFill>
                <a:schemeClr val="accent3"/>
              </a:solidFill>
              <a:latin typeface="Gaegu"/>
              <a:ea typeface="Gaegu"/>
              <a:cs typeface="Gaegu"/>
              <a:sym typeface="Gaegu"/>
            </a:endParaRPr>
          </a:p>
        </p:txBody>
      </p:sp>
      <p:sp>
        <p:nvSpPr>
          <p:cNvPr id="1983" name="Google Shape;1983;p35"/>
          <p:cNvSpPr txBox="1"/>
          <p:nvPr/>
        </p:nvSpPr>
        <p:spPr>
          <a:xfrm>
            <a:off x="-108025" y="1183450"/>
            <a:ext cx="8329200" cy="3419400"/>
          </a:xfrm>
          <a:prstGeom prst="rect">
            <a:avLst/>
          </a:prstGeom>
          <a:noFill/>
          <a:ln>
            <a:noFill/>
          </a:ln>
        </p:spPr>
        <p:txBody>
          <a:bodyPr anchorCtr="0" anchor="ctr" bIns="0" lIns="0" spcFirstLastPara="1" rIns="0" wrap="square" tIns="0">
            <a:noAutofit/>
          </a:bodyPr>
          <a:lstStyle/>
          <a:p>
            <a:pPr indent="0" lvl="0" marL="457200" rtl="0" algn="ctr">
              <a:spcBef>
                <a:spcPts val="0"/>
              </a:spcBef>
              <a:spcAft>
                <a:spcPts val="0"/>
              </a:spcAft>
              <a:buNone/>
            </a:pPr>
            <a:r>
              <a:t/>
            </a:r>
            <a:endParaRPr>
              <a:solidFill>
                <a:schemeClr val="dk2"/>
              </a:solidFill>
              <a:latin typeface="Varela Round"/>
              <a:ea typeface="Varela Round"/>
              <a:cs typeface="Varela Round"/>
              <a:sym typeface="Varela Round"/>
            </a:endParaRPr>
          </a:p>
          <a:p>
            <a:pPr indent="0" lvl="0" marL="457200" rtl="0" algn="ctr">
              <a:spcBef>
                <a:spcPts val="0"/>
              </a:spcBef>
              <a:spcAft>
                <a:spcPts val="0"/>
              </a:spcAft>
              <a:buNone/>
            </a:pPr>
            <a:r>
              <a:t/>
            </a:r>
            <a:endParaRPr sz="1600">
              <a:solidFill>
                <a:schemeClr val="dk2"/>
              </a:solidFill>
              <a:latin typeface="Varela Round"/>
              <a:ea typeface="Varela Round"/>
              <a:cs typeface="Varela Round"/>
              <a:sym typeface="Varela Round"/>
            </a:endParaRPr>
          </a:p>
          <a:p>
            <a:pPr indent="0" lvl="0" marL="457200" rtl="0" algn="ctr">
              <a:spcBef>
                <a:spcPts val="0"/>
              </a:spcBef>
              <a:spcAft>
                <a:spcPts val="0"/>
              </a:spcAft>
              <a:buNone/>
            </a:pPr>
            <a:r>
              <a:t/>
            </a:r>
            <a:endParaRPr sz="1600">
              <a:solidFill>
                <a:schemeClr val="dk2"/>
              </a:solidFill>
              <a:latin typeface="Varela Round"/>
              <a:ea typeface="Varela Round"/>
              <a:cs typeface="Varela Round"/>
              <a:sym typeface="Varela Round"/>
            </a:endParaRPr>
          </a:p>
        </p:txBody>
      </p:sp>
      <p:sp>
        <p:nvSpPr>
          <p:cNvPr id="1984" name="Google Shape;1984;p35"/>
          <p:cNvSpPr txBox="1"/>
          <p:nvPr/>
        </p:nvSpPr>
        <p:spPr>
          <a:xfrm>
            <a:off x="1185450" y="3671250"/>
            <a:ext cx="1793100" cy="534000"/>
          </a:xfrm>
          <a:prstGeom prst="rect">
            <a:avLst/>
          </a:prstGeom>
          <a:noFill/>
          <a:ln>
            <a:noFill/>
          </a:ln>
        </p:spPr>
        <p:txBody>
          <a:bodyPr anchorCtr="0" anchor="ctr" bIns="36000" lIns="0" spcFirstLastPara="1" rIns="0" wrap="square" tIns="0">
            <a:noAutofit/>
          </a:bodyPr>
          <a:lstStyle/>
          <a:p>
            <a:pPr indent="0" lvl="0" marL="0" rtl="0" algn="l">
              <a:spcBef>
                <a:spcPts val="0"/>
              </a:spcBef>
              <a:spcAft>
                <a:spcPts val="0"/>
              </a:spcAft>
              <a:buNone/>
            </a:pPr>
            <a:r>
              <a:t/>
            </a:r>
            <a:endParaRPr b="1" sz="2600">
              <a:solidFill>
                <a:schemeClr val="accent3"/>
              </a:solidFill>
              <a:latin typeface="Gaegu"/>
              <a:ea typeface="Gaegu"/>
              <a:cs typeface="Gaegu"/>
              <a:sym typeface="Gaegu"/>
            </a:endParaRPr>
          </a:p>
        </p:txBody>
      </p:sp>
      <p:sp>
        <p:nvSpPr>
          <p:cNvPr id="1985" name="Google Shape;1985;p35"/>
          <p:cNvSpPr/>
          <p:nvPr/>
        </p:nvSpPr>
        <p:spPr>
          <a:xfrm>
            <a:off x="1054175" y="1400850"/>
            <a:ext cx="7103400" cy="30009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800">
                <a:solidFill>
                  <a:schemeClr val="accent3"/>
                </a:solidFill>
                <a:latin typeface="Proxima Nova"/>
                <a:ea typeface="Proxima Nova"/>
                <a:cs typeface="Proxima Nova"/>
                <a:sym typeface="Proxima Nova"/>
              </a:rPr>
              <a:t>A vietnam girl is the best student in english class but all the children are saying that she is just cheating because someone from such a poor country can't be that smart.</a:t>
            </a:r>
            <a:endParaRPr sz="1800">
              <a:solidFill>
                <a:schemeClr val="accent3"/>
              </a:solidFill>
              <a:latin typeface="Proxima Nova"/>
              <a:ea typeface="Proxima Nova"/>
              <a:cs typeface="Proxima Nova"/>
              <a:sym typeface="Proxima Nova"/>
            </a:endParaRPr>
          </a:p>
          <a:p>
            <a:pPr indent="0" lvl="0" marL="0" rtl="0" algn="l">
              <a:lnSpc>
                <a:spcPct val="115000"/>
              </a:lnSpc>
              <a:spcBef>
                <a:spcPts val="0"/>
              </a:spcBef>
              <a:spcAft>
                <a:spcPts val="0"/>
              </a:spcAft>
              <a:buNone/>
            </a:pPr>
            <a:r>
              <a:rPr lang="en" sz="1800">
                <a:solidFill>
                  <a:schemeClr val="accent3"/>
                </a:solidFill>
                <a:latin typeface="Proxima Nova"/>
                <a:ea typeface="Proxima Nova"/>
                <a:cs typeface="Proxima Nova"/>
                <a:sym typeface="Proxima Nova"/>
              </a:rPr>
              <a:t>Believing that some races are not as intelligent as your race is racism.</a:t>
            </a:r>
            <a:endParaRPr sz="1800">
              <a:solidFill>
                <a:schemeClr val="accent3"/>
              </a:solidFill>
              <a:latin typeface="Proxima Nova"/>
              <a:ea typeface="Proxima Nova"/>
              <a:cs typeface="Proxima Nova"/>
              <a:sym typeface="Proxima Nova"/>
            </a:endParaRPr>
          </a:p>
          <a:p>
            <a:pPr indent="0" lvl="0" marL="0" rtl="0" algn="l">
              <a:lnSpc>
                <a:spcPct val="115000"/>
              </a:lnSpc>
              <a:spcBef>
                <a:spcPts val="0"/>
              </a:spcBef>
              <a:spcAft>
                <a:spcPts val="0"/>
              </a:spcAft>
              <a:buNone/>
            </a:pPr>
            <a:r>
              <a:t/>
            </a:r>
            <a:endParaRPr sz="1800">
              <a:solidFill>
                <a:schemeClr val="accent3"/>
              </a:solidFill>
              <a:latin typeface="Proxima Nova"/>
              <a:ea typeface="Proxima Nova"/>
              <a:cs typeface="Proxima Nova"/>
              <a:sym typeface="Proxima Nova"/>
            </a:endParaRPr>
          </a:p>
          <a:p>
            <a:pPr indent="0" lvl="0" marL="0" rtl="0" algn="l">
              <a:lnSpc>
                <a:spcPct val="115000"/>
              </a:lnSpc>
              <a:spcBef>
                <a:spcPts val="0"/>
              </a:spcBef>
              <a:spcAft>
                <a:spcPts val="0"/>
              </a:spcAft>
              <a:buNone/>
            </a:pPr>
            <a:r>
              <a:t/>
            </a:r>
            <a:endParaRPr sz="1800">
              <a:solidFill>
                <a:schemeClr val="accent3"/>
              </a:solidFill>
              <a:latin typeface="Proxima Nova"/>
              <a:ea typeface="Proxima Nova"/>
              <a:cs typeface="Proxima Nova"/>
              <a:sym typeface="Proxima Nova"/>
            </a:endParaRPr>
          </a:p>
          <a:p>
            <a:pPr indent="0" lvl="0" marL="0" rtl="0" algn="l">
              <a:lnSpc>
                <a:spcPct val="115000"/>
              </a:lnSpc>
              <a:spcBef>
                <a:spcPts val="0"/>
              </a:spcBef>
              <a:spcAft>
                <a:spcPts val="0"/>
              </a:spcAft>
              <a:buNone/>
            </a:pPr>
            <a:r>
              <a:t/>
            </a:r>
            <a:endParaRPr sz="1800">
              <a:solidFill>
                <a:schemeClr val="accent3"/>
              </a:solidFill>
              <a:latin typeface="Proxima Nova"/>
              <a:ea typeface="Proxima Nova"/>
              <a:cs typeface="Proxima Nova"/>
              <a:sym typeface="Proxima Nova"/>
            </a:endParaRPr>
          </a:p>
          <a:p>
            <a:pPr indent="0" lvl="0" marL="0" rtl="0" algn="l">
              <a:spcBef>
                <a:spcPts val="0"/>
              </a:spcBef>
              <a:spcAft>
                <a:spcPts val="0"/>
              </a:spcAft>
              <a:buNone/>
            </a:pPr>
            <a:r>
              <a:t/>
            </a:r>
            <a:endParaRPr sz="1800">
              <a:solidFill>
                <a:schemeClr val="accent3"/>
              </a:solidFill>
              <a:latin typeface="Proxima Nova"/>
              <a:ea typeface="Proxima Nova"/>
              <a:cs typeface="Proxima Nova"/>
              <a:sym typeface="Proxima Nova"/>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9" name="Shape 1989"/>
        <p:cNvGrpSpPr/>
        <p:nvPr/>
      </p:nvGrpSpPr>
      <p:grpSpPr>
        <a:xfrm>
          <a:off x="0" y="0"/>
          <a:ext cx="0" cy="0"/>
          <a:chOff x="0" y="0"/>
          <a:chExt cx="0" cy="0"/>
        </a:xfrm>
      </p:grpSpPr>
      <p:sp>
        <p:nvSpPr>
          <p:cNvPr id="1990" name="Google Shape;1990;p36"/>
          <p:cNvSpPr txBox="1"/>
          <p:nvPr>
            <p:ph type="title"/>
          </p:nvPr>
        </p:nvSpPr>
        <p:spPr>
          <a:xfrm>
            <a:off x="720000" y="445025"/>
            <a:ext cx="77040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Example 3</a:t>
            </a:r>
            <a:endParaRPr/>
          </a:p>
          <a:p>
            <a:pPr indent="0" lvl="0" marL="0" rtl="0" algn="l">
              <a:spcBef>
                <a:spcPts val="0"/>
              </a:spcBef>
              <a:spcAft>
                <a:spcPts val="0"/>
              </a:spcAft>
              <a:buNone/>
            </a:pPr>
            <a:r>
              <a:t/>
            </a:r>
            <a:endParaRPr/>
          </a:p>
        </p:txBody>
      </p:sp>
      <p:sp>
        <p:nvSpPr>
          <p:cNvPr id="1991" name="Google Shape;1991;p36"/>
          <p:cNvSpPr/>
          <p:nvPr/>
        </p:nvSpPr>
        <p:spPr>
          <a:xfrm flipH="1">
            <a:off x="1036200" y="1392700"/>
            <a:ext cx="2091600" cy="3000900"/>
          </a:xfrm>
          <a:prstGeom prst="rect">
            <a:avLst/>
          </a:prstGeom>
          <a:solidFill>
            <a:schemeClr val="lt2"/>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2" name="Google Shape;1992;p36"/>
          <p:cNvSpPr txBox="1"/>
          <p:nvPr/>
        </p:nvSpPr>
        <p:spPr>
          <a:xfrm>
            <a:off x="1185450" y="1581050"/>
            <a:ext cx="1793100" cy="534000"/>
          </a:xfrm>
          <a:prstGeom prst="rect">
            <a:avLst/>
          </a:prstGeom>
          <a:noFill/>
          <a:ln>
            <a:noFill/>
          </a:ln>
        </p:spPr>
        <p:txBody>
          <a:bodyPr anchorCtr="0" anchor="ctr" bIns="36000" lIns="0" spcFirstLastPara="1" rIns="0" wrap="square" tIns="0">
            <a:noAutofit/>
          </a:bodyPr>
          <a:lstStyle/>
          <a:p>
            <a:pPr indent="0" lvl="0" marL="0" rtl="0" algn="ctr">
              <a:spcBef>
                <a:spcPts val="0"/>
              </a:spcBef>
              <a:spcAft>
                <a:spcPts val="0"/>
              </a:spcAft>
              <a:buNone/>
            </a:pPr>
            <a:r>
              <a:t/>
            </a:r>
            <a:endParaRPr b="1" sz="3000">
              <a:solidFill>
                <a:schemeClr val="accent3"/>
              </a:solidFill>
              <a:latin typeface="Gaegu"/>
              <a:ea typeface="Gaegu"/>
              <a:cs typeface="Gaegu"/>
              <a:sym typeface="Gaegu"/>
            </a:endParaRPr>
          </a:p>
        </p:txBody>
      </p:sp>
      <p:sp>
        <p:nvSpPr>
          <p:cNvPr id="1993" name="Google Shape;1993;p36"/>
          <p:cNvSpPr txBox="1"/>
          <p:nvPr/>
        </p:nvSpPr>
        <p:spPr>
          <a:xfrm>
            <a:off x="-108025" y="1183450"/>
            <a:ext cx="8329200" cy="3419400"/>
          </a:xfrm>
          <a:prstGeom prst="rect">
            <a:avLst/>
          </a:prstGeom>
          <a:noFill/>
          <a:ln>
            <a:noFill/>
          </a:ln>
        </p:spPr>
        <p:txBody>
          <a:bodyPr anchorCtr="0" anchor="ctr" bIns="0" lIns="0" spcFirstLastPara="1" rIns="0" wrap="square" tIns="0">
            <a:noAutofit/>
          </a:bodyPr>
          <a:lstStyle/>
          <a:p>
            <a:pPr indent="0" lvl="0" marL="457200" rtl="0" algn="ctr">
              <a:spcBef>
                <a:spcPts val="0"/>
              </a:spcBef>
              <a:spcAft>
                <a:spcPts val="0"/>
              </a:spcAft>
              <a:buNone/>
            </a:pPr>
            <a:r>
              <a:t/>
            </a:r>
            <a:endParaRPr>
              <a:solidFill>
                <a:schemeClr val="dk2"/>
              </a:solidFill>
              <a:latin typeface="Varela Round"/>
              <a:ea typeface="Varela Round"/>
              <a:cs typeface="Varela Round"/>
              <a:sym typeface="Varela Round"/>
            </a:endParaRPr>
          </a:p>
          <a:p>
            <a:pPr indent="0" lvl="0" marL="457200" rtl="0" algn="ctr">
              <a:spcBef>
                <a:spcPts val="0"/>
              </a:spcBef>
              <a:spcAft>
                <a:spcPts val="0"/>
              </a:spcAft>
              <a:buNone/>
            </a:pPr>
            <a:r>
              <a:t/>
            </a:r>
            <a:endParaRPr sz="1600">
              <a:solidFill>
                <a:schemeClr val="dk2"/>
              </a:solidFill>
              <a:latin typeface="Varela Round"/>
              <a:ea typeface="Varela Round"/>
              <a:cs typeface="Varela Round"/>
              <a:sym typeface="Varela Round"/>
            </a:endParaRPr>
          </a:p>
          <a:p>
            <a:pPr indent="0" lvl="0" marL="457200" rtl="0" algn="ctr">
              <a:spcBef>
                <a:spcPts val="0"/>
              </a:spcBef>
              <a:spcAft>
                <a:spcPts val="0"/>
              </a:spcAft>
              <a:buNone/>
            </a:pPr>
            <a:r>
              <a:t/>
            </a:r>
            <a:endParaRPr sz="1600">
              <a:solidFill>
                <a:schemeClr val="dk2"/>
              </a:solidFill>
              <a:latin typeface="Varela Round"/>
              <a:ea typeface="Varela Round"/>
              <a:cs typeface="Varela Round"/>
              <a:sym typeface="Varela Round"/>
            </a:endParaRPr>
          </a:p>
        </p:txBody>
      </p:sp>
      <p:sp>
        <p:nvSpPr>
          <p:cNvPr id="1994" name="Google Shape;1994;p36"/>
          <p:cNvSpPr txBox="1"/>
          <p:nvPr/>
        </p:nvSpPr>
        <p:spPr>
          <a:xfrm>
            <a:off x="1185450" y="3671250"/>
            <a:ext cx="1793100" cy="534000"/>
          </a:xfrm>
          <a:prstGeom prst="rect">
            <a:avLst/>
          </a:prstGeom>
          <a:noFill/>
          <a:ln>
            <a:noFill/>
          </a:ln>
        </p:spPr>
        <p:txBody>
          <a:bodyPr anchorCtr="0" anchor="ctr" bIns="36000" lIns="0" spcFirstLastPara="1" rIns="0" wrap="square" tIns="0">
            <a:noAutofit/>
          </a:bodyPr>
          <a:lstStyle/>
          <a:p>
            <a:pPr indent="0" lvl="0" marL="0" rtl="0" algn="l">
              <a:spcBef>
                <a:spcPts val="0"/>
              </a:spcBef>
              <a:spcAft>
                <a:spcPts val="0"/>
              </a:spcAft>
              <a:buNone/>
            </a:pPr>
            <a:r>
              <a:t/>
            </a:r>
            <a:endParaRPr b="1" sz="2600">
              <a:solidFill>
                <a:schemeClr val="accent3"/>
              </a:solidFill>
              <a:latin typeface="Gaegu"/>
              <a:ea typeface="Gaegu"/>
              <a:cs typeface="Gaegu"/>
              <a:sym typeface="Gaegu"/>
            </a:endParaRPr>
          </a:p>
        </p:txBody>
      </p:sp>
      <p:sp>
        <p:nvSpPr>
          <p:cNvPr id="1995" name="Google Shape;1995;p36"/>
          <p:cNvSpPr/>
          <p:nvPr/>
        </p:nvSpPr>
        <p:spPr>
          <a:xfrm>
            <a:off x="1054175" y="1400850"/>
            <a:ext cx="7103400" cy="30009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sz="1800">
              <a:solidFill>
                <a:schemeClr val="accent3"/>
              </a:solidFill>
              <a:latin typeface="Proxima Nova"/>
              <a:ea typeface="Proxima Nova"/>
              <a:cs typeface="Proxima Nova"/>
              <a:sym typeface="Proxima Nova"/>
            </a:endParaRPr>
          </a:p>
          <a:p>
            <a:pPr indent="0" lvl="0" marL="0" rtl="0" algn="l">
              <a:lnSpc>
                <a:spcPct val="115000"/>
              </a:lnSpc>
              <a:spcBef>
                <a:spcPts val="0"/>
              </a:spcBef>
              <a:spcAft>
                <a:spcPts val="0"/>
              </a:spcAft>
              <a:buNone/>
            </a:pPr>
            <a:r>
              <a:t/>
            </a:r>
            <a:endParaRPr sz="1800">
              <a:solidFill>
                <a:schemeClr val="accent3"/>
              </a:solidFill>
              <a:latin typeface="Proxima Nova"/>
              <a:ea typeface="Proxima Nova"/>
              <a:cs typeface="Proxima Nova"/>
              <a:sym typeface="Proxima Nova"/>
            </a:endParaRPr>
          </a:p>
          <a:p>
            <a:pPr indent="0" lvl="0" marL="0" rtl="0" algn="l">
              <a:lnSpc>
                <a:spcPct val="115000"/>
              </a:lnSpc>
              <a:spcBef>
                <a:spcPts val="0"/>
              </a:spcBef>
              <a:spcAft>
                <a:spcPts val="0"/>
              </a:spcAft>
              <a:buNone/>
            </a:pPr>
            <a:r>
              <a:t/>
            </a:r>
            <a:endParaRPr sz="1800">
              <a:solidFill>
                <a:schemeClr val="accent3"/>
              </a:solidFill>
              <a:latin typeface="Proxima Nova"/>
              <a:ea typeface="Proxima Nova"/>
              <a:cs typeface="Proxima Nova"/>
              <a:sym typeface="Proxima Nova"/>
            </a:endParaRPr>
          </a:p>
          <a:p>
            <a:pPr indent="0" lvl="0" marL="0" rtl="0" algn="l">
              <a:lnSpc>
                <a:spcPct val="115000"/>
              </a:lnSpc>
              <a:spcBef>
                <a:spcPts val="0"/>
              </a:spcBef>
              <a:spcAft>
                <a:spcPts val="0"/>
              </a:spcAft>
              <a:buNone/>
            </a:pPr>
            <a:r>
              <a:t/>
            </a:r>
            <a:endParaRPr sz="1800">
              <a:solidFill>
                <a:schemeClr val="accent3"/>
              </a:solidFill>
              <a:latin typeface="Proxima Nova"/>
              <a:ea typeface="Proxima Nova"/>
              <a:cs typeface="Proxima Nova"/>
              <a:sym typeface="Proxima Nova"/>
            </a:endParaRPr>
          </a:p>
          <a:p>
            <a:pPr indent="0" lvl="0" marL="0" rtl="0" algn="l">
              <a:lnSpc>
                <a:spcPct val="115000"/>
              </a:lnSpc>
              <a:spcBef>
                <a:spcPts val="0"/>
              </a:spcBef>
              <a:spcAft>
                <a:spcPts val="0"/>
              </a:spcAft>
              <a:buNone/>
            </a:pPr>
            <a:r>
              <a:t/>
            </a:r>
            <a:endParaRPr sz="1800">
              <a:solidFill>
                <a:schemeClr val="accent3"/>
              </a:solidFill>
              <a:latin typeface="Proxima Nova"/>
              <a:ea typeface="Proxima Nova"/>
              <a:cs typeface="Proxima Nova"/>
              <a:sym typeface="Proxima Nova"/>
            </a:endParaRPr>
          </a:p>
          <a:p>
            <a:pPr indent="0" lvl="0" marL="0" rtl="0" algn="l">
              <a:lnSpc>
                <a:spcPct val="115000"/>
              </a:lnSpc>
              <a:spcBef>
                <a:spcPts val="0"/>
              </a:spcBef>
              <a:spcAft>
                <a:spcPts val="0"/>
              </a:spcAft>
              <a:buNone/>
            </a:pPr>
            <a:r>
              <a:rPr lang="en" sz="1800">
                <a:solidFill>
                  <a:schemeClr val="accent3"/>
                </a:solidFill>
                <a:latin typeface="Proxima Nova"/>
                <a:ea typeface="Proxima Nova"/>
                <a:cs typeface="Proxima Nova"/>
                <a:sym typeface="Proxima Nova"/>
              </a:rPr>
              <a:t>A man is sitting on the bench. In front of him passes a gypsy who has loud music, throws trash on the ground and smokes. A few minutes later another gypsy comes and sits on the bench with him. When the man gets up, his phone drops. The gypsy goes to him and gives him the phone. They become friends, but the man finds out that the person in front of him is of the same race as the one who had just passed. So he said goodbye and left disgusted</a:t>
            </a:r>
            <a:endParaRPr sz="1800">
              <a:solidFill>
                <a:schemeClr val="accent3"/>
              </a:solidFill>
              <a:latin typeface="Proxima Nova"/>
              <a:ea typeface="Proxima Nova"/>
              <a:cs typeface="Proxima Nova"/>
              <a:sym typeface="Proxima Nova"/>
            </a:endParaRPr>
          </a:p>
          <a:p>
            <a:pPr indent="0" lvl="0" marL="0" rtl="0" algn="l">
              <a:lnSpc>
                <a:spcPct val="115000"/>
              </a:lnSpc>
              <a:spcBef>
                <a:spcPts val="0"/>
              </a:spcBef>
              <a:spcAft>
                <a:spcPts val="0"/>
              </a:spcAft>
              <a:buNone/>
            </a:pPr>
            <a:r>
              <a:rPr lang="en" sz="1800">
                <a:solidFill>
                  <a:schemeClr val="accent3"/>
                </a:solidFill>
                <a:latin typeface="Proxima Nova"/>
                <a:ea typeface="Proxima Nova"/>
                <a:cs typeface="Proxima Nova"/>
                <a:sym typeface="Proxima Nova"/>
              </a:rPr>
              <a:t>When you think that people who live in the same country are the same, you are racist.</a:t>
            </a:r>
            <a:endParaRPr sz="1800">
              <a:solidFill>
                <a:schemeClr val="accent3"/>
              </a:solidFill>
              <a:latin typeface="Proxima Nova"/>
              <a:ea typeface="Proxima Nova"/>
              <a:cs typeface="Proxima Nova"/>
              <a:sym typeface="Proxima Nova"/>
            </a:endParaRPr>
          </a:p>
          <a:p>
            <a:pPr indent="0" lvl="0" marL="0" rtl="0" algn="l">
              <a:lnSpc>
                <a:spcPct val="115000"/>
              </a:lnSpc>
              <a:spcBef>
                <a:spcPts val="0"/>
              </a:spcBef>
              <a:spcAft>
                <a:spcPts val="0"/>
              </a:spcAft>
              <a:buNone/>
            </a:pPr>
            <a:r>
              <a:t/>
            </a:r>
            <a:endParaRPr sz="1800">
              <a:solidFill>
                <a:schemeClr val="accent3"/>
              </a:solidFill>
              <a:latin typeface="Proxima Nova"/>
              <a:ea typeface="Proxima Nova"/>
              <a:cs typeface="Proxima Nova"/>
              <a:sym typeface="Proxima Nova"/>
            </a:endParaRPr>
          </a:p>
          <a:p>
            <a:pPr indent="0" lvl="0" marL="0" rtl="0" algn="l">
              <a:lnSpc>
                <a:spcPct val="115000"/>
              </a:lnSpc>
              <a:spcBef>
                <a:spcPts val="0"/>
              </a:spcBef>
              <a:spcAft>
                <a:spcPts val="0"/>
              </a:spcAft>
              <a:buNone/>
            </a:pPr>
            <a:r>
              <a:t/>
            </a:r>
            <a:endParaRPr sz="1800">
              <a:solidFill>
                <a:schemeClr val="accent3"/>
              </a:solidFill>
              <a:latin typeface="Proxima Nova"/>
              <a:ea typeface="Proxima Nova"/>
              <a:cs typeface="Proxima Nova"/>
              <a:sym typeface="Proxima Nova"/>
            </a:endParaRPr>
          </a:p>
          <a:p>
            <a:pPr indent="0" lvl="0" marL="0" rtl="0" algn="l">
              <a:lnSpc>
                <a:spcPct val="115000"/>
              </a:lnSpc>
              <a:spcBef>
                <a:spcPts val="0"/>
              </a:spcBef>
              <a:spcAft>
                <a:spcPts val="0"/>
              </a:spcAft>
              <a:buNone/>
            </a:pPr>
            <a:r>
              <a:t/>
            </a:r>
            <a:endParaRPr sz="1800">
              <a:solidFill>
                <a:schemeClr val="accent3"/>
              </a:solidFill>
              <a:latin typeface="Proxima Nova"/>
              <a:ea typeface="Proxima Nova"/>
              <a:cs typeface="Proxima Nova"/>
              <a:sym typeface="Proxima Nova"/>
            </a:endParaRPr>
          </a:p>
          <a:p>
            <a:pPr indent="0" lvl="0" marL="0" rtl="0" algn="l">
              <a:lnSpc>
                <a:spcPct val="115000"/>
              </a:lnSpc>
              <a:spcBef>
                <a:spcPts val="0"/>
              </a:spcBef>
              <a:spcAft>
                <a:spcPts val="0"/>
              </a:spcAft>
              <a:buNone/>
            </a:pPr>
            <a:r>
              <a:t/>
            </a:r>
            <a:endParaRPr sz="1800">
              <a:solidFill>
                <a:schemeClr val="accent3"/>
              </a:solidFill>
              <a:latin typeface="Proxima Nova"/>
              <a:ea typeface="Proxima Nova"/>
              <a:cs typeface="Proxima Nova"/>
              <a:sym typeface="Proxima Nova"/>
            </a:endParaRPr>
          </a:p>
          <a:p>
            <a:pPr indent="0" lvl="0" marL="0" rtl="0" algn="l">
              <a:spcBef>
                <a:spcPts val="0"/>
              </a:spcBef>
              <a:spcAft>
                <a:spcPts val="0"/>
              </a:spcAft>
              <a:buNone/>
            </a:pPr>
            <a:r>
              <a:t/>
            </a:r>
            <a:endParaRPr sz="1800">
              <a:solidFill>
                <a:schemeClr val="accent3"/>
              </a:solidFill>
              <a:latin typeface="Proxima Nova"/>
              <a:ea typeface="Proxima Nova"/>
              <a:cs typeface="Proxima Nova"/>
              <a:sym typeface="Proxima Nova"/>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9" name="Shape 1999"/>
        <p:cNvGrpSpPr/>
        <p:nvPr/>
      </p:nvGrpSpPr>
      <p:grpSpPr>
        <a:xfrm>
          <a:off x="0" y="0"/>
          <a:ext cx="0" cy="0"/>
          <a:chOff x="0" y="0"/>
          <a:chExt cx="0" cy="0"/>
        </a:xfrm>
      </p:grpSpPr>
      <p:sp>
        <p:nvSpPr>
          <p:cNvPr id="2000" name="Google Shape;2000;p3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THE HISTORY OF RACISM </a:t>
            </a:r>
            <a:endParaRPr/>
          </a:p>
        </p:txBody>
      </p:sp>
      <p:sp>
        <p:nvSpPr>
          <p:cNvPr id="2001" name="Google Shape;2001;p3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92500" lnSpcReduction="20000"/>
          </a:bodyPr>
          <a:lstStyle/>
          <a:p>
            <a:pPr indent="0" lvl="0" marL="457200" rtl="0" algn="l">
              <a:spcBef>
                <a:spcPts val="0"/>
              </a:spcBef>
              <a:spcAft>
                <a:spcPts val="0"/>
              </a:spcAft>
              <a:buNone/>
            </a:pPr>
            <a:r>
              <a:rPr lang="en"/>
              <a:t>Racism was at the heart of North American slavery and the colonization and empire-building activities of western Europeans, especially in the 18th century. The idea of race was invented to magnify the differences between people of European origin and those of African descent whose ancestors had been involuntarily enslaved and transported to the Americas. By characterizing Africans and their African American descendants as lesser human beings, the proponents of slavery attempted to justify and maintain the system of exploitation while portraying the United States as a bastion and champion of human freedom, with human rights, democratic institutions, unlimited opportunities, and equality. The contradiction between slavery and the ideology of human equality, accompanying a philosophy of human freedom and dignity, seemed to demand the dehumanization of those enslaved.</a:t>
            </a:r>
            <a:endParaRPr/>
          </a:p>
          <a:p>
            <a:pPr indent="0" lvl="0" marL="0" rtl="0" algn="l">
              <a:spcBef>
                <a:spcPts val="1200"/>
              </a:spcBef>
              <a:spcAft>
                <a:spcPts val="120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5" name="Shape 2005"/>
        <p:cNvGrpSpPr/>
        <p:nvPr/>
      </p:nvGrpSpPr>
      <p:grpSpPr>
        <a:xfrm>
          <a:off x="0" y="0"/>
          <a:ext cx="0" cy="0"/>
          <a:chOff x="0" y="0"/>
          <a:chExt cx="0" cy="0"/>
        </a:xfrm>
      </p:grpSpPr>
      <p:sp>
        <p:nvSpPr>
          <p:cNvPr id="2006" name="Google Shape;2006;p38"/>
          <p:cNvSpPr txBox="1"/>
          <p:nvPr>
            <p:ph idx="1" type="body"/>
          </p:nvPr>
        </p:nvSpPr>
        <p:spPr>
          <a:xfrm>
            <a:off x="311700" y="97032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By the 19th century, racism had matured and spread around the world. In many countries, leaders began to think of the ethnic components of their own societies, usually religious or language groups, in racial terms and to designate “higher” and “lower” races. Those seen as the low-status races, especially in colonized areas, were exploited for their labour, and discrimination against them became a common pattern in many areas of the world. The expressions and feelings of racial superiority that accompanied colonialism generated resentment and hostility from those who were colonized and exploited, feelings that continued even after independence.</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0" name="Shape 2010"/>
        <p:cNvGrpSpPr/>
        <p:nvPr/>
      </p:nvGrpSpPr>
      <p:grpSpPr>
        <a:xfrm>
          <a:off x="0" y="0"/>
          <a:ext cx="0" cy="0"/>
          <a:chOff x="0" y="0"/>
          <a:chExt cx="0" cy="0"/>
        </a:xfrm>
      </p:grpSpPr>
      <p:sp>
        <p:nvSpPr>
          <p:cNvPr id="2011" name="Google Shape;2011;p3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Racism elicits hatred and distrust and precludes any attempt to understand its victims. For that reason, most human societies have concluded that racism is wrong, at least in principle, and social trends have moved away from racism. Many societies have begun to combat racism by raising awareness of racist beliefs and practices and by promoting human understanding in public policies, as does the Universal Declaration of Human Rights, set forth by the United Nations in 1948.</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5" name="Shape 2015"/>
        <p:cNvGrpSpPr/>
        <p:nvPr/>
      </p:nvGrpSpPr>
      <p:grpSpPr>
        <a:xfrm>
          <a:off x="0" y="0"/>
          <a:ext cx="0" cy="0"/>
          <a:chOff x="0" y="0"/>
          <a:chExt cx="0" cy="0"/>
        </a:xfrm>
      </p:grpSpPr>
      <p:sp>
        <p:nvSpPr>
          <p:cNvPr id="2016" name="Google Shape;2016;p40"/>
          <p:cNvSpPr/>
          <p:nvPr/>
        </p:nvSpPr>
        <p:spPr>
          <a:xfrm>
            <a:off x="1590900" y="1442200"/>
            <a:ext cx="5962200" cy="2901900"/>
          </a:xfrm>
          <a:prstGeom prst="rect">
            <a:avLst/>
          </a:prstGeom>
          <a:solidFill>
            <a:schemeClr val="lt2"/>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7" name="Google Shape;2017;p40"/>
          <p:cNvSpPr txBox="1"/>
          <p:nvPr>
            <p:ph type="title"/>
          </p:nvPr>
        </p:nvSpPr>
        <p:spPr>
          <a:xfrm>
            <a:off x="720000" y="445025"/>
            <a:ext cx="77040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Why is racism a problem?</a:t>
            </a:r>
            <a:endParaRPr/>
          </a:p>
        </p:txBody>
      </p:sp>
      <p:sp>
        <p:nvSpPr>
          <p:cNvPr id="2018" name="Google Shape;2018;p40"/>
          <p:cNvSpPr txBox="1"/>
          <p:nvPr>
            <p:ph idx="1" type="subTitle"/>
          </p:nvPr>
        </p:nvSpPr>
        <p:spPr>
          <a:xfrm>
            <a:off x="2111300" y="1616050"/>
            <a:ext cx="5028600" cy="2554200"/>
          </a:xfrm>
          <a:prstGeom prst="rect">
            <a:avLst/>
          </a:prstGeom>
        </p:spPr>
        <p:txBody>
          <a:bodyPr anchorCtr="0" anchor="t" bIns="91425" lIns="91425" spcFirstLastPara="1" rIns="91425" wrap="square" tIns="91425">
            <a:normAutofit fontScale="77500" lnSpcReduction="10000"/>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These days people are not as racist as in the past. But  that doesn't mean that everything is fine. A good example is the Black Lives Matter movement. It is a movement that started in 2013 and is still continuing these days. Most of us found about it in 2020 when so many innocent african-american people have been victims of racist people. Some people understood that it is not right but out there, some people still think that being racist is okay.</a:t>
            </a:r>
            <a:endParaRPr/>
          </a:p>
          <a:p>
            <a:pPr indent="0" lvl="0" marL="0" rtl="0" algn="l">
              <a:spcBef>
                <a:spcPts val="0"/>
              </a:spcBef>
              <a:spcAft>
                <a:spcPts val="0"/>
              </a:spcAft>
              <a:buNone/>
            </a:pPr>
            <a:r>
              <a:t/>
            </a:r>
            <a:endParaRPr/>
          </a:p>
          <a:p>
            <a:pPr indent="0" lvl="0" marL="0" rtl="0" algn="l">
              <a:spcBef>
                <a:spcPts val="0"/>
              </a:spcBef>
              <a:spcAft>
                <a:spcPts val="0"/>
              </a:spcAft>
              <a:buClr>
                <a:srgbClr val="273D40"/>
              </a:buClr>
              <a:buSzPct val="33333"/>
              <a:buFont typeface="Arial"/>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pearmint">
  <a:themeElements>
    <a:clrScheme name="Spearmint">
      <a:dk1>
        <a:srgbClr val="202729"/>
      </a:dk1>
      <a:lt1>
        <a:srgbClr val="FFFFFF"/>
      </a:lt1>
      <a:dk2>
        <a:srgbClr val="4BA173"/>
      </a:dk2>
      <a:lt2>
        <a:srgbClr val="63D297"/>
      </a:lt2>
      <a:accent1>
        <a:srgbClr val="353744"/>
      </a:accent1>
      <a:accent2>
        <a:srgbClr val="424242"/>
      </a:accent2>
      <a:accent3>
        <a:srgbClr val="616161"/>
      </a:accent3>
      <a:accent4>
        <a:srgbClr val="999999"/>
      </a:accent4>
      <a:accent5>
        <a:srgbClr val="FF5252"/>
      </a:accent5>
      <a:accent6>
        <a:srgbClr val="FFF176"/>
      </a:accent6>
      <a:hlink>
        <a:srgbClr val="FF5252"/>
      </a:hlink>
      <a:folHlink>
        <a:srgbClr val="FF525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