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5143500" cx="9144000"/>
  <p:notesSz cx="6858000" cy="9144000"/>
  <p:embeddedFontLs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4A846AC-F4E6-4581-8DF0-2E609FFD3A90}">
  <a:tblStyle styleId="{34A846AC-F4E6-4581-8DF0-2E609FFD3A9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bold.fntdata"/><Relationship Id="rId11" Type="http://schemas.openxmlformats.org/officeDocument/2006/relationships/slide" Target="slides/slide4.xml"/><Relationship Id="rId22" Type="http://schemas.openxmlformats.org/officeDocument/2006/relationships/font" Target="fonts/CenturyGothic-boldItalic.fntdata"/><Relationship Id="rId10" Type="http://schemas.openxmlformats.org/officeDocument/2006/relationships/slide" Target="slides/slide3.xml"/><Relationship Id="rId21" Type="http://schemas.openxmlformats.org/officeDocument/2006/relationships/font" Target="fonts/CenturyGothic-italic.fntdata"/><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font" Target="fonts/CenturyGothic-regular.fntdata"/><Relationship Id="rId6" Type="http://schemas.openxmlformats.org/officeDocument/2006/relationships/slideMaster" Target="slideMasters/slideMaster2.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03b831c7f7_2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103b831c7f7_2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03b831c7f7_2_1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103b831c7f7_2_1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03b831c7f7_2_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103b831c7f7_2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03b831c7f7_2_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g103b831c7f7_2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03b831c7f7_2_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103b831c7f7_2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03b831c7f7_2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103b831c7f7_2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03b831c7f7_2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103b831c7f7_2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03b831c7f7_2_1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103b831c7f7_2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03b831c7f7_2_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103b831c7f7_2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03b831c7f7_2_1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103b831c7f7_2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03b831c7f7_2_1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103b831c7f7_2_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9" name="Shape 59"/>
        <p:cNvGrpSpPr/>
        <p:nvPr/>
      </p:nvGrpSpPr>
      <p:grpSpPr>
        <a:xfrm>
          <a:off x="0" y="0"/>
          <a:ext cx="0" cy="0"/>
          <a:chOff x="0" y="0"/>
          <a:chExt cx="0" cy="0"/>
        </a:xfrm>
      </p:grpSpPr>
      <p:sp>
        <p:nvSpPr>
          <p:cNvPr id="60" name="Google Shape;60;p14"/>
          <p:cNvSpPr txBox="1"/>
          <p:nvPr>
            <p:ph type="ctrTitle"/>
          </p:nvPr>
        </p:nvSpPr>
        <p:spPr>
          <a:xfrm>
            <a:off x="846303" y="709435"/>
            <a:ext cx="6477805" cy="1963916"/>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dk1"/>
              </a:buClr>
              <a:buSzPts val="4950"/>
              <a:buFont typeface="Century Gothic"/>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4"/>
          <p:cNvSpPr txBox="1"/>
          <p:nvPr>
            <p:ph idx="1" type="subTitle"/>
          </p:nvPr>
        </p:nvSpPr>
        <p:spPr>
          <a:xfrm>
            <a:off x="846303" y="2673351"/>
            <a:ext cx="6477804" cy="803321"/>
          </a:xfrm>
          <a:prstGeom prst="rect">
            <a:avLst/>
          </a:prstGeom>
          <a:noFill/>
          <a:ln>
            <a:noFill/>
          </a:ln>
        </p:spPr>
        <p:txBody>
          <a:bodyPr anchorCtr="0" anchor="t" bIns="91425" lIns="91425" spcFirstLastPara="1" rIns="91425" wrap="square" tIns="91425">
            <a:normAutofit/>
          </a:bodyPr>
          <a:lstStyle>
            <a:lvl1pPr lvl="0" algn="l">
              <a:lnSpc>
                <a:spcPct val="120000"/>
              </a:lnSpc>
              <a:spcBef>
                <a:spcPts val="750"/>
              </a:spcBef>
              <a:spcAft>
                <a:spcPts val="0"/>
              </a:spcAft>
              <a:buSzPts val="1350"/>
              <a:buNone/>
              <a:defRPr b="0" sz="1350">
                <a:solidFill>
                  <a:schemeClr val="dk1"/>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p:txBody>
      </p:sp>
      <p:sp>
        <p:nvSpPr>
          <p:cNvPr id="62" name="Google Shape;62;p14"/>
          <p:cNvSpPr txBox="1"/>
          <p:nvPr>
            <p:ph idx="10" type="dt"/>
          </p:nvPr>
        </p:nvSpPr>
        <p:spPr>
          <a:xfrm>
            <a:off x="5424623" y="247778"/>
            <a:ext cx="1886547"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4"/>
          <p:cNvSpPr txBox="1"/>
          <p:nvPr>
            <p:ph idx="11" type="ftr"/>
          </p:nvPr>
        </p:nvSpPr>
        <p:spPr>
          <a:xfrm>
            <a:off x="845343" y="246981"/>
            <a:ext cx="4457751"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4"/>
          <p:cNvSpPr txBox="1"/>
          <p:nvPr>
            <p:ph idx="12" type="sldNum"/>
          </p:nvPr>
        </p:nvSpPr>
        <p:spPr>
          <a:xfrm>
            <a:off x="7443295" y="101197"/>
            <a:ext cx="608264" cy="377684"/>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Clr>
                <a:schemeClr val="accent1"/>
              </a:buClr>
              <a:buSzPts val="2100"/>
              <a:buFont typeface="Century Gothic"/>
              <a:buNone/>
              <a:defRPr/>
            </a:lvl1pPr>
            <a:lvl2pPr indent="0" lvl="1" marL="0" algn="r">
              <a:spcBef>
                <a:spcPts val="0"/>
              </a:spcBef>
              <a:spcAft>
                <a:spcPts val="0"/>
              </a:spcAft>
              <a:buClr>
                <a:schemeClr val="accent1"/>
              </a:buClr>
              <a:buSzPts val="2100"/>
              <a:buFont typeface="Century Gothic"/>
              <a:buNone/>
              <a:defRPr/>
            </a:lvl2pPr>
            <a:lvl3pPr indent="0" lvl="2" marL="0" algn="r">
              <a:spcBef>
                <a:spcPts val="0"/>
              </a:spcBef>
              <a:spcAft>
                <a:spcPts val="0"/>
              </a:spcAft>
              <a:buClr>
                <a:schemeClr val="accent1"/>
              </a:buClr>
              <a:buSzPts val="2100"/>
              <a:buFont typeface="Century Gothic"/>
              <a:buNone/>
              <a:defRPr/>
            </a:lvl3pPr>
            <a:lvl4pPr indent="0" lvl="3" marL="0" algn="r">
              <a:spcBef>
                <a:spcPts val="0"/>
              </a:spcBef>
              <a:spcAft>
                <a:spcPts val="0"/>
              </a:spcAft>
              <a:buClr>
                <a:schemeClr val="accent1"/>
              </a:buClr>
              <a:buSzPts val="2100"/>
              <a:buFont typeface="Century Gothic"/>
              <a:buNone/>
              <a:defRPr/>
            </a:lvl4pPr>
            <a:lvl5pPr indent="0" lvl="4" marL="0" algn="r">
              <a:spcBef>
                <a:spcPts val="0"/>
              </a:spcBef>
              <a:spcAft>
                <a:spcPts val="0"/>
              </a:spcAft>
              <a:buClr>
                <a:schemeClr val="accent1"/>
              </a:buClr>
              <a:buSzPts val="2100"/>
              <a:buFont typeface="Century Gothic"/>
              <a:buNone/>
              <a:defRPr/>
            </a:lvl5pPr>
            <a:lvl6pPr indent="0" lvl="5" marL="0" algn="r">
              <a:spcBef>
                <a:spcPts val="0"/>
              </a:spcBef>
              <a:spcAft>
                <a:spcPts val="0"/>
              </a:spcAft>
              <a:buClr>
                <a:schemeClr val="accent1"/>
              </a:buClr>
              <a:buSzPts val="2100"/>
              <a:buFont typeface="Century Gothic"/>
              <a:buNone/>
              <a:defRPr/>
            </a:lvl6pPr>
            <a:lvl7pPr indent="0" lvl="6" marL="0" algn="r">
              <a:spcBef>
                <a:spcPts val="0"/>
              </a:spcBef>
              <a:spcAft>
                <a:spcPts val="0"/>
              </a:spcAft>
              <a:buClr>
                <a:schemeClr val="accent1"/>
              </a:buClr>
              <a:buSzPts val="2100"/>
              <a:buFont typeface="Century Gothic"/>
              <a:buNone/>
              <a:defRPr/>
            </a:lvl7pPr>
            <a:lvl8pPr indent="0" lvl="7" marL="0" algn="r">
              <a:spcBef>
                <a:spcPts val="0"/>
              </a:spcBef>
              <a:spcAft>
                <a:spcPts val="0"/>
              </a:spcAft>
              <a:buClr>
                <a:schemeClr val="accent1"/>
              </a:buClr>
              <a:buSzPts val="2100"/>
              <a:buFont typeface="Century Gothic"/>
              <a:buNone/>
              <a:defRPr/>
            </a:lvl8pPr>
            <a:lvl9pPr indent="0" lvl="8" marL="0" algn="r">
              <a:spcBef>
                <a:spcPts val="0"/>
              </a:spcBef>
              <a:spcAft>
                <a:spcPts val="0"/>
              </a:spcAft>
              <a:buClr>
                <a:schemeClr val="accent1"/>
              </a:buClr>
              <a:buSzPts val="2100"/>
              <a:buFont typeface="Century Gothic"/>
              <a:buNone/>
              <a:defRPr/>
            </a:lvl9pPr>
          </a:lstStyle>
          <a:p>
            <a:pPr indent="0" lvl="0" marL="0" rtl="0" algn="r">
              <a:spcBef>
                <a:spcPts val="0"/>
              </a:spcBef>
              <a:spcAft>
                <a:spcPts val="0"/>
              </a:spcAft>
              <a:buNone/>
            </a:pPr>
            <a:fld id="{00000000-1234-1234-1234-123412341234}" type="slidenum">
              <a:rPr lang="lv"/>
              <a:t>‹#›</a:t>
            </a:fld>
            <a:endParaRPr/>
          </a:p>
        </p:txBody>
      </p:sp>
      <p:pic>
        <p:nvPicPr>
          <p:cNvPr descr="RedHashing.emf" id="65" name="Google Shape;65;p14"/>
          <p:cNvPicPr preferRelativeResize="0"/>
          <p:nvPr/>
        </p:nvPicPr>
        <p:blipFill rotWithShape="1">
          <a:blip r:embed="rId2">
            <a:alphaModFix/>
          </a:blip>
          <a:srcRect b="36435" l="-115" r="15827" t="0"/>
          <a:stretch/>
        </p:blipFill>
        <p:spPr>
          <a:xfrm>
            <a:off x="844095" y="482598"/>
            <a:ext cx="7207758" cy="11658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sp>
        <p:nvSpPr>
          <p:cNvPr id="67" name="Google Shape;67;p15"/>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3000"/>
              <a:buFont typeface="Century Gothic"/>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8" name="Google Shape;68;p15"/>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Autofit/>
          </a:bodyPr>
          <a:lstStyle>
            <a:lvl1pPr indent="-342900" lvl="0" marL="457200" algn="l">
              <a:lnSpc>
                <a:spcPct val="120000"/>
              </a:lnSpc>
              <a:spcBef>
                <a:spcPts val="0"/>
              </a:spcBef>
              <a:spcAft>
                <a:spcPts val="0"/>
              </a:spcAft>
              <a:buSzPts val="1800"/>
              <a:buChar char="●"/>
              <a:defRPr/>
            </a:lvl1pPr>
            <a:lvl2pPr indent="-317500" lvl="1" marL="914400" algn="l">
              <a:lnSpc>
                <a:spcPct val="120000"/>
              </a:lnSpc>
              <a:spcBef>
                <a:spcPts val="1600"/>
              </a:spcBef>
              <a:spcAft>
                <a:spcPts val="0"/>
              </a:spcAft>
              <a:buSzPts val="1400"/>
              <a:buChar char="○"/>
              <a:defRPr/>
            </a:lvl2pPr>
            <a:lvl3pPr indent="-317500" lvl="2" marL="1371600" algn="l">
              <a:lnSpc>
                <a:spcPct val="120000"/>
              </a:lnSpc>
              <a:spcBef>
                <a:spcPts val="1600"/>
              </a:spcBef>
              <a:spcAft>
                <a:spcPts val="0"/>
              </a:spcAft>
              <a:buSzPts val="1400"/>
              <a:buChar char="■"/>
              <a:defRPr/>
            </a:lvl3pPr>
            <a:lvl4pPr indent="-317500" lvl="3" marL="1828800" algn="l">
              <a:lnSpc>
                <a:spcPct val="120000"/>
              </a:lnSpc>
              <a:spcBef>
                <a:spcPts val="1600"/>
              </a:spcBef>
              <a:spcAft>
                <a:spcPts val="0"/>
              </a:spcAft>
              <a:buSzPts val="1400"/>
              <a:buChar char="●"/>
              <a:defRPr/>
            </a:lvl4pPr>
            <a:lvl5pPr indent="-317500" lvl="4" marL="2286000" algn="l">
              <a:lnSpc>
                <a:spcPct val="120000"/>
              </a:lnSpc>
              <a:spcBef>
                <a:spcPts val="1600"/>
              </a:spcBef>
              <a:spcAft>
                <a:spcPts val="0"/>
              </a:spcAft>
              <a:buSzPts val="1400"/>
              <a:buChar char="○"/>
              <a:defRPr/>
            </a:lvl5pPr>
            <a:lvl6pPr indent="-317500" lvl="5" marL="2743200" algn="l">
              <a:lnSpc>
                <a:spcPct val="120000"/>
              </a:lnSpc>
              <a:spcBef>
                <a:spcPts val="1600"/>
              </a:spcBef>
              <a:spcAft>
                <a:spcPts val="0"/>
              </a:spcAft>
              <a:buSzPts val="1400"/>
              <a:buChar char="■"/>
              <a:defRPr/>
            </a:lvl6pPr>
            <a:lvl7pPr indent="-317500" lvl="6" marL="3200400" algn="l">
              <a:lnSpc>
                <a:spcPct val="120000"/>
              </a:lnSpc>
              <a:spcBef>
                <a:spcPts val="1600"/>
              </a:spcBef>
              <a:spcAft>
                <a:spcPts val="0"/>
              </a:spcAft>
              <a:buSzPts val="1400"/>
              <a:buChar char="●"/>
              <a:defRPr/>
            </a:lvl7pPr>
            <a:lvl8pPr indent="-317500" lvl="7" marL="3657600" algn="l">
              <a:lnSpc>
                <a:spcPct val="120000"/>
              </a:lnSpc>
              <a:spcBef>
                <a:spcPts val="1600"/>
              </a:spcBef>
              <a:spcAft>
                <a:spcPts val="0"/>
              </a:spcAft>
              <a:buSzPts val="1400"/>
              <a:buChar char="○"/>
              <a:defRPr/>
            </a:lvl8pPr>
            <a:lvl9pPr indent="-317500" lvl="8" marL="4114800" algn="l">
              <a:lnSpc>
                <a:spcPct val="120000"/>
              </a:lnSpc>
              <a:spcBef>
                <a:spcPts val="1600"/>
              </a:spcBef>
              <a:spcAft>
                <a:spcPts val="1600"/>
              </a:spcAft>
              <a:buSzPts val="1400"/>
              <a:buChar char="■"/>
              <a:defRPr/>
            </a:lvl9pPr>
          </a:lstStyle>
          <a:p/>
        </p:txBody>
      </p:sp>
      <p:sp>
        <p:nvSpPr>
          <p:cNvPr id="69" name="Google Shape;6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1pPr>
            <a:lvl2pPr indent="0" lvl="1" marL="0" marR="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2pPr>
            <a:lvl3pPr indent="0" lvl="2" marL="0" marR="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3pPr>
            <a:lvl4pPr indent="0" lvl="3" marL="0" marR="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4pPr>
            <a:lvl5pPr indent="0" lvl="4" marL="0" marR="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5pPr>
            <a:lvl6pPr indent="0" lvl="5" marL="0" marR="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6pPr>
            <a:lvl7pPr indent="0" lvl="6" marL="0" marR="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7pPr>
            <a:lvl8pPr indent="0" lvl="7" marL="0" marR="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8pPr>
            <a:lvl9pPr indent="0" lvl="8" marL="0" marR="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lv"/>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6"/>
          <p:cNvSpPr txBox="1"/>
          <p:nvPr>
            <p:ph type="title"/>
          </p:nvPr>
        </p:nvSpPr>
        <p:spPr>
          <a:xfrm>
            <a:off x="847703" y="714994"/>
            <a:ext cx="7202456" cy="78692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6"/>
          <p:cNvSpPr txBox="1"/>
          <p:nvPr>
            <p:ph idx="10" type="dt"/>
          </p:nvPr>
        </p:nvSpPr>
        <p:spPr>
          <a:xfrm>
            <a:off x="5424623" y="247778"/>
            <a:ext cx="1886547"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1" type="ftr"/>
          </p:nvPr>
        </p:nvSpPr>
        <p:spPr>
          <a:xfrm>
            <a:off x="847703" y="246981"/>
            <a:ext cx="4454127"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6"/>
          <p:cNvSpPr txBox="1"/>
          <p:nvPr>
            <p:ph idx="12" type="sldNum"/>
          </p:nvPr>
        </p:nvSpPr>
        <p:spPr>
          <a:xfrm>
            <a:off x="7438558" y="103056"/>
            <a:ext cx="608264" cy="377684"/>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Clr>
                <a:schemeClr val="accent1"/>
              </a:buClr>
              <a:buSzPts val="2100"/>
              <a:buFont typeface="Century Gothic"/>
              <a:buNone/>
              <a:defRPr/>
            </a:lvl1pPr>
            <a:lvl2pPr indent="0" lvl="1" marL="0" algn="r">
              <a:spcBef>
                <a:spcPts val="0"/>
              </a:spcBef>
              <a:spcAft>
                <a:spcPts val="0"/>
              </a:spcAft>
              <a:buClr>
                <a:schemeClr val="accent1"/>
              </a:buClr>
              <a:buSzPts val="2100"/>
              <a:buFont typeface="Century Gothic"/>
              <a:buNone/>
              <a:defRPr/>
            </a:lvl2pPr>
            <a:lvl3pPr indent="0" lvl="2" marL="0" algn="r">
              <a:spcBef>
                <a:spcPts val="0"/>
              </a:spcBef>
              <a:spcAft>
                <a:spcPts val="0"/>
              </a:spcAft>
              <a:buClr>
                <a:schemeClr val="accent1"/>
              </a:buClr>
              <a:buSzPts val="2100"/>
              <a:buFont typeface="Century Gothic"/>
              <a:buNone/>
              <a:defRPr/>
            </a:lvl3pPr>
            <a:lvl4pPr indent="0" lvl="3" marL="0" algn="r">
              <a:spcBef>
                <a:spcPts val="0"/>
              </a:spcBef>
              <a:spcAft>
                <a:spcPts val="0"/>
              </a:spcAft>
              <a:buClr>
                <a:schemeClr val="accent1"/>
              </a:buClr>
              <a:buSzPts val="2100"/>
              <a:buFont typeface="Century Gothic"/>
              <a:buNone/>
              <a:defRPr/>
            </a:lvl4pPr>
            <a:lvl5pPr indent="0" lvl="4" marL="0" algn="r">
              <a:spcBef>
                <a:spcPts val="0"/>
              </a:spcBef>
              <a:spcAft>
                <a:spcPts val="0"/>
              </a:spcAft>
              <a:buClr>
                <a:schemeClr val="accent1"/>
              </a:buClr>
              <a:buSzPts val="2100"/>
              <a:buFont typeface="Century Gothic"/>
              <a:buNone/>
              <a:defRPr/>
            </a:lvl5pPr>
            <a:lvl6pPr indent="0" lvl="5" marL="0" algn="r">
              <a:spcBef>
                <a:spcPts val="0"/>
              </a:spcBef>
              <a:spcAft>
                <a:spcPts val="0"/>
              </a:spcAft>
              <a:buClr>
                <a:schemeClr val="accent1"/>
              </a:buClr>
              <a:buSzPts val="2100"/>
              <a:buFont typeface="Century Gothic"/>
              <a:buNone/>
              <a:defRPr/>
            </a:lvl6pPr>
            <a:lvl7pPr indent="0" lvl="6" marL="0" algn="r">
              <a:spcBef>
                <a:spcPts val="0"/>
              </a:spcBef>
              <a:spcAft>
                <a:spcPts val="0"/>
              </a:spcAft>
              <a:buClr>
                <a:schemeClr val="accent1"/>
              </a:buClr>
              <a:buSzPts val="2100"/>
              <a:buFont typeface="Century Gothic"/>
              <a:buNone/>
              <a:defRPr/>
            </a:lvl7pPr>
            <a:lvl8pPr indent="0" lvl="7" marL="0" algn="r">
              <a:spcBef>
                <a:spcPts val="0"/>
              </a:spcBef>
              <a:spcAft>
                <a:spcPts val="0"/>
              </a:spcAft>
              <a:buClr>
                <a:schemeClr val="accent1"/>
              </a:buClr>
              <a:buSzPts val="2100"/>
              <a:buFont typeface="Century Gothic"/>
              <a:buNone/>
              <a:defRPr/>
            </a:lvl8pPr>
            <a:lvl9pPr indent="0" lvl="8" marL="0" algn="r">
              <a:spcBef>
                <a:spcPts val="0"/>
              </a:spcBef>
              <a:spcAft>
                <a:spcPts val="0"/>
              </a:spcAft>
              <a:buClr>
                <a:schemeClr val="accent1"/>
              </a:buClr>
              <a:buSzPts val="2100"/>
              <a:buFont typeface="Century Gothic"/>
              <a:buNone/>
              <a:defRPr/>
            </a:lvl9pPr>
          </a:lstStyle>
          <a:p>
            <a:pPr indent="0" lvl="0" marL="0" rtl="0" algn="r">
              <a:spcBef>
                <a:spcPts val="0"/>
              </a:spcBef>
              <a:spcAft>
                <a:spcPts val="0"/>
              </a:spcAft>
              <a:buNone/>
            </a:pPr>
            <a:fld id="{00000000-1234-1234-1234-123412341234}" type="slidenum">
              <a:rPr lang="lv"/>
              <a:t>‹#›</a:t>
            </a:fld>
            <a:endParaRPr/>
          </a:p>
        </p:txBody>
      </p:sp>
      <p:pic>
        <p:nvPicPr>
          <p:cNvPr descr="RedHashing.emf" id="75" name="Google Shape;75;p16"/>
          <p:cNvPicPr preferRelativeResize="0"/>
          <p:nvPr/>
        </p:nvPicPr>
        <p:blipFill rotWithShape="1">
          <a:blip r:embed="rId2">
            <a:alphaModFix/>
          </a:blip>
          <a:srcRect b="36435" l="-115" r="15827" t="0"/>
          <a:stretch/>
        </p:blipFill>
        <p:spPr>
          <a:xfrm>
            <a:off x="844095" y="482598"/>
            <a:ext cx="7207758" cy="11658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76" name="Shape 76"/>
        <p:cNvGrpSpPr/>
        <p:nvPr/>
      </p:nvGrpSpPr>
      <p:grpSpPr>
        <a:xfrm>
          <a:off x="0" y="0"/>
          <a:ext cx="0" cy="0"/>
          <a:chOff x="0" y="0"/>
          <a:chExt cx="0" cy="0"/>
        </a:xfrm>
      </p:grpSpPr>
      <p:sp>
        <p:nvSpPr>
          <p:cNvPr id="77" name="Google Shape;77;p17"/>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2400"/>
              <a:buFont typeface="Century Gothic"/>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8" name="Google Shape;78;p17"/>
          <p:cNvSpPr txBox="1"/>
          <p:nvPr>
            <p:ph idx="1" type="body"/>
          </p:nvPr>
        </p:nvSpPr>
        <p:spPr>
          <a:xfrm>
            <a:off x="311700" y="1618204"/>
            <a:ext cx="2808000" cy="2950800"/>
          </a:xfrm>
          <a:prstGeom prst="rect">
            <a:avLst/>
          </a:prstGeom>
          <a:noFill/>
          <a:ln>
            <a:noFill/>
          </a:ln>
        </p:spPr>
        <p:txBody>
          <a:bodyPr anchorCtr="0" anchor="t" bIns="91425" lIns="91425" spcFirstLastPara="1" rIns="91425" wrap="square" tIns="91425">
            <a:noAutofit/>
          </a:bodyPr>
          <a:lstStyle>
            <a:lvl1pPr indent="-304800" lvl="0" marL="457200" algn="l">
              <a:lnSpc>
                <a:spcPct val="120000"/>
              </a:lnSpc>
              <a:spcBef>
                <a:spcPts val="0"/>
              </a:spcBef>
              <a:spcAft>
                <a:spcPts val="0"/>
              </a:spcAft>
              <a:buSzPts val="1200"/>
              <a:buChar char="●"/>
              <a:defRPr sz="1200"/>
            </a:lvl1pPr>
            <a:lvl2pPr indent="-304800" lvl="1" marL="914400" algn="l">
              <a:lnSpc>
                <a:spcPct val="120000"/>
              </a:lnSpc>
              <a:spcBef>
                <a:spcPts val="1600"/>
              </a:spcBef>
              <a:spcAft>
                <a:spcPts val="0"/>
              </a:spcAft>
              <a:buSzPts val="1200"/>
              <a:buChar char="○"/>
              <a:defRPr sz="1200"/>
            </a:lvl2pPr>
            <a:lvl3pPr indent="-304800" lvl="2" marL="1371600" algn="l">
              <a:lnSpc>
                <a:spcPct val="120000"/>
              </a:lnSpc>
              <a:spcBef>
                <a:spcPts val="1600"/>
              </a:spcBef>
              <a:spcAft>
                <a:spcPts val="0"/>
              </a:spcAft>
              <a:buSzPts val="1200"/>
              <a:buChar char="■"/>
              <a:defRPr sz="1200"/>
            </a:lvl3pPr>
            <a:lvl4pPr indent="-304800" lvl="3" marL="1828800" algn="l">
              <a:lnSpc>
                <a:spcPct val="120000"/>
              </a:lnSpc>
              <a:spcBef>
                <a:spcPts val="1600"/>
              </a:spcBef>
              <a:spcAft>
                <a:spcPts val="0"/>
              </a:spcAft>
              <a:buSzPts val="1200"/>
              <a:buChar char="●"/>
              <a:defRPr sz="1200"/>
            </a:lvl4pPr>
            <a:lvl5pPr indent="-304800" lvl="4" marL="2286000" algn="l">
              <a:lnSpc>
                <a:spcPct val="120000"/>
              </a:lnSpc>
              <a:spcBef>
                <a:spcPts val="1600"/>
              </a:spcBef>
              <a:spcAft>
                <a:spcPts val="0"/>
              </a:spcAft>
              <a:buSzPts val="1200"/>
              <a:buChar char="○"/>
              <a:defRPr sz="1200"/>
            </a:lvl5pPr>
            <a:lvl6pPr indent="-304800" lvl="5" marL="2743200" algn="l">
              <a:lnSpc>
                <a:spcPct val="120000"/>
              </a:lnSpc>
              <a:spcBef>
                <a:spcPts val="1600"/>
              </a:spcBef>
              <a:spcAft>
                <a:spcPts val="0"/>
              </a:spcAft>
              <a:buSzPts val="1200"/>
              <a:buChar char="■"/>
              <a:defRPr sz="1200"/>
            </a:lvl6pPr>
            <a:lvl7pPr indent="-304800" lvl="6" marL="3200400" algn="l">
              <a:lnSpc>
                <a:spcPct val="120000"/>
              </a:lnSpc>
              <a:spcBef>
                <a:spcPts val="1600"/>
              </a:spcBef>
              <a:spcAft>
                <a:spcPts val="0"/>
              </a:spcAft>
              <a:buSzPts val="1200"/>
              <a:buChar char="●"/>
              <a:defRPr sz="1200"/>
            </a:lvl7pPr>
            <a:lvl8pPr indent="-304800" lvl="7" marL="3657600" algn="l">
              <a:lnSpc>
                <a:spcPct val="120000"/>
              </a:lnSpc>
              <a:spcBef>
                <a:spcPts val="1600"/>
              </a:spcBef>
              <a:spcAft>
                <a:spcPts val="0"/>
              </a:spcAft>
              <a:buSzPts val="1200"/>
              <a:buChar char="○"/>
              <a:defRPr sz="1200"/>
            </a:lvl8pPr>
            <a:lvl9pPr indent="-304800" lvl="8" marL="4114800" algn="l">
              <a:lnSpc>
                <a:spcPct val="120000"/>
              </a:lnSpc>
              <a:spcBef>
                <a:spcPts val="1600"/>
              </a:spcBef>
              <a:spcAft>
                <a:spcPts val="1600"/>
              </a:spcAft>
              <a:buSzPts val="1200"/>
              <a:buChar char="■"/>
              <a:defRPr sz="1200"/>
            </a:lvl9pPr>
          </a:lstStyle>
          <a:p/>
        </p:txBody>
      </p:sp>
      <p:sp>
        <p:nvSpPr>
          <p:cNvPr id="79" name="Google Shape;7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1pPr>
            <a:lvl2pPr indent="0" lvl="1" marL="0" marR="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2pPr>
            <a:lvl3pPr indent="0" lvl="2" marL="0" marR="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3pPr>
            <a:lvl4pPr indent="0" lvl="3" marL="0" marR="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4pPr>
            <a:lvl5pPr indent="0" lvl="4" marL="0" marR="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5pPr>
            <a:lvl6pPr indent="0" lvl="5" marL="0" marR="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6pPr>
            <a:lvl7pPr indent="0" lvl="6" marL="0" marR="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7pPr>
            <a:lvl8pPr indent="0" lvl="7" marL="0" marR="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8pPr>
            <a:lvl9pPr indent="0" lvl="8" marL="0" marR="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lv"/>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8"/>
          <p:cNvSpPr txBox="1"/>
          <p:nvPr>
            <p:ph idx="10" type="dt"/>
          </p:nvPr>
        </p:nvSpPr>
        <p:spPr>
          <a:xfrm>
            <a:off x="5424623" y="247778"/>
            <a:ext cx="1886547"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8"/>
          <p:cNvSpPr txBox="1"/>
          <p:nvPr>
            <p:ph idx="11" type="ftr"/>
          </p:nvPr>
        </p:nvSpPr>
        <p:spPr>
          <a:xfrm>
            <a:off x="847703" y="246981"/>
            <a:ext cx="4454127"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8"/>
          <p:cNvSpPr txBox="1"/>
          <p:nvPr>
            <p:ph idx="12" type="sldNum"/>
          </p:nvPr>
        </p:nvSpPr>
        <p:spPr>
          <a:xfrm>
            <a:off x="7438558" y="103056"/>
            <a:ext cx="608264" cy="377684"/>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Clr>
                <a:schemeClr val="accent1"/>
              </a:buClr>
              <a:buSzPts val="2100"/>
              <a:buFont typeface="Century Gothic"/>
              <a:buNone/>
              <a:defRPr/>
            </a:lvl1pPr>
            <a:lvl2pPr indent="0" lvl="1" marL="0" algn="r">
              <a:spcBef>
                <a:spcPts val="0"/>
              </a:spcBef>
              <a:spcAft>
                <a:spcPts val="0"/>
              </a:spcAft>
              <a:buClr>
                <a:schemeClr val="accent1"/>
              </a:buClr>
              <a:buSzPts val="2100"/>
              <a:buFont typeface="Century Gothic"/>
              <a:buNone/>
              <a:defRPr/>
            </a:lvl2pPr>
            <a:lvl3pPr indent="0" lvl="2" marL="0" algn="r">
              <a:spcBef>
                <a:spcPts val="0"/>
              </a:spcBef>
              <a:spcAft>
                <a:spcPts val="0"/>
              </a:spcAft>
              <a:buClr>
                <a:schemeClr val="accent1"/>
              </a:buClr>
              <a:buSzPts val="2100"/>
              <a:buFont typeface="Century Gothic"/>
              <a:buNone/>
              <a:defRPr/>
            </a:lvl3pPr>
            <a:lvl4pPr indent="0" lvl="3" marL="0" algn="r">
              <a:spcBef>
                <a:spcPts val="0"/>
              </a:spcBef>
              <a:spcAft>
                <a:spcPts val="0"/>
              </a:spcAft>
              <a:buClr>
                <a:schemeClr val="accent1"/>
              </a:buClr>
              <a:buSzPts val="2100"/>
              <a:buFont typeface="Century Gothic"/>
              <a:buNone/>
              <a:defRPr/>
            </a:lvl4pPr>
            <a:lvl5pPr indent="0" lvl="4" marL="0" algn="r">
              <a:spcBef>
                <a:spcPts val="0"/>
              </a:spcBef>
              <a:spcAft>
                <a:spcPts val="0"/>
              </a:spcAft>
              <a:buClr>
                <a:schemeClr val="accent1"/>
              </a:buClr>
              <a:buSzPts val="2100"/>
              <a:buFont typeface="Century Gothic"/>
              <a:buNone/>
              <a:defRPr/>
            </a:lvl5pPr>
            <a:lvl6pPr indent="0" lvl="5" marL="0" algn="r">
              <a:spcBef>
                <a:spcPts val="0"/>
              </a:spcBef>
              <a:spcAft>
                <a:spcPts val="0"/>
              </a:spcAft>
              <a:buClr>
                <a:schemeClr val="accent1"/>
              </a:buClr>
              <a:buSzPts val="2100"/>
              <a:buFont typeface="Century Gothic"/>
              <a:buNone/>
              <a:defRPr/>
            </a:lvl6pPr>
            <a:lvl7pPr indent="0" lvl="6" marL="0" algn="r">
              <a:spcBef>
                <a:spcPts val="0"/>
              </a:spcBef>
              <a:spcAft>
                <a:spcPts val="0"/>
              </a:spcAft>
              <a:buClr>
                <a:schemeClr val="accent1"/>
              </a:buClr>
              <a:buSzPts val="2100"/>
              <a:buFont typeface="Century Gothic"/>
              <a:buNone/>
              <a:defRPr/>
            </a:lvl7pPr>
            <a:lvl8pPr indent="0" lvl="7" marL="0" algn="r">
              <a:spcBef>
                <a:spcPts val="0"/>
              </a:spcBef>
              <a:spcAft>
                <a:spcPts val="0"/>
              </a:spcAft>
              <a:buClr>
                <a:schemeClr val="accent1"/>
              </a:buClr>
              <a:buSzPts val="2100"/>
              <a:buFont typeface="Century Gothic"/>
              <a:buNone/>
              <a:defRPr/>
            </a:lvl8pPr>
            <a:lvl9pPr indent="0" lvl="8" marL="0" algn="r">
              <a:spcBef>
                <a:spcPts val="0"/>
              </a:spcBef>
              <a:spcAft>
                <a:spcPts val="0"/>
              </a:spcAft>
              <a:buClr>
                <a:schemeClr val="accent1"/>
              </a:buClr>
              <a:buSzPts val="2100"/>
              <a:buFont typeface="Century Gothic"/>
              <a:buNone/>
              <a:defRPr/>
            </a:lvl9pPr>
          </a:lstStyle>
          <a:p>
            <a:pPr indent="0" lvl="0" marL="0" rtl="0" algn="r">
              <a:spcBef>
                <a:spcPts val="0"/>
              </a:spcBef>
              <a:spcAft>
                <a:spcPts val="0"/>
              </a:spcAft>
              <a:buNone/>
            </a:pPr>
            <a:fld id="{00000000-1234-1234-1234-123412341234}" type="slidenum">
              <a:rPr lang="lv"/>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lt2"/>
        </a:solidFill>
      </p:bgPr>
    </p:bg>
    <p:spTree>
      <p:nvGrpSpPr>
        <p:cNvPr id="84" name="Shape 84"/>
        <p:cNvGrpSpPr/>
        <p:nvPr/>
      </p:nvGrpSpPr>
      <p:grpSpPr>
        <a:xfrm>
          <a:off x="0" y="0"/>
          <a:ext cx="0" cy="0"/>
          <a:chOff x="0" y="0"/>
          <a:chExt cx="0" cy="0"/>
        </a:xfrm>
      </p:grpSpPr>
      <p:sp>
        <p:nvSpPr>
          <p:cNvPr id="85" name="Google Shape;85;p19"/>
          <p:cNvSpPr txBox="1"/>
          <p:nvPr>
            <p:ph type="title"/>
          </p:nvPr>
        </p:nvSpPr>
        <p:spPr>
          <a:xfrm>
            <a:off x="490250" y="528900"/>
            <a:ext cx="5678100" cy="4085700"/>
          </a:xfrm>
          <a:prstGeom prst="rect">
            <a:avLst/>
          </a:prstGeom>
          <a:noFill/>
          <a:ln>
            <a:noFill/>
          </a:ln>
        </p:spPr>
        <p:txBody>
          <a:bodyPr anchorCtr="0" anchor="ctr" bIns="91425" lIns="91425" spcFirstLastPara="1" rIns="91425" wrap="square" tIns="91425">
            <a:noAutofit/>
          </a:bodyPr>
          <a:lstStyle>
            <a:lvl1pPr lvl="0" algn="l">
              <a:lnSpc>
                <a:spcPct val="90000"/>
              </a:lnSpc>
              <a:spcBef>
                <a:spcPts val="0"/>
              </a:spcBef>
              <a:spcAft>
                <a:spcPts val="0"/>
              </a:spcAft>
              <a:buClr>
                <a:schemeClr val="lt1"/>
              </a:buClr>
              <a:buSzPts val="5400"/>
              <a:buFont typeface="Century Gothic"/>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86" name="Google Shape;8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spcBef>
                <a:spcPts val="0"/>
              </a:spcBef>
              <a:spcAft>
                <a:spcPts val="0"/>
              </a:spcAft>
              <a:buClr>
                <a:schemeClr val="lt1"/>
              </a:buClr>
              <a:buSzPts val="2100"/>
              <a:buFont typeface="Century Gothic"/>
              <a:buNone/>
              <a:defRPr b="0" i="0" sz="2100" u="none" cap="none" strike="noStrike">
                <a:solidFill>
                  <a:schemeClr val="lt1"/>
                </a:solidFill>
                <a:latin typeface="Century Gothic"/>
                <a:ea typeface="Century Gothic"/>
                <a:cs typeface="Century Gothic"/>
                <a:sym typeface="Century Gothic"/>
              </a:defRPr>
            </a:lvl1pPr>
            <a:lvl2pPr indent="0" lvl="1" marL="0" marR="0" algn="r">
              <a:spcBef>
                <a:spcPts val="0"/>
              </a:spcBef>
              <a:spcAft>
                <a:spcPts val="0"/>
              </a:spcAft>
              <a:buClr>
                <a:schemeClr val="lt1"/>
              </a:buClr>
              <a:buSzPts val="2100"/>
              <a:buFont typeface="Century Gothic"/>
              <a:buNone/>
              <a:defRPr b="0" i="0" sz="2100" u="none" cap="none" strike="noStrike">
                <a:solidFill>
                  <a:schemeClr val="lt1"/>
                </a:solidFill>
                <a:latin typeface="Century Gothic"/>
                <a:ea typeface="Century Gothic"/>
                <a:cs typeface="Century Gothic"/>
                <a:sym typeface="Century Gothic"/>
              </a:defRPr>
            </a:lvl2pPr>
            <a:lvl3pPr indent="0" lvl="2" marL="0" marR="0" algn="r">
              <a:spcBef>
                <a:spcPts val="0"/>
              </a:spcBef>
              <a:spcAft>
                <a:spcPts val="0"/>
              </a:spcAft>
              <a:buClr>
                <a:schemeClr val="lt1"/>
              </a:buClr>
              <a:buSzPts val="2100"/>
              <a:buFont typeface="Century Gothic"/>
              <a:buNone/>
              <a:defRPr b="0" i="0" sz="2100" u="none" cap="none" strike="noStrike">
                <a:solidFill>
                  <a:schemeClr val="lt1"/>
                </a:solidFill>
                <a:latin typeface="Century Gothic"/>
                <a:ea typeface="Century Gothic"/>
                <a:cs typeface="Century Gothic"/>
                <a:sym typeface="Century Gothic"/>
              </a:defRPr>
            </a:lvl3pPr>
            <a:lvl4pPr indent="0" lvl="3" marL="0" marR="0" algn="r">
              <a:spcBef>
                <a:spcPts val="0"/>
              </a:spcBef>
              <a:spcAft>
                <a:spcPts val="0"/>
              </a:spcAft>
              <a:buClr>
                <a:schemeClr val="lt1"/>
              </a:buClr>
              <a:buSzPts val="2100"/>
              <a:buFont typeface="Century Gothic"/>
              <a:buNone/>
              <a:defRPr b="0" i="0" sz="2100" u="none" cap="none" strike="noStrike">
                <a:solidFill>
                  <a:schemeClr val="lt1"/>
                </a:solidFill>
                <a:latin typeface="Century Gothic"/>
                <a:ea typeface="Century Gothic"/>
                <a:cs typeface="Century Gothic"/>
                <a:sym typeface="Century Gothic"/>
              </a:defRPr>
            </a:lvl4pPr>
            <a:lvl5pPr indent="0" lvl="4" marL="0" marR="0" algn="r">
              <a:spcBef>
                <a:spcPts val="0"/>
              </a:spcBef>
              <a:spcAft>
                <a:spcPts val="0"/>
              </a:spcAft>
              <a:buClr>
                <a:schemeClr val="lt1"/>
              </a:buClr>
              <a:buSzPts val="2100"/>
              <a:buFont typeface="Century Gothic"/>
              <a:buNone/>
              <a:defRPr b="0" i="0" sz="2100" u="none" cap="none" strike="noStrike">
                <a:solidFill>
                  <a:schemeClr val="lt1"/>
                </a:solidFill>
                <a:latin typeface="Century Gothic"/>
                <a:ea typeface="Century Gothic"/>
                <a:cs typeface="Century Gothic"/>
                <a:sym typeface="Century Gothic"/>
              </a:defRPr>
            </a:lvl5pPr>
            <a:lvl6pPr indent="0" lvl="5" marL="0" marR="0" algn="r">
              <a:spcBef>
                <a:spcPts val="0"/>
              </a:spcBef>
              <a:spcAft>
                <a:spcPts val="0"/>
              </a:spcAft>
              <a:buClr>
                <a:schemeClr val="lt1"/>
              </a:buClr>
              <a:buSzPts val="2100"/>
              <a:buFont typeface="Century Gothic"/>
              <a:buNone/>
              <a:defRPr b="0" i="0" sz="2100" u="none" cap="none" strike="noStrike">
                <a:solidFill>
                  <a:schemeClr val="lt1"/>
                </a:solidFill>
                <a:latin typeface="Century Gothic"/>
                <a:ea typeface="Century Gothic"/>
                <a:cs typeface="Century Gothic"/>
                <a:sym typeface="Century Gothic"/>
              </a:defRPr>
            </a:lvl6pPr>
            <a:lvl7pPr indent="0" lvl="6" marL="0" marR="0" algn="r">
              <a:spcBef>
                <a:spcPts val="0"/>
              </a:spcBef>
              <a:spcAft>
                <a:spcPts val="0"/>
              </a:spcAft>
              <a:buClr>
                <a:schemeClr val="lt1"/>
              </a:buClr>
              <a:buSzPts val="2100"/>
              <a:buFont typeface="Century Gothic"/>
              <a:buNone/>
              <a:defRPr b="0" i="0" sz="2100" u="none" cap="none" strike="noStrike">
                <a:solidFill>
                  <a:schemeClr val="lt1"/>
                </a:solidFill>
                <a:latin typeface="Century Gothic"/>
                <a:ea typeface="Century Gothic"/>
                <a:cs typeface="Century Gothic"/>
                <a:sym typeface="Century Gothic"/>
              </a:defRPr>
            </a:lvl7pPr>
            <a:lvl8pPr indent="0" lvl="7" marL="0" marR="0" algn="r">
              <a:spcBef>
                <a:spcPts val="0"/>
              </a:spcBef>
              <a:spcAft>
                <a:spcPts val="0"/>
              </a:spcAft>
              <a:buClr>
                <a:schemeClr val="lt1"/>
              </a:buClr>
              <a:buSzPts val="2100"/>
              <a:buFont typeface="Century Gothic"/>
              <a:buNone/>
              <a:defRPr b="0" i="0" sz="2100" u="none" cap="none" strike="noStrike">
                <a:solidFill>
                  <a:schemeClr val="lt1"/>
                </a:solidFill>
                <a:latin typeface="Century Gothic"/>
                <a:ea typeface="Century Gothic"/>
                <a:cs typeface="Century Gothic"/>
                <a:sym typeface="Century Gothic"/>
              </a:defRPr>
            </a:lvl8pPr>
            <a:lvl9pPr indent="0" lvl="8" marL="0" marR="0" algn="r">
              <a:spcBef>
                <a:spcPts val="0"/>
              </a:spcBef>
              <a:spcAft>
                <a:spcPts val="0"/>
              </a:spcAft>
              <a:buClr>
                <a:schemeClr val="lt1"/>
              </a:buClr>
              <a:buSzPts val="2100"/>
              <a:buFont typeface="Century Gothic"/>
              <a:buNone/>
              <a:defRPr b="0" i="0" sz="2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lv"/>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7" name="Shape 87"/>
        <p:cNvGrpSpPr/>
        <p:nvPr/>
      </p:nvGrpSpPr>
      <p:grpSpPr>
        <a:xfrm>
          <a:off x="0" y="0"/>
          <a:ext cx="0" cy="0"/>
          <a:chOff x="0" y="0"/>
          <a:chExt cx="0" cy="0"/>
        </a:xfrm>
      </p:grpSpPr>
      <p:sp>
        <p:nvSpPr>
          <p:cNvPr id="88" name="Google Shape;88;p20"/>
          <p:cNvSpPr txBox="1"/>
          <p:nvPr>
            <p:ph type="title"/>
          </p:nvPr>
        </p:nvSpPr>
        <p:spPr>
          <a:xfrm>
            <a:off x="847703" y="714994"/>
            <a:ext cx="7202456" cy="78692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20"/>
          <p:cNvSpPr txBox="1"/>
          <p:nvPr>
            <p:ph idx="1" type="body"/>
          </p:nvPr>
        </p:nvSpPr>
        <p:spPr>
          <a:xfrm>
            <a:off x="847703" y="1628827"/>
            <a:ext cx="7202456" cy="2470932"/>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90" name="Google Shape;90;p20"/>
          <p:cNvSpPr txBox="1"/>
          <p:nvPr>
            <p:ph idx="10" type="dt"/>
          </p:nvPr>
        </p:nvSpPr>
        <p:spPr>
          <a:xfrm>
            <a:off x="5424623" y="247778"/>
            <a:ext cx="1886547"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0"/>
          <p:cNvSpPr txBox="1"/>
          <p:nvPr>
            <p:ph idx="11" type="ftr"/>
          </p:nvPr>
        </p:nvSpPr>
        <p:spPr>
          <a:xfrm>
            <a:off x="847703" y="246981"/>
            <a:ext cx="4454127"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0"/>
          <p:cNvSpPr txBox="1"/>
          <p:nvPr>
            <p:ph idx="12" type="sldNum"/>
          </p:nvPr>
        </p:nvSpPr>
        <p:spPr>
          <a:xfrm>
            <a:off x="7438558" y="103056"/>
            <a:ext cx="608264" cy="377684"/>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Clr>
                <a:schemeClr val="accent1"/>
              </a:buClr>
              <a:buSzPts val="2100"/>
              <a:buFont typeface="Century Gothic"/>
              <a:buNone/>
              <a:defRPr/>
            </a:lvl1pPr>
            <a:lvl2pPr indent="0" lvl="1" marL="0" algn="r">
              <a:spcBef>
                <a:spcPts val="0"/>
              </a:spcBef>
              <a:spcAft>
                <a:spcPts val="0"/>
              </a:spcAft>
              <a:buClr>
                <a:schemeClr val="accent1"/>
              </a:buClr>
              <a:buSzPts val="2100"/>
              <a:buFont typeface="Century Gothic"/>
              <a:buNone/>
              <a:defRPr/>
            </a:lvl2pPr>
            <a:lvl3pPr indent="0" lvl="2" marL="0" algn="r">
              <a:spcBef>
                <a:spcPts val="0"/>
              </a:spcBef>
              <a:spcAft>
                <a:spcPts val="0"/>
              </a:spcAft>
              <a:buClr>
                <a:schemeClr val="accent1"/>
              </a:buClr>
              <a:buSzPts val="2100"/>
              <a:buFont typeface="Century Gothic"/>
              <a:buNone/>
              <a:defRPr/>
            </a:lvl3pPr>
            <a:lvl4pPr indent="0" lvl="3" marL="0" algn="r">
              <a:spcBef>
                <a:spcPts val="0"/>
              </a:spcBef>
              <a:spcAft>
                <a:spcPts val="0"/>
              </a:spcAft>
              <a:buClr>
                <a:schemeClr val="accent1"/>
              </a:buClr>
              <a:buSzPts val="2100"/>
              <a:buFont typeface="Century Gothic"/>
              <a:buNone/>
              <a:defRPr/>
            </a:lvl4pPr>
            <a:lvl5pPr indent="0" lvl="4" marL="0" algn="r">
              <a:spcBef>
                <a:spcPts val="0"/>
              </a:spcBef>
              <a:spcAft>
                <a:spcPts val="0"/>
              </a:spcAft>
              <a:buClr>
                <a:schemeClr val="accent1"/>
              </a:buClr>
              <a:buSzPts val="2100"/>
              <a:buFont typeface="Century Gothic"/>
              <a:buNone/>
              <a:defRPr/>
            </a:lvl5pPr>
            <a:lvl6pPr indent="0" lvl="5" marL="0" algn="r">
              <a:spcBef>
                <a:spcPts val="0"/>
              </a:spcBef>
              <a:spcAft>
                <a:spcPts val="0"/>
              </a:spcAft>
              <a:buClr>
                <a:schemeClr val="accent1"/>
              </a:buClr>
              <a:buSzPts val="2100"/>
              <a:buFont typeface="Century Gothic"/>
              <a:buNone/>
              <a:defRPr/>
            </a:lvl6pPr>
            <a:lvl7pPr indent="0" lvl="6" marL="0" algn="r">
              <a:spcBef>
                <a:spcPts val="0"/>
              </a:spcBef>
              <a:spcAft>
                <a:spcPts val="0"/>
              </a:spcAft>
              <a:buClr>
                <a:schemeClr val="accent1"/>
              </a:buClr>
              <a:buSzPts val="2100"/>
              <a:buFont typeface="Century Gothic"/>
              <a:buNone/>
              <a:defRPr/>
            </a:lvl7pPr>
            <a:lvl8pPr indent="0" lvl="7" marL="0" algn="r">
              <a:spcBef>
                <a:spcPts val="0"/>
              </a:spcBef>
              <a:spcAft>
                <a:spcPts val="0"/>
              </a:spcAft>
              <a:buClr>
                <a:schemeClr val="accent1"/>
              </a:buClr>
              <a:buSzPts val="2100"/>
              <a:buFont typeface="Century Gothic"/>
              <a:buNone/>
              <a:defRPr/>
            </a:lvl8pPr>
            <a:lvl9pPr indent="0" lvl="8" marL="0" algn="r">
              <a:spcBef>
                <a:spcPts val="0"/>
              </a:spcBef>
              <a:spcAft>
                <a:spcPts val="0"/>
              </a:spcAft>
              <a:buClr>
                <a:schemeClr val="accent1"/>
              </a:buClr>
              <a:buSzPts val="2100"/>
              <a:buFont typeface="Century Gothic"/>
              <a:buNone/>
              <a:defRPr/>
            </a:lvl9pPr>
          </a:lstStyle>
          <a:p>
            <a:pPr indent="0" lvl="0" marL="0" rtl="0" algn="r">
              <a:spcBef>
                <a:spcPts val="0"/>
              </a:spcBef>
              <a:spcAft>
                <a:spcPts val="0"/>
              </a:spcAft>
              <a:buNone/>
            </a:pPr>
            <a:fld id="{00000000-1234-1234-1234-123412341234}" type="slidenum">
              <a:rPr lang="lv"/>
              <a:t>‹#›</a:t>
            </a:fld>
            <a:endParaRPr/>
          </a:p>
        </p:txBody>
      </p:sp>
      <p:pic>
        <p:nvPicPr>
          <p:cNvPr descr="RedHashing.emf" id="93" name="Google Shape;93;p20"/>
          <p:cNvPicPr preferRelativeResize="0"/>
          <p:nvPr/>
        </p:nvPicPr>
        <p:blipFill rotWithShape="1">
          <a:blip r:embed="rId2">
            <a:alphaModFix/>
          </a:blip>
          <a:srcRect b="36435" l="-115" r="15827" t="0"/>
          <a:stretch/>
        </p:blipFill>
        <p:spPr>
          <a:xfrm>
            <a:off x="844095" y="482598"/>
            <a:ext cx="7207758" cy="11658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4" name="Shape 94"/>
        <p:cNvGrpSpPr/>
        <p:nvPr/>
      </p:nvGrpSpPr>
      <p:grpSpPr>
        <a:xfrm>
          <a:off x="0" y="0"/>
          <a:ext cx="0" cy="0"/>
          <a:chOff x="0" y="0"/>
          <a:chExt cx="0" cy="0"/>
        </a:xfrm>
      </p:grpSpPr>
      <p:sp>
        <p:nvSpPr>
          <p:cNvPr id="95" name="Google Shape;95;p21"/>
          <p:cNvSpPr txBox="1"/>
          <p:nvPr>
            <p:ph type="title"/>
          </p:nvPr>
        </p:nvSpPr>
        <p:spPr>
          <a:xfrm>
            <a:off x="846875" y="1317097"/>
            <a:ext cx="6464295" cy="153754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700"/>
              <a:buFont typeface="Century Gothic"/>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21"/>
          <p:cNvSpPr txBox="1"/>
          <p:nvPr>
            <p:ph idx="1" type="body"/>
          </p:nvPr>
        </p:nvSpPr>
        <p:spPr>
          <a:xfrm>
            <a:off x="846875" y="2854647"/>
            <a:ext cx="6464295" cy="759697"/>
          </a:xfrm>
          <a:prstGeom prst="rect">
            <a:avLst/>
          </a:prstGeom>
          <a:noFill/>
          <a:ln>
            <a:noFill/>
          </a:ln>
        </p:spPr>
        <p:txBody>
          <a:bodyPr anchorCtr="0" anchor="t" bIns="45700" lIns="91425" spcFirstLastPara="1" rIns="91425" wrap="square" tIns="91425">
            <a:normAutofit/>
          </a:bodyPr>
          <a:lstStyle>
            <a:lvl1pPr indent="-228600" lvl="0" marL="457200" algn="l">
              <a:lnSpc>
                <a:spcPct val="120000"/>
              </a:lnSpc>
              <a:spcBef>
                <a:spcPts val="750"/>
              </a:spcBef>
              <a:spcAft>
                <a:spcPts val="0"/>
              </a:spcAft>
              <a:buSzPts val="1350"/>
              <a:buNone/>
              <a:defRPr sz="1350">
                <a:solidFill>
                  <a:schemeClr val="dk1"/>
                </a:solidFill>
              </a:defRPr>
            </a:lvl1pPr>
            <a:lvl2pPr indent="-228600" lvl="1" marL="914400" algn="l">
              <a:lnSpc>
                <a:spcPct val="120000"/>
              </a:lnSpc>
              <a:spcBef>
                <a:spcPts val="375"/>
              </a:spcBef>
              <a:spcAft>
                <a:spcPts val="0"/>
              </a:spcAft>
              <a:buSzPts val="1350"/>
              <a:buNone/>
              <a:defRPr sz="1350">
                <a:solidFill>
                  <a:srgbClr val="888888"/>
                </a:solidFill>
              </a:defRPr>
            </a:lvl2pPr>
            <a:lvl3pPr indent="-228600" lvl="2" marL="1371600" algn="l">
              <a:lnSpc>
                <a:spcPct val="120000"/>
              </a:lnSpc>
              <a:spcBef>
                <a:spcPts val="375"/>
              </a:spcBef>
              <a:spcAft>
                <a:spcPts val="0"/>
              </a:spcAft>
              <a:buSzPts val="1350"/>
              <a:buNone/>
              <a:defRPr sz="1350">
                <a:solidFill>
                  <a:srgbClr val="888888"/>
                </a:solidFill>
              </a:defRPr>
            </a:lvl3pPr>
            <a:lvl4pPr indent="-228600" lvl="3" marL="1828800" algn="l">
              <a:lnSpc>
                <a:spcPct val="120000"/>
              </a:lnSpc>
              <a:spcBef>
                <a:spcPts val="375"/>
              </a:spcBef>
              <a:spcAft>
                <a:spcPts val="0"/>
              </a:spcAft>
              <a:buSzPts val="1200"/>
              <a:buNone/>
              <a:defRPr sz="1200">
                <a:solidFill>
                  <a:srgbClr val="888888"/>
                </a:solidFill>
              </a:defRPr>
            </a:lvl4pPr>
            <a:lvl5pPr indent="-228600" lvl="4" marL="2286000" algn="l">
              <a:lnSpc>
                <a:spcPct val="120000"/>
              </a:lnSpc>
              <a:spcBef>
                <a:spcPts val="375"/>
              </a:spcBef>
              <a:spcAft>
                <a:spcPts val="0"/>
              </a:spcAft>
              <a:buSzPts val="1200"/>
              <a:buNone/>
              <a:defRPr sz="1200">
                <a:solidFill>
                  <a:srgbClr val="888888"/>
                </a:solidFill>
              </a:defRPr>
            </a:lvl5pPr>
            <a:lvl6pPr indent="-228600" lvl="5" marL="2743200" algn="l">
              <a:lnSpc>
                <a:spcPct val="120000"/>
              </a:lnSpc>
              <a:spcBef>
                <a:spcPts val="375"/>
              </a:spcBef>
              <a:spcAft>
                <a:spcPts val="0"/>
              </a:spcAft>
              <a:buSzPts val="1200"/>
              <a:buNone/>
              <a:defRPr sz="1200">
                <a:solidFill>
                  <a:srgbClr val="888888"/>
                </a:solidFill>
              </a:defRPr>
            </a:lvl6pPr>
            <a:lvl7pPr indent="-228600" lvl="6" marL="3200400" algn="l">
              <a:lnSpc>
                <a:spcPct val="120000"/>
              </a:lnSpc>
              <a:spcBef>
                <a:spcPts val="375"/>
              </a:spcBef>
              <a:spcAft>
                <a:spcPts val="0"/>
              </a:spcAft>
              <a:buSzPts val="1200"/>
              <a:buNone/>
              <a:defRPr sz="1200">
                <a:solidFill>
                  <a:srgbClr val="888888"/>
                </a:solidFill>
              </a:defRPr>
            </a:lvl7pPr>
            <a:lvl8pPr indent="-228600" lvl="7" marL="3657600" algn="l">
              <a:lnSpc>
                <a:spcPct val="120000"/>
              </a:lnSpc>
              <a:spcBef>
                <a:spcPts val="375"/>
              </a:spcBef>
              <a:spcAft>
                <a:spcPts val="0"/>
              </a:spcAft>
              <a:buSzPts val="1200"/>
              <a:buNone/>
              <a:defRPr sz="1200">
                <a:solidFill>
                  <a:srgbClr val="888888"/>
                </a:solidFill>
              </a:defRPr>
            </a:lvl8pPr>
            <a:lvl9pPr indent="-228600" lvl="8" marL="4114800" algn="l">
              <a:lnSpc>
                <a:spcPct val="120000"/>
              </a:lnSpc>
              <a:spcBef>
                <a:spcPts val="375"/>
              </a:spcBef>
              <a:spcAft>
                <a:spcPts val="0"/>
              </a:spcAft>
              <a:buSzPts val="1200"/>
              <a:buNone/>
              <a:defRPr sz="1200">
                <a:solidFill>
                  <a:srgbClr val="888888"/>
                </a:solidFill>
              </a:defRPr>
            </a:lvl9pPr>
          </a:lstStyle>
          <a:p/>
        </p:txBody>
      </p:sp>
      <p:sp>
        <p:nvSpPr>
          <p:cNvPr id="97" name="Google Shape;97;p21"/>
          <p:cNvSpPr txBox="1"/>
          <p:nvPr>
            <p:ph idx="10" type="dt"/>
          </p:nvPr>
        </p:nvSpPr>
        <p:spPr>
          <a:xfrm>
            <a:off x="5424623" y="247778"/>
            <a:ext cx="1886547"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1"/>
          <p:cNvSpPr txBox="1"/>
          <p:nvPr>
            <p:ph idx="11" type="ftr"/>
          </p:nvPr>
        </p:nvSpPr>
        <p:spPr>
          <a:xfrm>
            <a:off x="847703" y="246981"/>
            <a:ext cx="4454127"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1"/>
          <p:cNvSpPr txBox="1"/>
          <p:nvPr>
            <p:ph idx="12" type="sldNum"/>
          </p:nvPr>
        </p:nvSpPr>
        <p:spPr>
          <a:xfrm>
            <a:off x="7438558" y="103056"/>
            <a:ext cx="608264" cy="377684"/>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Clr>
                <a:schemeClr val="accent1"/>
              </a:buClr>
              <a:buSzPts val="2100"/>
              <a:buFont typeface="Century Gothic"/>
              <a:buNone/>
              <a:defRPr/>
            </a:lvl1pPr>
            <a:lvl2pPr indent="0" lvl="1" marL="0" algn="r">
              <a:spcBef>
                <a:spcPts val="0"/>
              </a:spcBef>
              <a:spcAft>
                <a:spcPts val="0"/>
              </a:spcAft>
              <a:buClr>
                <a:schemeClr val="accent1"/>
              </a:buClr>
              <a:buSzPts val="2100"/>
              <a:buFont typeface="Century Gothic"/>
              <a:buNone/>
              <a:defRPr/>
            </a:lvl2pPr>
            <a:lvl3pPr indent="0" lvl="2" marL="0" algn="r">
              <a:spcBef>
                <a:spcPts val="0"/>
              </a:spcBef>
              <a:spcAft>
                <a:spcPts val="0"/>
              </a:spcAft>
              <a:buClr>
                <a:schemeClr val="accent1"/>
              </a:buClr>
              <a:buSzPts val="2100"/>
              <a:buFont typeface="Century Gothic"/>
              <a:buNone/>
              <a:defRPr/>
            </a:lvl3pPr>
            <a:lvl4pPr indent="0" lvl="3" marL="0" algn="r">
              <a:spcBef>
                <a:spcPts val="0"/>
              </a:spcBef>
              <a:spcAft>
                <a:spcPts val="0"/>
              </a:spcAft>
              <a:buClr>
                <a:schemeClr val="accent1"/>
              </a:buClr>
              <a:buSzPts val="2100"/>
              <a:buFont typeface="Century Gothic"/>
              <a:buNone/>
              <a:defRPr/>
            </a:lvl4pPr>
            <a:lvl5pPr indent="0" lvl="4" marL="0" algn="r">
              <a:spcBef>
                <a:spcPts val="0"/>
              </a:spcBef>
              <a:spcAft>
                <a:spcPts val="0"/>
              </a:spcAft>
              <a:buClr>
                <a:schemeClr val="accent1"/>
              </a:buClr>
              <a:buSzPts val="2100"/>
              <a:buFont typeface="Century Gothic"/>
              <a:buNone/>
              <a:defRPr/>
            </a:lvl5pPr>
            <a:lvl6pPr indent="0" lvl="5" marL="0" algn="r">
              <a:spcBef>
                <a:spcPts val="0"/>
              </a:spcBef>
              <a:spcAft>
                <a:spcPts val="0"/>
              </a:spcAft>
              <a:buClr>
                <a:schemeClr val="accent1"/>
              </a:buClr>
              <a:buSzPts val="2100"/>
              <a:buFont typeface="Century Gothic"/>
              <a:buNone/>
              <a:defRPr/>
            </a:lvl6pPr>
            <a:lvl7pPr indent="0" lvl="6" marL="0" algn="r">
              <a:spcBef>
                <a:spcPts val="0"/>
              </a:spcBef>
              <a:spcAft>
                <a:spcPts val="0"/>
              </a:spcAft>
              <a:buClr>
                <a:schemeClr val="accent1"/>
              </a:buClr>
              <a:buSzPts val="2100"/>
              <a:buFont typeface="Century Gothic"/>
              <a:buNone/>
              <a:defRPr/>
            </a:lvl7pPr>
            <a:lvl8pPr indent="0" lvl="7" marL="0" algn="r">
              <a:spcBef>
                <a:spcPts val="0"/>
              </a:spcBef>
              <a:spcAft>
                <a:spcPts val="0"/>
              </a:spcAft>
              <a:buClr>
                <a:schemeClr val="accent1"/>
              </a:buClr>
              <a:buSzPts val="2100"/>
              <a:buFont typeface="Century Gothic"/>
              <a:buNone/>
              <a:defRPr/>
            </a:lvl8pPr>
            <a:lvl9pPr indent="0" lvl="8" marL="0" algn="r">
              <a:spcBef>
                <a:spcPts val="0"/>
              </a:spcBef>
              <a:spcAft>
                <a:spcPts val="0"/>
              </a:spcAft>
              <a:buClr>
                <a:schemeClr val="accent1"/>
              </a:buClr>
              <a:buSzPts val="2100"/>
              <a:buFont typeface="Century Gothic"/>
              <a:buNone/>
              <a:defRPr/>
            </a:lvl9pPr>
          </a:lstStyle>
          <a:p>
            <a:pPr indent="0" lvl="0" marL="0" rtl="0" algn="r">
              <a:spcBef>
                <a:spcPts val="0"/>
              </a:spcBef>
              <a:spcAft>
                <a:spcPts val="0"/>
              </a:spcAft>
              <a:buNone/>
            </a:pPr>
            <a:fld id="{00000000-1234-1234-1234-123412341234}" type="slidenum">
              <a:rPr lang="lv"/>
              <a:t>‹#›</a:t>
            </a:fld>
            <a:endParaRPr/>
          </a:p>
        </p:txBody>
      </p:sp>
      <p:pic>
        <p:nvPicPr>
          <p:cNvPr descr="RedHashing.emf" id="100" name="Google Shape;100;p21"/>
          <p:cNvPicPr preferRelativeResize="0"/>
          <p:nvPr/>
        </p:nvPicPr>
        <p:blipFill rotWithShape="1">
          <a:blip r:embed="rId2">
            <a:alphaModFix/>
          </a:blip>
          <a:srcRect b="36435" l="-115" r="15827" t="0"/>
          <a:stretch/>
        </p:blipFill>
        <p:spPr>
          <a:xfrm>
            <a:off x="844095" y="482598"/>
            <a:ext cx="7207758" cy="11658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v"/>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1" name="Shape 101"/>
        <p:cNvGrpSpPr/>
        <p:nvPr/>
      </p:nvGrpSpPr>
      <p:grpSpPr>
        <a:xfrm>
          <a:off x="0" y="0"/>
          <a:ext cx="0" cy="0"/>
          <a:chOff x="0" y="0"/>
          <a:chExt cx="0" cy="0"/>
        </a:xfrm>
      </p:grpSpPr>
      <p:sp>
        <p:nvSpPr>
          <p:cNvPr id="102" name="Google Shape;102;p22"/>
          <p:cNvSpPr txBox="1"/>
          <p:nvPr>
            <p:ph type="title"/>
          </p:nvPr>
        </p:nvSpPr>
        <p:spPr>
          <a:xfrm>
            <a:off x="848290" y="718528"/>
            <a:ext cx="7204226" cy="79447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22"/>
          <p:cNvSpPr txBox="1"/>
          <p:nvPr>
            <p:ph idx="1" type="body"/>
          </p:nvPr>
        </p:nvSpPr>
        <p:spPr>
          <a:xfrm>
            <a:off x="846875" y="1624216"/>
            <a:ext cx="3483864" cy="247038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04" name="Google Shape;104;p22"/>
          <p:cNvSpPr txBox="1"/>
          <p:nvPr>
            <p:ph idx="2" type="body"/>
          </p:nvPr>
        </p:nvSpPr>
        <p:spPr>
          <a:xfrm>
            <a:off x="4571705" y="1628827"/>
            <a:ext cx="3483864" cy="246532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05" name="Google Shape;105;p22"/>
          <p:cNvSpPr txBox="1"/>
          <p:nvPr>
            <p:ph idx="10" type="dt"/>
          </p:nvPr>
        </p:nvSpPr>
        <p:spPr>
          <a:xfrm>
            <a:off x="5424623" y="247778"/>
            <a:ext cx="1886547"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2"/>
          <p:cNvSpPr txBox="1"/>
          <p:nvPr>
            <p:ph idx="11" type="ftr"/>
          </p:nvPr>
        </p:nvSpPr>
        <p:spPr>
          <a:xfrm>
            <a:off x="847703" y="246981"/>
            <a:ext cx="4454127"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2"/>
          <p:cNvSpPr txBox="1"/>
          <p:nvPr>
            <p:ph idx="12" type="sldNum"/>
          </p:nvPr>
        </p:nvSpPr>
        <p:spPr>
          <a:xfrm>
            <a:off x="7438558" y="103056"/>
            <a:ext cx="608264" cy="377684"/>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Clr>
                <a:schemeClr val="accent1"/>
              </a:buClr>
              <a:buSzPts val="2100"/>
              <a:buFont typeface="Century Gothic"/>
              <a:buNone/>
              <a:defRPr/>
            </a:lvl1pPr>
            <a:lvl2pPr indent="0" lvl="1" marL="0" algn="r">
              <a:spcBef>
                <a:spcPts val="0"/>
              </a:spcBef>
              <a:spcAft>
                <a:spcPts val="0"/>
              </a:spcAft>
              <a:buClr>
                <a:schemeClr val="accent1"/>
              </a:buClr>
              <a:buSzPts val="2100"/>
              <a:buFont typeface="Century Gothic"/>
              <a:buNone/>
              <a:defRPr/>
            </a:lvl2pPr>
            <a:lvl3pPr indent="0" lvl="2" marL="0" algn="r">
              <a:spcBef>
                <a:spcPts val="0"/>
              </a:spcBef>
              <a:spcAft>
                <a:spcPts val="0"/>
              </a:spcAft>
              <a:buClr>
                <a:schemeClr val="accent1"/>
              </a:buClr>
              <a:buSzPts val="2100"/>
              <a:buFont typeface="Century Gothic"/>
              <a:buNone/>
              <a:defRPr/>
            </a:lvl3pPr>
            <a:lvl4pPr indent="0" lvl="3" marL="0" algn="r">
              <a:spcBef>
                <a:spcPts val="0"/>
              </a:spcBef>
              <a:spcAft>
                <a:spcPts val="0"/>
              </a:spcAft>
              <a:buClr>
                <a:schemeClr val="accent1"/>
              </a:buClr>
              <a:buSzPts val="2100"/>
              <a:buFont typeface="Century Gothic"/>
              <a:buNone/>
              <a:defRPr/>
            </a:lvl4pPr>
            <a:lvl5pPr indent="0" lvl="4" marL="0" algn="r">
              <a:spcBef>
                <a:spcPts val="0"/>
              </a:spcBef>
              <a:spcAft>
                <a:spcPts val="0"/>
              </a:spcAft>
              <a:buClr>
                <a:schemeClr val="accent1"/>
              </a:buClr>
              <a:buSzPts val="2100"/>
              <a:buFont typeface="Century Gothic"/>
              <a:buNone/>
              <a:defRPr/>
            </a:lvl5pPr>
            <a:lvl6pPr indent="0" lvl="5" marL="0" algn="r">
              <a:spcBef>
                <a:spcPts val="0"/>
              </a:spcBef>
              <a:spcAft>
                <a:spcPts val="0"/>
              </a:spcAft>
              <a:buClr>
                <a:schemeClr val="accent1"/>
              </a:buClr>
              <a:buSzPts val="2100"/>
              <a:buFont typeface="Century Gothic"/>
              <a:buNone/>
              <a:defRPr/>
            </a:lvl6pPr>
            <a:lvl7pPr indent="0" lvl="6" marL="0" algn="r">
              <a:spcBef>
                <a:spcPts val="0"/>
              </a:spcBef>
              <a:spcAft>
                <a:spcPts val="0"/>
              </a:spcAft>
              <a:buClr>
                <a:schemeClr val="accent1"/>
              </a:buClr>
              <a:buSzPts val="2100"/>
              <a:buFont typeface="Century Gothic"/>
              <a:buNone/>
              <a:defRPr/>
            </a:lvl7pPr>
            <a:lvl8pPr indent="0" lvl="7" marL="0" algn="r">
              <a:spcBef>
                <a:spcPts val="0"/>
              </a:spcBef>
              <a:spcAft>
                <a:spcPts val="0"/>
              </a:spcAft>
              <a:buClr>
                <a:schemeClr val="accent1"/>
              </a:buClr>
              <a:buSzPts val="2100"/>
              <a:buFont typeface="Century Gothic"/>
              <a:buNone/>
              <a:defRPr/>
            </a:lvl8pPr>
            <a:lvl9pPr indent="0" lvl="8" marL="0" algn="r">
              <a:spcBef>
                <a:spcPts val="0"/>
              </a:spcBef>
              <a:spcAft>
                <a:spcPts val="0"/>
              </a:spcAft>
              <a:buClr>
                <a:schemeClr val="accent1"/>
              </a:buClr>
              <a:buSzPts val="2100"/>
              <a:buFont typeface="Century Gothic"/>
              <a:buNone/>
              <a:defRPr/>
            </a:lvl9pPr>
          </a:lstStyle>
          <a:p>
            <a:pPr indent="0" lvl="0" marL="0" rtl="0" algn="r">
              <a:spcBef>
                <a:spcPts val="0"/>
              </a:spcBef>
              <a:spcAft>
                <a:spcPts val="0"/>
              </a:spcAft>
              <a:buNone/>
            </a:pPr>
            <a:fld id="{00000000-1234-1234-1234-123412341234}" type="slidenum">
              <a:rPr lang="lv"/>
              <a:t>‹#›</a:t>
            </a:fld>
            <a:endParaRPr/>
          </a:p>
        </p:txBody>
      </p:sp>
      <p:pic>
        <p:nvPicPr>
          <p:cNvPr descr="RedHashing.emf" id="108" name="Google Shape;108;p22"/>
          <p:cNvPicPr preferRelativeResize="0"/>
          <p:nvPr/>
        </p:nvPicPr>
        <p:blipFill rotWithShape="1">
          <a:blip r:embed="rId2">
            <a:alphaModFix/>
          </a:blip>
          <a:srcRect b="36435" l="-115" r="15827" t="0"/>
          <a:stretch/>
        </p:blipFill>
        <p:spPr>
          <a:xfrm>
            <a:off x="844095" y="482598"/>
            <a:ext cx="7207758" cy="11658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9" name="Shape 109"/>
        <p:cNvGrpSpPr/>
        <p:nvPr/>
      </p:nvGrpSpPr>
      <p:grpSpPr>
        <a:xfrm>
          <a:off x="0" y="0"/>
          <a:ext cx="0" cy="0"/>
          <a:chOff x="0" y="0"/>
          <a:chExt cx="0" cy="0"/>
        </a:xfrm>
      </p:grpSpPr>
      <p:sp>
        <p:nvSpPr>
          <p:cNvPr id="110" name="Google Shape;110;p23"/>
          <p:cNvSpPr txBox="1"/>
          <p:nvPr>
            <p:ph type="title"/>
          </p:nvPr>
        </p:nvSpPr>
        <p:spPr>
          <a:xfrm>
            <a:off x="846875" y="715003"/>
            <a:ext cx="7205746" cy="79223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23"/>
          <p:cNvSpPr txBox="1"/>
          <p:nvPr>
            <p:ph idx="1" type="body"/>
          </p:nvPr>
        </p:nvSpPr>
        <p:spPr>
          <a:xfrm>
            <a:off x="846875" y="1627296"/>
            <a:ext cx="3483864" cy="60145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2100"/>
              <a:buNone/>
              <a:defRPr b="0" sz="2100" cap="none">
                <a:solidFill>
                  <a:schemeClr val="accent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112" name="Google Shape;112;p23"/>
          <p:cNvSpPr txBox="1"/>
          <p:nvPr>
            <p:ph idx="2" type="body"/>
          </p:nvPr>
        </p:nvSpPr>
        <p:spPr>
          <a:xfrm>
            <a:off x="846875" y="2230836"/>
            <a:ext cx="3483864" cy="18704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13" name="Google Shape;113;p23"/>
          <p:cNvSpPr txBox="1"/>
          <p:nvPr>
            <p:ph idx="3" type="body"/>
          </p:nvPr>
        </p:nvSpPr>
        <p:spPr>
          <a:xfrm>
            <a:off x="4570753" y="1629886"/>
            <a:ext cx="3483864" cy="60167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2100"/>
              <a:buNone/>
              <a:defRPr b="0" sz="2100" cap="none">
                <a:solidFill>
                  <a:schemeClr val="accent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114" name="Google Shape;114;p23"/>
          <p:cNvSpPr txBox="1"/>
          <p:nvPr>
            <p:ph idx="4" type="body"/>
          </p:nvPr>
        </p:nvSpPr>
        <p:spPr>
          <a:xfrm>
            <a:off x="4570753" y="2228752"/>
            <a:ext cx="3483864" cy="186539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15" name="Google Shape;115;p23"/>
          <p:cNvSpPr txBox="1"/>
          <p:nvPr>
            <p:ph idx="10" type="dt"/>
          </p:nvPr>
        </p:nvSpPr>
        <p:spPr>
          <a:xfrm>
            <a:off x="5424623" y="247778"/>
            <a:ext cx="1886547"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3"/>
          <p:cNvSpPr txBox="1"/>
          <p:nvPr>
            <p:ph idx="11" type="ftr"/>
          </p:nvPr>
        </p:nvSpPr>
        <p:spPr>
          <a:xfrm>
            <a:off x="847703" y="246981"/>
            <a:ext cx="4454127"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3"/>
          <p:cNvSpPr txBox="1"/>
          <p:nvPr>
            <p:ph idx="12" type="sldNum"/>
          </p:nvPr>
        </p:nvSpPr>
        <p:spPr>
          <a:xfrm>
            <a:off x="7438558" y="103056"/>
            <a:ext cx="608264" cy="377684"/>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Clr>
                <a:schemeClr val="accent1"/>
              </a:buClr>
              <a:buSzPts val="2100"/>
              <a:buFont typeface="Century Gothic"/>
              <a:buNone/>
              <a:defRPr/>
            </a:lvl1pPr>
            <a:lvl2pPr indent="0" lvl="1" marL="0" algn="r">
              <a:spcBef>
                <a:spcPts val="0"/>
              </a:spcBef>
              <a:spcAft>
                <a:spcPts val="0"/>
              </a:spcAft>
              <a:buClr>
                <a:schemeClr val="accent1"/>
              </a:buClr>
              <a:buSzPts val="2100"/>
              <a:buFont typeface="Century Gothic"/>
              <a:buNone/>
              <a:defRPr/>
            </a:lvl2pPr>
            <a:lvl3pPr indent="0" lvl="2" marL="0" algn="r">
              <a:spcBef>
                <a:spcPts val="0"/>
              </a:spcBef>
              <a:spcAft>
                <a:spcPts val="0"/>
              </a:spcAft>
              <a:buClr>
                <a:schemeClr val="accent1"/>
              </a:buClr>
              <a:buSzPts val="2100"/>
              <a:buFont typeface="Century Gothic"/>
              <a:buNone/>
              <a:defRPr/>
            </a:lvl3pPr>
            <a:lvl4pPr indent="0" lvl="3" marL="0" algn="r">
              <a:spcBef>
                <a:spcPts val="0"/>
              </a:spcBef>
              <a:spcAft>
                <a:spcPts val="0"/>
              </a:spcAft>
              <a:buClr>
                <a:schemeClr val="accent1"/>
              </a:buClr>
              <a:buSzPts val="2100"/>
              <a:buFont typeface="Century Gothic"/>
              <a:buNone/>
              <a:defRPr/>
            </a:lvl4pPr>
            <a:lvl5pPr indent="0" lvl="4" marL="0" algn="r">
              <a:spcBef>
                <a:spcPts val="0"/>
              </a:spcBef>
              <a:spcAft>
                <a:spcPts val="0"/>
              </a:spcAft>
              <a:buClr>
                <a:schemeClr val="accent1"/>
              </a:buClr>
              <a:buSzPts val="2100"/>
              <a:buFont typeface="Century Gothic"/>
              <a:buNone/>
              <a:defRPr/>
            </a:lvl5pPr>
            <a:lvl6pPr indent="0" lvl="5" marL="0" algn="r">
              <a:spcBef>
                <a:spcPts val="0"/>
              </a:spcBef>
              <a:spcAft>
                <a:spcPts val="0"/>
              </a:spcAft>
              <a:buClr>
                <a:schemeClr val="accent1"/>
              </a:buClr>
              <a:buSzPts val="2100"/>
              <a:buFont typeface="Century Gothic"/>
              <a:buNone/>
              <a:defRPr/>
            </a:lvl6pPr>
            <a:lvl7pPr indent="0" lvl="6" marL="0" algn="r">
              <a:spcBef>
                <a:spcPts val="0"/>
              </a:spcBef>
              <a:spcAft>
                <a:spcPts val="0"/>
              </a:spcAft>
              <a:buClr>
                <a:schemeClr val="accent1"/>
              </a:buClr>
              <a:buSzPts val="2100"/>
              <a:buFont typeface="Century Gothic"/>
              <a:buNone/>
              <a:defRPr/>
            </a:lvl7pPr>
            <a:lvl8pPr indent="0" lvl="7" marL="0" algn="r">
              <a:spcBef>
                <a:spcPts val="0"/>
              </a:spcBef>
              <a:spcAft>
                <a:spcPts val="0"/>
              </a:spcAft>
              <a:buClr>
                <a:schemeClr val="accent1"/>
              </a:buClr>
              <a:buSzPts val="2100"/>
              <a:buFont typeface="Century Gothic"/>
              <a:buNone/>
              <a:defRPr/>
            </a:lvl8pPr>
            <a:lvl9pPr indent="0" lvl="8" marL="0" algn="r">
              <a:spcBef>
                <a:spcPts val="0"/>
              </a:spcBef>
              <a:spcAft>
                <a:spcPts val="0"/>
              </a:spcAft>
              <a:buClr>
                <a:schemeClr val="accent1"/>
              </a:buClr>
              <a:buSzPts val="2100"/>
              <a:buFont typeface="Century Gothic"/>
              <a:buNone/>
              <a:defRPr/>
            </a:lvl9pPr>
          </a:lstStyle>
          <a:p>
            <a:pPr indent="0" lvl="0" marL="0" rtl="0" algn="r">
              <a:spcBef>
                <a:spcPts val="0"/>
              </a:spcBef>
              <a:spcAft>
                <a:spcPts val="0"/>
              </a:spcAft>
              <a:buNone/>
            </a:pPr>
            <a:fld id="{00000000-1234-1234-1234-123412341234}" type="slidenum">
              <a:rPr lang="lv"/>
              <a:t>‹#›</a:t>
            </a:fld>
            <a:endParaRPr/>
          </a:p>
        </p:txBody>
      </p:sp>
      <p:pic>
        <p:nvPicPr>
          <p:cNvPr descr="RedHashing.emf" id="118" name="Google Shape;118;p23"/>
          <p:cNvPicPr preferRelativeResize="0"/>
          <p:nvPr/>
        </p:nvPicPr>
        <p:blipFill rotWithShape="1">
          <a:blip r:embed="rId2">
            <a:alphaModFix/>
          </a:blip>
          <a:srcRect b="36435" l="-115" r="15827" t="0"/>
          <a:stretch/>
        </p:blipFill>
        <p:spPr>
          <a:xfrm>
            <a:off x="844095" y="482598"/>
            <a:ext cx="7207758" cy="11658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9" name="Shape 119"/>
        <p:cNvGrpSpPr/>
        <p:nvPr/>
      </p:nvGrpSpPr>
      <p:grpSpPr>
        <a:xfrm>
          <a:off x="0" y="0"/>
          <a:ext cx="0" cy="0"/>
          <a:chOff x="0" y="0"/>
          <a:chExt cx="0" cy="0"/>
        </a:xfrm>
      </p:grpSpPr>
      <p:sp>
        <p:nvSpPr>
          <p:cNvPr id="120" name="Google Shape;120;p24"/>
          <p:cNvSpPr txBox="1"/>
          <p:nvPr>
            <p:ph type="title"/>
          </p:nvPr>
        </p:nvSpPr>
        <p:spPr>
          <a:xfrm>
            <a:off x="843219" y="714434"/>
            <a:ext cx="2456260" cy="174163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Font typeface="Century Gothic"/>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24"/>
          <p:cNvSpPr txBox="1"/>
          <p:nvPr>
            <p:ph idx="1" type="body"/>
          </p:nvPr>
        </p:nvSpPr>
        <p:spPr>
          <a:xfrm>
            <a:off x="3542500" y="714434"/>
            <a:ext cx="4509353" cy="3378916"/>
          </a:xfrm>
          <a:prstGeom prst="rect">
            <a:avLst/>
          </a:prstGeom>
          <a:noFill/>
          <a:ln>
            <a:noFill/>
          </a:ln>
        </p:spPr>
        <p:txBody>
          <a:bodyPr anchorCtr="0" anchor="ctr"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22" name="Google Shape;122;p24"/>
          <p:cNvSpPr txBox="1"/>
          <p:nvPr>
            <p:ph idx="2" type="body"/>
          </p:nvPr>
        </p:nvSpPr>
        <p:spPr>
          <a:xfrm>
            <a:off x="843219" y="2456065"/>
            <a:ext cx="2456260" cy="1634189"/>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750"/>
              </a:spcBef>
              <a:spcAft>
                <a:spcPts val="0"/>
              </a:spcAft>
              <a:buSzPts val="1200"/>
              <a:buNone/>
              <a:defRPr sz="1200"/>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123" name="Google Shape;123;p24"/>
          <p:cNvSpPr txBox="1"/>
          <p:nvPr>
            <p:ph idx="10" type="dt"/>
          </p:nvPr>
        </p:nvSpPr>
        <p:spPr>
          <a:xfrm>
            <a:off x="5424623" y="247778"/>
            <a:ext cx="1886547"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4"/>
          <p:cNvSpPr txBox="1"/>
          <p:nvPr>
            <p:ph idx="11" type="ftr"/>
          </p:nvPr>
        </p:nvSpPr>
        <p:spPr>
          <a:xfrm>
            <a:off x="847703" y="246981"/>
            <a:ext cx="4454127"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4"/>
          <p:cNvSpPr txBox="1"/>
          <p:nvPr>
            <p:ph idx="12" type="sldNum"/>
          </p:nvPr>
        </p:nvSpPr>
        <p:spPr>
          <a:xfrm>
            <a:off x="7438558" y="103056"/>
            <a:ext cx="608264" cy="377684"/>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Clr>
                <a:schemeClr val="accent1"/>
              </a:buClr>
              <a:buSzPts val="2100"/>
              <a:buFont typeface="Century Gothic"/>
              <a:buNone/>
              <a:defRPr/>
            </a:lvl1pPr>
            <a:lvl2pPr indent="0" lvl="1" marL="0" algn="r">
              <a:spcBef>
                <a:spcPts val="0"/>
              </a:spcBef>
              <a:spcAft>
                <a:spcPts val="0"/>
              </a:spcAft>
              <a:buClr>
                <a:schemeClr val="accent1"/>
              </a:buClr>
              <a:buSzPts val="2100"/>
              <a:buFont typeface="Century Gothic"/>
              <a:buNone/>
              <a:defRPr/>
            </a:lvl2pPr>
            <a:lvl3pPr indent="0" lvl="2" marL="0" algn="r">
              <a:spcBef>
                <a:spcPts val="0"/>
              </a:spcBef>
              <a:spcAft>
                <a:spcPts val="0"/>
              </a:spcAft>
              <a:buClr>
                <a:schemeClr val="accent1"/>
              </a:buClr>
              <a:buSzPts val="2100"/>
              <a:buFont typeface="Century Gothic"/>
              <a:buNone/>
              <a:defRPr/>
            </a:lvl3pPr>
            <a:lvl4pPr indent="0" lvl="3" marL="0" algn="r">
              <a:spcBef>
                <a:spcPts val="0"/>
              </a:spcBef>
              <a:spcAft>
                <a:spcPts val="0"/>
              </a:spcAft>
              <a:buClr>
                <a:schemeClr val="accent1"/>
              </a:buClr>
              <a:buSzPts val="2100"/>
              <a:buFont typeface="Century Gothic"/>
              <a:buNone/>
              <a:defRPr/>
            </a:lvl4pPr>
            <a:lvl5pPr indent="0" lvl="4" marL="0" algn="r">
              <a:spcBef>
                <a:spcPts val="0"/>
              </a:spcBef>
              <a:spcAft>
                <a:spcPts val="0"/>
              </a:spcAft>
              <a:buClr>
                <a:schemeClr val="accent1"/>
              </a:buClr>
              <a:buSzPts val="2100"/>
              <a:buFont typeface="Century Gothic"/>
              <a:buNone/>
              <a:defRPr/>
            </a:lvl5pPr>
            <a:lvl6pPr indent="0" lvl="5" marL="0" algn="r">
              <a:spcBef>
                <a:spcPts val="0"/>
              </a:spcBef>
              <a:spcAft>
                <a:spcPts val="0"/>
              </a:spcAft>
              <a:buClr>
                <a:schemeClr val="accent1"/>
              </a:buClr>
              <a:buSzPts val="2100"/>
              <a:buFont typeface="Century Gothic"/>
              <a:buNone/>
              <a:defRPr/>
            </a:lvl6pPr>
            <a:lvl7pPr indent="0" lvl="6" marL="0" algn="r">
              <a:spcBef>
                <a:spcPts val="0"/>
              </a:spcBef>
              <a:spcAft>
                <a:spcPts val="0"/>
              </a:spcAft>
              <a:buClr>
                <a:schemeClr val="accent1"/>
              </a:buClr>
              <a:buSzPts val="2100"/>
              <a:buFont typeface="Century Gothic"/>
              <a:buNone/>
              <a:defRPr/>
            </a:lvl7pPr>
            <a:lvl8pPr indent="0" lvl="7" marL="0" algn="r">
              <a:spcBef>
                <a:spcPts val="0"/>
              </a:spcBef>
              <a:spcAft>
                <a:spcPts val="0"/>
              </a:spcAft>
              <a:buClr>
                <a:schemeClr val="accent1"/>
              </a:buClr>
              <a:buSzPts val="2100"/>
              <a:buFont typeface="Century Gothic"/>
              <a:buNone/>
              <a:defRPr/>
            </a:lvl8pPr>
            <a:lvl9pPr indent="0" lvl="8" marL="0" algn="r">
              <a:spcBef>
                <a:spcPts val="0"/>
              </a:spcBef>
              <a:spcAft>
                <a:spcPts val="0"/>
              </a:spcAft>
              <a:buClr>
                <a:schemeClr val="accent1"/>
              </a:buClr>
              <a:buSzPts val="2100"/>
              <a:buFont typeface="Century Gothic"/>
              <a:buNone/>
              <a:defRPr/>
            </a:lvl9pPr>
          </a:lstStyle>
          <a:p>
            <a:pPr indent="0" lvl="0" marL="0" rtl="0" algn="r">
              <a:spcBef>
                <a:spcPts val="0"/>
              </a:spcBef>
              <a:spcAft>
                <a:spcPts val="0"/>
              </a:spcAft>
              <a:buNone/>
            </a:pPr>
            <a:fld id="{00000000-1234-1234-1234-123412341234}" type="slidenum">
              <a:rPr lang="lv"/>
              <a:t>‹#›</a:t>
            </a:fld>
            <a:endParaRPr/>
          </a:p>
        </p:txBody>
      </p:sp>
      <p:pic>
        <p:nvPicPr>
          <p:cNvPr descr="RedHashing.emf" id="126" name="Google Shape;126;p24"/>
          <p:cNvPicPr preferRelativeResize="0"/>
          <p:nvPr/>
        </p:nvPicPr>
        <p:blipFill rotWithShape="1">
          <a:blip r:embed="rId2">
            <a:alphaModFix/>
          </a:blip>
          <a:srcRect b="36435" l="-115" r="15827" t="0"/>
          <a:stretch/>
        </p:blipFill>
        <p:spPr>
          <a:xfrm>
            <a:off x="844095" y="482598"/>
            <a:ext cx="7207758" cy="11658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7" name="Shape 127"/>
        <p:cNvGrpSpPr/>
        <p:nvPr/>
      </p:nvGrpSpPr>
      <p:grpSpPr>
        <a:xfrm>
          <a:off x="0" y="0"/>
          <a:ext cx="0" cy="0"/>
          <a:chOff x="0" y="0"/>
          <a:chExt cx="0" cy="0"/>
        </a:xfrm>
      </p:grpSpPr>
      <p:grpSp>
        <p:nvGrpSpPr>
          <p:cNvPr id="128" name="Google Shape;128;p25"/>
          <p:cNvGrpSpPr/>
          <p:nvPr/>
        </p:nvGrpSpPr>
        <p:grpSpPr>
          <a:xfrm>
            <a:off x="5608041" y="361628"/>
            <a:ext cx="3055900" cy="3861826"/>
            <a:chOff x="7477387" y="482170"/>
            <a:chExt cx="4074533" cy="5149101"/>
          </a:xfrm>
        </p:grpSpPr>
        <p:sp>
          <p:nvSpPr>
            <p:cNvPr id="129" name="Google Shape;129;p25"/>
            <p:cNvSpPr/>
            <p:nvPr/>
          </p:nvSpPr>
          <p:spPr>
            <a:xfrm>
              <a:off x="7477387" y="482170"/>
              <a:ext cx="4074533" cy="5149101"/>
            </a:xfrm>
            <a:prstGeom prst="rect">
              <a:avLst/>
            </a:prstGeom>
            <a:gradFill>
              <a:gsLst>
                <a:gs pos="0">
                  <a:srgbClr val="262626"/>
                </a:gs>
                <a:gs pos="100000">
                  <a:srgbClr val="0C0C0C"/>
                </a:gs>
              </a:gsLst>
              <a:lin ang="5400000" scaled="0"/>
            </a:gradFill>
            <a:ln>
              <a:noFill/>
            </a:ln>
            <a:effectLst>
              <a:outerShdw blurRad="127000" sx="98000" rotWithShape="0" algn="tl" dir="4740000" dist="228600" sy="98000">
                <a:srgbClr val="000000">
                  <a:alpha val="3372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5"/>
            <p:cNvSpPr/>
            <p:nvPr/>
          </p:nvSpPr>
          <p:spPr>
            <a:xfrm>
              <a:off x="7790446" y="812506"/>
              <a:ext cx="3450289" cy="4466452"/>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25"/>
          <p:cNvSpPr txBox="1"/>
          <p:nvPr>
            <p:ph type="title"/>
          </p:nvPr>
        </p:nvSpPr>
        <p:spPr>
          <a:xfrm>
            <a:off x="846843" y="847135"/>
            <a:ext cx="4391154" cy="144315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entury Gothic"/>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25"/>
          <p:cNvSpPr/>
          <p:nvPr>
            <p:ph idx="2" type="pic"/>
          </p:nvPr>
        </p:nvSpPr>
        <p:spPr>
          <a:xfrm>
            <a:off x="6093292" y="841907"/>
            <a:ext cx="2093378" cy="2899745"/>
          </a:xfrm>
          <a:prstGeom prst="rect">
            <a:avLst/>
          </a:prstGeom>
          <a:solidFill>
            <a:srgbClr val="D8D8D8"/>
          </a:solidFill>
          <a:ln>
            <a:noFill/>
          </a:ln>
        </p:spPr>
      </p:sp>
      <p:sp>
        <p:nvSpPr>
          <p:cNvPr id="133" name="Google Shape;133;p25"/>
          <p:cNvSpPr txBox="1"/>
          <p:nvPr>
            <p:ph idx="1" type="body"/>
          </p:nvPr>
        </p:nvSpPr>
        <p:spPr>
          <a:xfrm>
            <a:off x="846185" y="2290291"/>
            <a:ext cx="4384865" cy="1572010"/>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750"/>
              </a:spcBef>
              <a:spcAft>
                <a:spcPts val="0"/>
              </a:spcAft>
              <a:buSzPts val="1350"/>
              <a:buNone/>
              <a:defRPr sz="1350"/>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134" name="Google Shape;134;p25"/>
          <p:cNvSpPr txBox="1"/>
          <p:nvPr>
            <p:ph idx="10" type="dt"/>
          </p:nvPr>
        </p:nvSpPr>
        <p:spPr>
          <a:xfrm>
            <a:off x="843975" y="4102393"/>
            <a:ext cx="4387204" cy="24009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5"/>
          <p:cNvSpPr txBox="1"/>
          <p:nvPr>
            <p:ph idx="11" type="ftr"/>
          </p:nvPr>
        </p:nvSpPr>
        <p:spPr>
          <a:xfrm>
            <a:off x="843975" y="238981"/>
            <a:ext cx="3658364" cy="24069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5"/>
          <p:cNvSpPr txBox="1"/>
          <p:nvPr>
            <p:ph idx="12" type="sldNum"/>
          </p:nvPr>
        </p:nvSpPr>
        <p:spPr>
          <a:xfrm>
            <a:off x="4632596" y="103056"/>
            <a:ext cx="608264" cy="377684"/>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Clr>
                <a:schemeClr val="accent1"/>
              </a:buClr>
              <a:buSzPts val="2100"/>
              <a:buFont typeface="Century Gothic"/>
              <a:buNone/>
              <a:defRPr/>
            </a:lvl1pPr>
            <a:lvl2pPr indent="0" lvl="1" marL="0" algn="r">
              <a:spcBef>
                <a:spcPts val="0"/>
              </a:spcBef>
              <a:spcAft>
                <a:spcPts val="0"/>
              </a:spcAft>
              <a:buClr>
                <a:schemeClr val="accent1"/>
              </a:buClr>
              <a:buSzPts val="2100"/>
              <a:buFont typeface="Century Gothic"/>
              <a:buNone/>
              <a:defRPr/>
            </a:lvl2pPr>
            <a:lvl3pPr indent="0" lvl="2" marL="0" algn="r">
              <a:spcBef>
                <a:spcPts val="0"/>
              </a:spcBef>
              <a:spcAft>
                <a:spcPts val="0"/>
              </a:spcAft>
              <a:buClr>
                <a:schemeClr val="accent1"/>
              </a:buClr>
              <a:buSzPts val="2100"/>
              <a:buFont typeface="Century Gothic"/>
              <a:buNone/>
              <a:defRPr/>
            </a:lvl3pPr>
            <a:lvl4pPr indent="0" lvl="3" marL="0" algn="r">
              <a:spcBef>
                <a:spcPts val="0"/>
              </a:spcBef>
              <a:spcAft>
                <a:spcPts val="0"/>
              </a:spcAft>
              <a:buClr>
                <a:schemeClr val="accent1"/>
              </a:buClr>
              <a:buSzPts val="2100"/>
              <a:buFont typeface="Century Gothic"/>
              <a:buNone/>
              <a:defRPr/>
            </a:lvl4pPr>
            <a:lvl5pPr indent="0" lvl="4" marL="0" algn="r">
              <a:spcBef>
                <a:spcPts val="0"/>
              </a:spcBef>
              <a:spcAft>
                <a:spcPts val="0"/>
              </a:spcAft>
              <a:buClr>
                <a:schemeClr val="accent1"/>
              </a:buClr>
              <a:buSzPts val="2100"/>
              <a:buFont typeface="Century Gothic"/>
              <a:buNone/>
              <a:defRPr/>
            </a:lvl5pPr>
            <a:lvl6pPr indent="0" lvl="5" marL="0" algn="r">
              <a:spcBef>
                <a:spcPts val="0"/>
              </a:spcBef>
              <a:spcAft>
                <a:spcPts val="0"/>
              </a:spcAft>
              <a:buClr>
                <a:schemeClr val="accent1"/>
              </a:buClr>
              <a:buSzPts val="2100"/>
              <a:buFont typeface="Century Gothic"/>
              <a:buNone/>
              <a:defRPr/>
            </a:lvl6pPr>
            <a:lvl7pPr indent="0" lvl="6" marL="0" algn="r">
              <a:spcBef>
                <a:spcPts val="0"/>
              </a:spcBef>
              <a:spcAft>
                <a:spcPts val="0"/>
              </a:spcAft>
              <a:buClr>
                <a:schemeClr val="accent1"/>
              </a:buClr>
              <a:buSzPts val="2100"/>
              <a:buFont typeface="Century Gothic"/>
              <a:buNone/>
              <a:defRPr/>
            </a:lvl7pPr>
            <a:lvl8pPr indent="0" lvl="7" marL="0" algn="r">
              <a:spcBef>
                <a:spcPts val="0"/>
              </a:spcBef>
              <a:spcAft>
                <a:spcPts val="0"/>
              </a:spcAft>
              <a:buClr>
                <a:schemeClr val="accent1"/>
              </a:buClr>
              <a:buSzPts val="2100"/>
              <a:buFont typeface="Century Gothic"/>
              <a:buNone/>
              <a:defRPr/>
            </a:lvl8pPr>
            <a:lvl9pPr indent="0" lvl="8" marL="0" algn="r">
              <a:spcBef>
                <a:spcPts val="0"/>
              </a:spcBef>
              <a:spcAft>
                <a:spcPts val="0"/>
              </a:spcAft>
              <a:buClr>
                <a:schemeClr val="accent1"/>
              </a:buClr>
              <a:buSzPts val="2100"/>
              <a:buFont typeface="Century Gothic"/>
              <a:buNone/>
              <a:defRPr/>
            </a:lvl9pPr>
          </a:lstStyle>
          <a:p>
            <a:pPr indent="0" lvl="0" marL="0" rtl="0" algn="r">
              <a:spcBef>
                <a:spcPts val="0"/>
              </a:spcBef>
              <a:spcAft>
                <a:spcPts val="0"/>
              </a:spcAft>
              <a:buNone/>
            </a:pPr>
            <a:fld id="{00000000-1234-1234-1234-123412341234}" type="slidenum">
              <a:rPr lang="lv"/>
              <a:t>‹#›</a:t>
            </a:fld>
            <a:endParaRPr/>
          </a:p>
        </p:txBody>
      </p:sp>
      <p:pic>
        <p:nvPicPr>
          <p:cNvPr descr="RedHashing.emf" id="137" name="Google Shape;137;p25"/>
          <p:cNvPicPr preferRelativeResize="0"/>
          <p:nvPr/>
        </p:nvPicPr>
        <p:blipFill rotWithShape="1">
          <a:blip r:embed="rId2">
            <a:alphaModFix/>
          </a:blip>
          <a:srcRect b="36564" l="-115" r="48548" t="474"/>
          <a:stretch/>
        </p:blipFill>
        <p:spPr>
          <a:xfrm>
            <a:off x="844095" y="482598"/>
            <a:ext cx="4409694" cy="11658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8" name="Shape 138"/>
        <p:cNvGrpSpPr/>
        <p:nvPr/>
      </p:nvGrpSpPr>
      <p:grpSpPr>
        <a:xfrm>
          <a:off x="0" y="0"/>
          <a:ext cx="0" cy="0"/>
          <a:chOff x="0" y="0"/>
          <a:chExt cx="0" cy="0"/>
        </a:xfrm>
      </p:grpSpPr>
      <p:sp>
        <p:nvSpPr>
          <p:cNvPr id="139" name="Google Shape;139;p26"/>
          <p:cNvSpPr txBox="1"/>
          <p:nvPr>
            <p:ph type="title"/>
          </p:nvPr>
        </p:nvSpPr>
        <p:spPr>
          <a:xfrm>
            <a:off x="847703" y="714994"/>
            <a:ext cx="7202456" cy="78692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26"/>
          <p:cNvSpPr txBox="1"/>
          <p:nvPr>
            <p:ph idx="1" type="body"/>
          </p:nvPr>
        </p:nvSpPr>
        <p:spPr>
          <a:xfrm rot="5400000">
            <a:off x="3213466" y="-736935"/>
            <a:ext cx="2470932" cy="7202456"/>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41" name="Google Shape;141;p26"/>
          <p:cNvSpPr txBox="1"/>
          <p:nvPr>
            <p:ph idx="10" type="dt"/>
          </p:nvPr>
        </p:nvSpPr>
        <p:spPr>
          <a:xfrm>
            <a:off x="5424623" y="247778"/>
            <a:ext cx="1886547"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6"/>
          <p:cNvSpPr txBox="1"/>
          <p:nvPr>
            <p:ph idx="11" type="ftr"/>
          </p:nvPr>
        </p:nvSpPr>
        <p:spPr>
          <a:xfrm>
            <a:off x="847703" y="246981"/>
            <a:ext cx="4454127"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6"/>
          <p:cNvSpPr txBox="1"/>
          <p:nvPr>
            <p:ph idx="12" type="sldNum"/>
          </p:nvPr>
        </p:nvSpPr>
        <p:spPr>
          <a:xfrm>
            <a:off x="7438558" y="103056"/>
            <a:ext cx="608264" cy="377684"/>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Clr>
                <a:schemeClr val="accent1"/>
              </a:buClr>
              <a:buSzPts val="2100"/>
              <a:buFont typeface="Century Gothic"/>
              <a:buNone/>
              <a:defRPr/>
            </a:lvl1pPr>
            <a:lvl2pPr indent="0" lvl="1" marL="0" algn="r">
              <a:spcBef>
                <a:spcPts val="0"/>
              </a:spcBef>
              <a:spcAft>
                <a:spcPts val="0"/>
              </a:spcAft>
              <a:buClr>
                <a:schemeClr val="accent1"/>
              </a:buClr>
              <a:buSzPts val="2100"/>
              <a:buFont typeface="Century Gothic"/>
              <a:buNone/>
              <a:defRPr/>
            </a:lvl2pPr>
            <a:lvl3pPr indent="0" lvl="2" marL="0" algn="r">
              <a:spcBef>
                <a:spcPts val="0"/>
              </a:spcBef>
              <a:spcAft>
                <a:spcPts val="0"/>
              </a:spcAft>
              <a:buClr>
                <a:schemeClr val="accent1"/>
              </a:buClr>
              <a:buSzPts val="2100"/>
              <a:buFont typeface="Century Gothic"/>
              <a:buNone/>
              <a:defRPr/>
            </a:lvl3pPr>
            <a:lvl4pPr indent="0" lvl="3" marL="0" algn="r">
              <a:spcBef>
                <a:spcPts val="0"/>
              </a:spcBef>
              <a:spcAft>
                <a:spcPts val="0"/>
              </a:spcAft>
              <a:buClr>
                <a:schemeClr val="accent1"/>
              </a:buClr>
              <a:buSzPts val="2100"/>
              <a:buFont typeface="Century Gothic"/>
              <a:buNone/>
              <a:defRPr/>
            </a:lvl4pPr>
            <a:lvl5pPr indent="0" lvl="4" marL="0" algn="r">
              <a:spcBef>
                <a:spcPts val="0"/>
              </a:spcBef>
              <a:spcAft>
                <a:spcPts val="0"/>
              </a:spcAft>
              <a:buClr>
                <a:schemeClr val="accent1"/>
              </a:buClr>
              <a:buSzPts val="2100"/>
              <a:buFont typeface="Century Gothic"/>
              <a:buNone/>
              <a:defRPr/>
            </a:lvl5pPr>
            <a:lvl6pPr indent="0" lvl="5" marL="0" algn="r">
              <a:spcBef>
                <a:spcPts val="0"/>
              </a:spcBef>
              <a:spcAft>
                <a:spcPts val="0"/>
              </a:spcAft>
              <a:buClr>
                <a:schemeClr val="accent1"/>
              </a:buClr>
              <a:buSzPts val="2100"/>
              <a:buFont typeface="Century Gothic"/>
              <a:buNone/>
              <a:defRPr/>
            </a:lvl6pPr>
            <a:lvl7pPr indent="0" lvl="6" marL="0" algn="r">
              <a:spcBef>
                <a:spcPts val="0"/>
              </a:spcBef>
              <a:spcAft>
                <a:spcPts val="0"/>
              </a:spcAft>
              <a:buClr>
                <a:schemeClr val="accent1"/>
              </a:buClr>
              <a:buSzPts val="2100"/>
              <a:buFont typeface="Century Gothic"/>
              <a:buNone/>
              <a:defRPr/>
            </a:lvl7pPr>
            <a:lvl8pPr indent="0" lvl="7" marL="0" algn="r">
              <a:spcBef>
                <a:spcPts val="0"/>
              </a:spcBef>
              <a:spcAft>
                <a:spcPts val="0"/>
              </a:spcAft>
              <a:buClr>
                <a:schemeClr val="accent1"/>
              </a:buClr>
              <a:buSzPts val="2100"/>
              <a:buFont typeface="Century Gothic"/>
              <a:buNone/>
              <a:defRPr/>
            </a:lvl8pPr>
            <a:lvl9pPr indent="0" lvl="8" marL="0" algn="r">
              <a:spcBef>
                <a:spcPts val="0"/>
              </a:spcBef>
              <a:spcAft>
                <a:spcPts val="0"/>
              </a:spcAft>
              <a:buClr>
                <a:schemeClr val="accent1"/>
              </a:buClr>
              <a:buSzPts val="2100"/>
              <a:buFont typeface="Century Gothic"/>
              <a:buNone/>
              <a:defRPr/>
            </a:lvl9pPr>
          </a:lstStyle>
          <a:p>
            <a:pPr indent="0" lvl="0" marL="0" rtl="0" algn="r">
              <a:spcBef>
                <a:spcPts val="0"/>
              </a:spcBef>
              <a:spcAft>
                <a:spcPts val="0"/>
              </a:spcAft>
              <a:buNone/>
            </a:pPr>
            <a:fld id="{00000000-1234-1234-1234-123412341234}" type="slidenum">
              <a:rPr lang="lv"/>
              <a:t>‹#›</a:t>
            </a:fld>
            <a:endParaRPr/>
          </a:p>
        </p:txBody>
      </p:sp>
      <p:pic>
        <p:nvPicPr>
          <p:cNvPr descr="RedHashing.emf" id="144" name="Google Shape;144;p26"/>
          <p:cNvPicPr preferRelativeResize="0"/>
          <p:nvPr/>
        </p:nvPicPr>
        <p:blipFill rotWithShape="1">
          <a:blip r:embed="rId2">
            <a:alphaModFix/>
          </a:blip>
          <a:srcRect b="36435" l="-115" r="15827" t="0"/>
          <a:stretch/>
        </p:blipFill>
        <p:spPr>
          <a:xfrm>
            <a:off x="844095" y="482598"/>
            <a:ext cx="7207758" cy="11658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5" name="Shape 145"/>
        <p:cNvGrpSpPr/>
        <p:nvPr/>
      </p:nvGrpSpPr>
      <p:grpSpPr>
        <a:xfrm>
          <a:off x="0" y="0"/>
          <a:ext cx="0" cy="0"/>
          <a:chOff x="0" y="0"/>
          <a:chExt cx="0" cy="0"/>
        </a:xfrm>
      </p:grpSpPr>
      <p:sp>
        <p:nvSpPr>
          <p:cNvPr id="146" name="Google Shape;146;p27"/>
          <p:cNvSpPr txBox="1"/>
          <p:nvPr>
            <p:ph type="title"/>
          </p:nvPr>
        </p:nvSpPr>
        <p:spPr>
          <a:xfrm rot="5400000">
            <a:off x="5701977" y="1740785"/>
            <a:ext cx="3494917" cy="121180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24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27"/>
          <p:cNvSpPr txBox="1"/>
          <p:nvPr>
            <p:ph idx="1" type="body"/>
          </p:nvPr>
        </p:nvSpPr>
        <p:spPr>
          <a:xfrm rot="5400000">
            <a:off x="2036055" y="-589123"/>
            <a:ext cx="3494917" cy="587162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48" name="Google Shape;148;p27"/>
          <p:cNvSpPr txBox="1"/>
          <p:nvPr>
            <p:ph idx="10" type="dt"/>
          </p:nvPr>
        </p:nvSpPr>
        <p:spPr>
          <a:xfrm>
            <a:off x="5424623" y="247778"/>
            <a:ext cx="1886547"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27"/>
          <p:cNvSpPr txBox="1"/>
          <p:nvPr>
            <p:ph idx="11" type="ftr"/>
          </p:nvPr>
        </p:nvSpPr>
        <p:spPr>
          <a:xfrm>
            <a:off x="847703" y="246981"/>
            <a:ext cx="4454127"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7"/>
          <p:cNvSpPr txBox="1"/>
          <p:nvPr>
            <p:ph idx="12" type="sldNum"/>
          </p:nvPr>
        </p:nvSpPr>
        <p:spPr>
          <a:xfrm>
            <a:off x="7438558" y="103056"/>
            <a:ext cx="608264" cy="377684"/>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Clr>
                <a:schemeClr val="accent1"/>
              </a:buClr>
              <a:buSzPts val="2100"/>
              <a:buFont typeface="Century Gothic"/>
              <a:buNone/>
              <a:defRPr/>
            </a:lvl1pPr>
            <a:lvl2pPr indent="0" lvl="1" marL="0" algn="r">
              <a:spcBef>
                <a:spcPts val="0"/>
              </a:spcBef>
              <a:spcAft>
                <a:spcPts val="0"/>
              </a:spcAft>
              <a:buClr>
                <a:schemeClr val="accent1"/>
              </a:buClr>
              <a:buSzPts val="2100"/>
              <a:buFont typeface="Century Gothic"/>
              <a:buNone/>
              <a:defRPr/>
            </a:lvl2pPr>
            <a:lvl3pPr indent="0" lvl="2" marL="0" algn="r">
              <a:spcBef>
                <a:spcPts val="0"/>
              </a:spcBef>
              <a:spcAft>
                <a:spcPts val="0"/>
              </a:spcAft>
              <a:buClr>
                <a:schemeClr val="accent1"/>
              </a:buClr>
              <a:buSzPts val="2100"/>
              <a:buFont typeface="Century Gothic"/>
              <a:buNone/>
              <a:defRPr/>
            </a:lvl3pPr>
            <a:lvl4pPr indent="0" lvl="3" marL="0" algn="r">
              <a:spcBef>
                <a:spcPts val="0"/>
              </a:spcBef>
              <a:spcAft>
                <a:spcPts val="0"/>
              </a:spcAft>
              <a:buClr>
                <a:schemeClr val="accent1"/>
              </a:buClr>
              <a:buSzPts val="2100"/>
              <a:buFont typeface="Century Gothic"/>
              <a:buNone/>
              <a:defRPr/>
            </a:lvl4pPr>
            <a:lvl5pPr indent="0" lvl="4" marL="0" algn="r">
              <a:spcBef>
                <a:spcPts val="0"/>
              </a:spcBef>
              <a:spcAft>
                <a:spcPts val="0"/>
              </a:spcAft>
              <a:buClr>
                <a:schemeClr val="accent1"/>
              </a:buClr>
              <a:buSzPts val="2100"/>
              <a:buFont typeface="Century Gothic"/>
              <a:buNone/>
              <a:defRPr/>
            </a:lvl5pPr>
            <a:lvl6pPr indent="0" lvl="5" marL="0" algn="r">
              <a:spcBef>
                <a:spcPts val="0"/>
              </a:spcBef>
              <a:spcAft>
                <a:spcPts val="0"/>
              </a:spcAft>
              <a:buClr>
                <a:schemeClr val="accent1"/>
              </a:buClr>
              <a:buSzPts val="2100"/>
              <a:buFont typeface="Century Gothic"/>
              <a:buNone/>
              <a:defRPr/>
            </a:lvl6pPr>
            <a:lvl7pPr indent="0" lvl="6" marL="0" algn="r">
              <a:spcBef>
                <a:spcPts val="0"/>
              </a:spcBef>
              <a:spcAft>
                <a:spcPts val="0"/>
              </a:spcAft>
              <a:buClr>
                <a:schemeClr val="accent1"/>
              </a:buClr>
              <a:buSzPts val="2100"/>
              <a:buFont typeface="Century Gothic"/>
              <a:buNone/>
              <a:defRPr/>
            </a:lvl7pPr>
            <a:lvl8pPr indent="0" lvl="7" marL="0" algn="r">
              <a:spcBef>
                <a:spcPts val="0"/>
              </a:spcBef>
              <a:spcAft>
                <a:spcPts val="0"/>
              </a:spcAft>
              <a:buClr>
                <a:schemeClr val="accent1"/>
              </a:buClr>
              <a:buSzPts val="2100"/>
              <a:buFont typeface="Century Gothic"/>
              <a:buNone/>
              <a:defRPr/>
            </a:lvl8pPr>
            <a:lvl9pPr indent="0" lvl="8" marL="0" algn="r">
              <a:spcBef>
                <a:spcPts val="0"/>
              </a:spcBef>
              <a:spcAft>
                <a:spcPts val="0"/>
              </a:spcAft>
              <a:buClr>
                <a:schemeClr val="accent1"/>
              </a:buClr>
              <a:buSzPts val="2100"/>
              <a:buFont typeface="Century Gothic"/>
              <a:buNone/>
              <a:defRPr/>
            </a:lvl9pPr>
          </a:lstStyle>
          <a:p>
            <a:pPr indent="0" lvl="0" marL="0" rtl="0" algn="r">
              <a:spcBef>
                <a:spcPts val="0"/>
              </a:spcBef>
              <a:spcAft>
                <a:spcPts val="0"/>
              </a:spcAft>
              <a:buNone/>
            </a:pPr>
            <a:fld id="{00000000-1234-1234-1234-123412341234}" type="slidenum">
              <a:rPr lang="lv"/>
              <a:t>‹#›</a:t>
            </a:fld>
            <a:endParaRPr/>
          </a:p>
        </p:txBody>
      </p:sp>
      <p:pic>
        <p:nvPicPr>
          <p:cNvPr descr="RedHashing.emf" id="151" name="Google Shape;151;p27"/>
          <p:cNvPicPr preferRelativeResize="0"/>
          <p:nvPr/>
        </p:nvPicPr>
        <p:blipFill rotWithShape="1">
          <a:blip r:embed="rId2">
            <a:alphaModFix/>
          </a:blip>
          <a:srcRect b="36435" l="-115" r="59214" t="0"/>
          <a:stretch/>
        </p:blipFill>
        <p:spPr>
          <a:xfrm rot="5400000">
            <a:off x="6481709" y="2285187"/>
            <a:ext cx="3497580" cy="11658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6" Type="http://schemas.openxmlformats.org/officeDocument/2006/relationships/theme" Target="../theme/theme1.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l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0">
              <a:srgbClr val="F8F8F8"/>
            </a:gs>
          </a:gsLst>
          <a:path path="circle">
            <a:fillToRect b="50%" l="50%" r="50%" t="50%"/>
          </a:path>
          <a:tileRect/>
        </a:gra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1">
            <a:alphaModFix/>
          </a:blip>
          <a:srcRect b="-1538" l="0" r="0" t="1538"/>
          <a:stretch/>
        </p:blipFill>
        <p:spPr>
          <a:xfrm>
            <a:off x="0" y="4589502"/>
            <a:ext cx="9144000" cy="557213"/>
          </a:xfrm>
          <a:prstGeom prst="rect">
            <a:avLst/>
          </a:prstGeom>
          <a:noFill/>
          <a:ln>
            <a:noFill/>
          </a:ln>
        </p:spPr>
      </p:pic>
      <p:sp>
        <p:nvSpPr>
          <p:cNvPr id="52" name="Google Shape;52;p13"/>
          <p:cNvSpPr/>
          <p:nvPr/>
        </p:nvSpPr>
        <p:spPr>
          <a:xfrm>
            <a:off x="0" y="351577"/>
            <a:ext cx="9144000" cy="4235268"/>
          </a:xfrm>
          <a:prstGeom prst="rect">
            <a:avLst/>
          </a:prstGeom>
          <a:gradFill>
            <a:gsLst>
              <a:gs pos="0">
                <a:srgbClr val="DCDCE0">
                  <a:alpha val="0"/>
                </a:srgbClr>
              </a:gs>
              <a:gs pos="100000">
                <a:srgbClr val="DDDDE1"/>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 name="Google Shape;53;p13"/>
          <p:cNvCxnSpPr/>
          <p:nvPr/>
        </p:nvCxnSpPr>
        <p:spPr>
          <a:xfrm>
            <a:off x="0" y="4590952"/>
            <a:ext cx="9144000" cy="0"/>
          </a:xfrm>
          <a:prstGeom prst="straightConnector1">
            <a:avLst/>
          </a:prstGeom>
          <a:noFill/>
          <a:ln cap="flat" cmpd="sng" w="12700">
            <a:solidFill>
              <a:srgbClr val="000001">
                <a:alpha val="20000"/>
              </a:srgbClr>
            </a:solidFill>
            <a:prstDash val="solid"/>
            <a:round/>
            <a:headEnd len="sm" w="sm" type="none"/>
            <a:tailEnd len="sm" w="sm" type="none"/>
          </a:ln>
        </p:spPr>
      </p:cxnSp>
      <p:sp>
        <p:nvSpPr>
          <p:cNvPr id="54" name="Google Shape;54;p13"/>
          <p:cNvSpPr txBox="1"/>
          <p:nvPr>
            <p:ph type="title"/>
          </p:nvPr>
        </p:nvSpPr>
        <p:spPr>
          <a:xfrm>
            <a:off x="847703" y="714994"/>
            <a:ext cx="7202456" cy="78692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2400"/>
              <a:buFont typeface="Century Gothic"/>
              <a:buNone/>
              <a:defRPr b="0" i="0" sz="24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13"/>
          <p:cNvSpPr txBox="1"/>
          <p:nvPr>
            <p:ph idx="1" type="body"/>
          </p:nvPr>
        </p:nvSpPr>
        <p:spPr>
          <a:xfrm>
            <a:off x="847703" y="1628827"/>
            <a:ext cx="7202456" cy="2470932"/>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120000"/>
              </a:lnSpc>
              <a:spcBef>
                <a:spcPts val="750"/>
              </a:spcBef>
              <a:spcAft>
                <a:spcPts val="0"/>
              </a:spcAft>
              <a:buClr>
                <a:schemeClr val="accent1"/>
              </a:buClr>
              <a:buSzPts val="1500"/>
              <a:buFont typeface="Arial"/>
              <a:buChar char="•"/>
              <a:defRPr b="0" i="0" sz="1500" u="none" cap="none" strike="noStrike">
                <a:solidFill>
                  <a:schemeClr val="dk1"/>
                </a:solidFill>
                <a:latin typeface="Century Gothic"/>
                <a:ea typeface="Century Gothic"/>
                <a:cs typeface="Century Gothic"/>
                <a:sym typeface="Century Gothic"/>
              </a:defRPr>
            </a:lvl1pPr>
            <a:lvl2pPr indent="-314325" lvl="1" marL="914400" marR="0" rtl="0" algn="l">
              <a:lnSpc>
                <a:spcPct val="120000"/>
              </a:lnSpc>
              <a:spcBef>
                <a:spcPts val="375"/>
              </a:spcBef>
              <a:spcAft>
                <a:spcPts val="0"/>
              </a:spcAft>
              <a:buClr>
                <a:schemeClr val="accent1"/>
              </a:buClr>
              <a:buSzPts val="1350"/>
              <a:buFont typeface="Arial"/>
              <a:buChar char="•"/>
              <a:defRPr b="0" i="0" sz="1350" u="none" cap="none" strike="noStrike">
                <a:solidFill>
                  <a:schemeClr val="dk1"/>
                </a:solidFill>
                <a:latin typeface="Century Gothic"/>
                <a:ea typeface="Century Gothic"/>
                <a:cs typeface="Century Gothic"/>
                <a:sym typeface="Century Gothic"/>
              </a:defRPr>
            </a:lvl2pPr>
            <a:lvl3pPr indent="-304800" lvl="2" marL="1371600" marR="0" rtl="0" algn="l">
              <a:lnSpc>
                <a:spcPct val="120000"/>
              </a:lnSpc>
              <a:spcBef>
                <a:spcPts val="375"/>
              </a:spcBef>
              <a:spcAft>
                <a:spcPts val="0"/>
              </a:spcAft>
              <a:buClr>
                <a:schemeClr val="accent1"/>
              </a:buClr>
              <a:buSzPts val="1200"/>
              <a:buFont typeface="Arial"/>
              <a:buChar char="•"/>
              <a:defRPr b="0" i="0" sz="1200" u="none" cap="none" strike="noStrike">
                <a:solidFill>
                  <a:schemeClr val="dk1"/>
                </a:solidFill>
                <a:latin typeface="Century Gothic"/>
                <a:ea typeface="Century Gothic"/>
                <a:cs typeface="Century Gothic"/>
                <a:sym typeface="Century Gothic"/>
              </a:defRPr>
            </a:lvl3pPr>
            <a:lvl4pPr indent="-295275" lvl="3" marL="1828800" marR="0" rtl="0" algn="l">
              <a:lnSpc>
                <a:spcPct val="120000"/>
              </a:lnSpc>
              <a:spcBef>
                <a:spcPts val="375"/>
              </a:spcBef>
              <a:spcAft>
                <a:spcPts val="0"/>
              </a:spcAft>
              <a:buClr>
                <a:schemeClr val="accent1"/>
              </a:buClr>
              <a:buSzPts val="1050"/>
              <a:buFont typeface="Arial"/>
              <a:buChar char="•"/>
              <a:defRPr b="0" i="0" sz="1050" u="none" cap="none" strike="noStrike">
                <a:solidFill>
                  <a:schemeClr val="dk1"/>
                </a:solidFill>
                <a:latin typeface="Century Gothic"/>
                <a:ea typeface="Century Gothic"/>
                <a:cs typeface="Century Gothic"/>
                <a:sym typeface="Century Gothic"/>
              </a:defRPr>
            </a:lvl4pPr>
            <a:lvl5pPr indent="-285750" lvl="4" marL="22860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Century Gothic"/>
                <a:ea typeface="Century Gothic"/>
                <a:cs typeface="Century Gothic"/>
                <a:sym typeface="Century Gothic"/>
              </a:defRPr>
            </a:lvl5pPr>
            <a:lvl6pPr indent="-285750" lvl="5" marL="27432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Century Gothic"/>
                <a:ea typeface="Century Gothic"/>
                <a:cs typeface="Century Gothic"/>
                <a:sym typeface="Century Gothic"/>
              </a:defRPr>
            </a:lvl6pPr>
            <a:lvl7pPr indent="-285750" lvl="6" marL="32004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Century Gothic"/>
                <a:ea typeface="Century Gothic"/>
                <a:cs typeface="Century Gothic"/>
                <a:sym typeface="Century Gothic"/>
              </a:defRPr>
            </a:lvl7pPr>
            <a:lvl8pPr indent="-285750" lvl="7" marL="36576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Century Gothic"/>
                <a:ea typeface="Century Gothic"/>
                <a:cs typeface="Century Gothic"/>
                <a:sym typeface="Century Gothic"/>
              </a:defRPr>
            </a:lvl8pPr>
            <a:lvl9pPr indent="-285750" lvl="8" marL="41148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Century Gothic"/>
                <a:ea typeface="Century Gothic"/>
                <a:cs typeface="Century Gothic"/>
                <a:sym typeface="Century Gothic"/>
              </a:defRPr>
            </a:lvl9pPr>
          </a:lstStyle>
          <a:p/>
        </p:txBody>
      </p:sp>
      <p:sp>
        <p:nvSpPr>
          <p:cNvPr id="56" name="Google Shape;56;p13"/>
          <p:cNvSpPr txBox="1"/>
          <p:nvPr>
            <p:ph idx="10" type="dt"/>
          </p:nvPr>
        </p:nvSpPr>
        <p:spPr>
          <a:xfrm>
            <a:off x="5424623" y="247778"/>
            <a:ext cx="1886547" cy="231901"/>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75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7" name="Google Shape;57;p13"/>
          <p:cNvSpPr txBox="1"/>
          <p:nvPr>
            <p:ph idx="11" type="ftr"/>
          </p:nvPr>
        </p:nvSpPr>
        <p:spPr>
          <a:xfrm>
            <a:off x="847703" y="246981"/>
            <a:ext cx="4454127" cy="2319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75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8" name="Google Shape;58;p13"/>
          <p:cNvSpPr txBox="1"/>
          <p:nvPr>
            <p:ph idx="12" type="sldNum"/>
          </p:nvPr>
        </p:nvSpPr>
        <p:spPr>
          <a:xfrm>
            <a:off x="7438558" y="103056"/>
            <a:ext cx="608264" cy="377684"/>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spcAft>
                <a:spcPts val="0"/>
              </a:spcAft>
              <a:buClr>
                <a:schemeClr val="accent1"/>
              </a:buClr>
              <a:buSzPts val="2100"/>
              <a:buFont typeface="Century Gothic"/>
              <a:buNone/>
              <a:defRPr b="0" i="0" sz="21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lv"/>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8"/>
          <p:cNvSpPr txBox="1"/>
          <p:nvPr>
            <p:ph type="ctrTitle"/>
          </p:nvPr>
        </p:nvSpPr>
        <p:spPr>
          <a:xfrm>
            <a:off x="1299501" y="1253847"/>
            <a:ext cx="6477805" cy="1963916"/>
          </a:xfrm>
          <a:prstGeom prst="rect">
            <a:avLst/>
          </a:prstGeom>
          <a:solidFill>
            <a:srgbClr val="FAAB85"/>
          </a:solidFill>
          <a:ln>
            <a:noFill/>
          </a:ln>
        </p:spPr>
        <p:txBody>
          <a:bodyPr anchorCtr="0" anchor="b" bIns="91425" lIns="91425" spcFirstLastPara="1" rIns="91425" wrap="square" tIns="91425">
            <a:noAutofit/>
          </a:bodyPr>
          <a:lstStyle/>
          <a:p>
            <a:pPr indent="0" lvl="0" marL="0" rtl="0" algn="ctr">
              <a:lnSpc>
                <a:spcPct val="90000"/>
              </a:lnSpc>
              <a:spcBef>
                <a:spcPts val="0"/>
              </a:spcBef>
              <a:spcAft>
                <a:spcPts val="0"/>
              </a:spcAft>
              <a:buClr>
                <a:schemeClr val="dk1"/>
              </a:buClr>
              <a:buSzPts val="3200"/>
              <a:buFont typeface="Century Gothic"/>
              <a:buNone/>
            </a:pPr>
            <a:r>
              <a:rPr lang="lv" sz="3200"/>
              <a:t>					</a:t>
            </a:r>
            <a:br>
              <a:rPr lang="lv" sz="3200"/>
            </a:br>
            <a:r>
              <a:rPr lang="lv" sz="3200"/>
              <a:t>		</a:t>
            </a:r>
            <a:r>
              <a:rPr lang="lv" sz="3200">
                <a:solidFill>
                  <a:srgbClr val="002060"/>
                </a:solidFill>
              </a:rPr>
              <a:t>Mission-Based Learning</a:t>
            </a:r>
            <a:br>
              <a:rPr lang="lv" sz="3200"/>
            </a:br>
            <a:br>
              <a:rPr lang="lv"/>
            </a:br>
            <a:r>
              <a:rPr lang="lv"/>
              <a:t>Sports in COVID-19 limitations</a:t>
            </a:r>
            <a:endParaRPr/>
          </a:p>
        </p:txBody>
      </p:sp>
      <p:sp>
        <p:nvSpPr>
          <p:cNvPr id="157" name="Google Shape;157;p28"/>
          <p:cNvSpPr txBox="1"/>
          <p:nvPr>
            <p:ph idx="1" type="subTitle"/>
          </p:nvPr>
        </p:nvSpPr>
        <p:spPr>
          <a:xfrm>
            <a:off x="203357" y="3217763"/>
            <a:ext cx="4160700" cy="12606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SzPts val="2000"/>
              <a:buNone/>
            </a:pPr>
            <a:r>
              <a:rPr lang="lv" sz="2000"/>
              <a:t>Bauskas pilsētas pamatskola</a:t>
            </a:r>
            <a:endParaRPr sz="2000"/>
          </a:p>
        </p:txBody>
      </p:sp>
      <p:sp>
        <p:nvSpPr>
          <p:cNvPr id="158" name="Google Shape;158;p28"/>
          <p:cNvSpPr txBox="1"/>
          <p:nvPr>
            <p:ph idx="4294967295" type="subTitle"/>
          </p:nvPr>
        </p:nvSpPr>
        <p:spPr>
          <a:xfrm>
            <a:off x="4692218" y="3217763"/>
            <a:ext cx="4160837" cy="1260475"/>
          </a:xfrm>
          <a:prstGeom prst="rect">
            <a:avLst/>
          </a:prstGeom>
          <a:noFill/>
          <a:ln>
            <a:noFill/>
          </a:ln>
        </p:spPr>
        <p:txBody>
          <a:bodyPr anchorCtr="0" anchor="ctr" bIns="91425" lIns="91425" spcFirstLastPara="1" rIns="91425" wrap="square" tIns="91425">
            <a:noAutofit/>
          </a:bodyPr>
          <a:lstStyle/>
          <a:p>
            <a:pPr indent="0" lvl="0" marL="0" marR="0" rtl="0" algn="ctr">
              <a:lnSpc>
                <a:spcPct val="120000"/>
              </a:lnSpc>
              <a:spcBef>
                <a:spcPts val="0"/>
              </a:spcBef>
              <a:spcAft>
                <a:spcPts val="0"/>
              </a:spcAft>
              <a:buClr>
                <a:schemeClr val="accent1"/>
              </a:buClr>
              <a:buSzPts val="2000"/>
              <a:buFont typeface="Arial"/>
              <a:buNone/>
            </a:pPr>
            <a:r>
              <a:rPr b="0" i="0" lang="lv" sz="2000" u="none" cap="none" strike="noStrike">
                <a:solidFill>
                  <a:schemeClr val="dk1"/>
                </a:solidFill>
                <a:latin typeface="Century Gothic"/>
                <a:ea typeface="Century Gothic"/>
                <a:cs typeface="Century Gothic"/>
                <a:sym typeface="Century Gothic"/>
              </a:rPr>
              <a:t>Put flags here</a:t>
            </a:r>
            <a:endParaRPr b="0" i="0" sz="2000" u="none" cap="none" strike="noStrike">
              <a:solidFill>
                <a:schemeClr val="dk1"/>
              </a:solidFill>
              <a:latin typeface="Century Gothic"/>
              <a:ea typeface="Century Gothic"/>
              <a:cs typeface="Century Gothic"/>
              <a:sym typeface="Century Gothic"/>
            </a:endParaRPr>
          </a:p>
        </p:txBody>
      </p:sp>
      <p:pic>
        <p:nvPicPr>
          <p:cNvPr descr="http://erasmus-plus.ro/wp-content/uploads/2013/11/erasmus+logo_mic.jpg" id="159" name="Google Shape;159;p28"/>
          <p:cNvPicPr preferRelativeResize="0"/>
          <p:nvPr/>
        </p:nvPicPr>
        <p:blipFill rotWithShape="1">
          <a:blip r:embed="rId3">
            <a:alphaModFix/>
          </a:blip>
          <a:srcRect b="0" l="0" r="0" t="0"/>
          <a:stretch/>
        </p:blipFill>
        <p:spPr>
          <a:xfrm>
            <a:off x="203357" y="89073"/>
            <a:ext cx="2026892" cy="576064"/>
          </a:xfrm>
          <a:prstGeom prst="rect">
            <a:avLst/>
          </a:prstGeom>
          <a:noFill/>
          <a:ln>
            <a:noFill/>
          </a:ln>
        </p:spPr>
      </p:pic>
      <p:pic>
        <p:nvPicPr>
          <p:cNvPr id="160" name="Google Shape;160;p28"/>
          <p:cNvPicPr preferRelativeResize="0"/>
          <p:nvPr/>
        </p:nvPicPr>
        <p:blipFill rotWithShape="1">
          <a:blip r:embed="rId4">
            <a:alphaModFix/>
          </a:blip>
          <a:srcRect b="0" l="0" r="0" t="0"/>
          <a:stretch/>
        </p:blipFill>
        <p:spPr>
          <a:xfrm>
            <a:off x="79464" y="696434"/>
            <a:ext cx="1220037" cy="1114826"/>
          </a:xfrm>
          <a:prstGeom prst="rect">
            <a:avLst/>
          </a:prstGeom>
          <a:noFill/>
          <a:ln>
            <a:noFill/>
          </a:ln>
        </p:spPr>
      </p:pic>
      <p:pic>
        <p:nvPicPr>
          <p:cNvPr id="161" name="Google Shape;161;p28"/>
          <p:cNvPicPr preferRelativeResize="0"/>
          <p:nvPr/>
        </p:nvPicPr>
        <p:blipFill>
          <a:blip r:embed="rId5">
            <a:alphaModFix/>
          </a:blip>
          <a:stretch>
            <a:fillRect/>
          </a:stretch>
        </p:blipFill>
        <p:spPr>
          <a:xfrm>
            <a:off x="5916225" y="3217775"/>
            <a:ext cx="2786701" cy="13933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7"/>
          <p:cNvSpPr/>
          <p:nvPr/>
        </p:nvSpPr>
        <p:spPr>
          <a:xfrm>
            <a:off x="371775" y="1988900"/>
            <a:ext cx="2629500" cy="2244900"/>
          </a:xfrm>
          <a:prstGeom prst="wedgeRectCallout">
            <a:avLst>
              <a:gd fmla="val -20833" name="adj1"/>
              <a:gd fmla="val 62500" name="adj2"/>
            </a:avLst>
          </a:pr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238" name="Google Shape;238;p37"/>
          <p:cNvSpPr/>
          <p:nvPr/>
        </p:nvSpPr>
        <p:spPr>
          <a:xfrm>
            <a:off x="3210432" y="1988900"/>
            <a:ext cx="2629500" cy="2244900"/>
          </a:xfrm>
          <a:prstGeom prst="wedgeRectCallout">
            <a:avLst>
              <a:gd fmla="val -20833" name="adj1"/>
              <a:gd fmla="val 62500" name="adj2"/>
            </a:avLst>
          </a:pr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239" name="Google Shape;239;p37"/>
          <p:cNvSpPr/>
          <p:nvPr/>
        </p:nvSpPr>
        <p:spPr>
          <a:xfrm>
            <a:off x="6049089" y="1988900"/>
            <a:ext cx="2629500" cy="2244900"/>
          </a:xfrm>
          <a:prstGeom prst="wedgeRectCallout">
            <a:avLst>
              <a:gd fmla="val -20833" name="adj1"/>
              <a:gd fmla="val 62500" name="adj2"/>
            </a:avLst>
          </a:pr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240" name="Google Shape;240;p37"/>
          <p:cNvSpPr txBox="1"/>
          <p:nvPr>
            <p:ph type="title"/>
          </p:nvPr>
        </p:nvSpPr>
        <p:spPr>
          <a:xfrm>
            <a:off x="6125250" y="2108450"/>
            <a:ext cx="2481600" cy="2005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5400"/>
              <a:buFont typeface="Times New Roman"/>
              <a:buNone/>
            </a:pPr>
            <a:r>
              <a:rPr lang="lv" sz="4400">
                <a:solidFill>
                  <a:schemeClr val="lt1"/>
                </a:solidFill>
                <a:latin typeface="Times New Roman"/>
                <a:ea typeface="Times New Roman"/>
                <a:cs typeface="Times New Roman"/>
                <a:sym typeface="Times New Roman"/>
              </a:rPr>
              <a:t>“ </a:t>
            </a:r>
            <a:r>
              <a:rPr lang="lv" sz="1400">
                <a:solidFill>
                  <a:schemeClr val="lt1"/>
                </a:solidFill>
                <a:latin typeface="Times New Roman"/>
                <a:ea typeface="Times New Roman"/>
                <a:cs typeface="Times New Roman"/>
                <a:sym typeface="Times New Roman"/>
              </a:rPr>
              <a:t>Seeing my stu</a:t>
            </a:r>
            <a:r>
              <a:rPr lang="lv" sz="1400">
                <a:latin typeface="Times New Roman"/>
                <a:ea typeface="Times New Roman"/>
                <a:cs typeface="Times New Roman"/>
                <a:sym typeface="Times New Roman"/>
              </a:rPr>
              <a:t>dents be passionate about things that are important to them makes things look a lot brighter in the far, faraway  future.</a:t>
            </a:r>
            <a:endParaRPr sz="1400">
              <a:latin typeface="Times New Roman"/>
              <a:ea typeface="Times New Roman"/>
              <a:cs typeface="Times New Roman"/>
              <a:sym typeface="Times New Roman"/>
            </a:endParaRPr>
          </a:p>
          <a:p>
            <a:pPr indent="0" lvl="0" marL="0" rtl="0" algn="l">
              <a:lnSpc>
                <a:spcPct val="90000"/>
              </a:lnSpc>
              <a:spcBef>
                <a:spcPts val="0"/>
              </a:spcBef>
              <a:spcAft>
                <a:spcPts val="0"/>
              </a:spcAft>
              <a:buSzPts val="5400"/>
              <a:buFont typeface="Times New Roman"/>
              <a:buNone/>
            </a:pPr>
            <a:r>
              <a:rPr lang="lv" sz="4400">
                <a:latin typeface="Times New Roman"/>
                <a:ea typeface="Times New Roman"/>
                <a:cs typeface="Times New Roman"/>
                <a:sym typeface="Times New Roman"/>
              </a:rPr>
              <a:t>           </a:t>
            </a:r>
            <a:r>
              <a:rPr lang="lv" sz="4400">
                <a:solidFill>
                  <a:schemeClr val="lt1"/>
                </a:solidFill>
                <a:latin typeface="Times New Roman"/>
                <a:ea typeface="Times New Roman"/>
                <a:cs typeface="Times New Roman"/>
                <a:sym typeface="Times New Roman"/>
              </a:rPr>
              <a:t>”</a:t>
            </a:r>
            <a:br>
              <a:rPr lang="lv" sz="4400">
                <a:solidFill>
                  <a:schemeClr val="lt1"/>
                </a:solidFill>
                <a:latin typeface="Calibri"/>
                <a:ea typeface="Calibri"/>
                <a:cs typeface="Calibri"/>
                <a:sym typeface="Calibri"/>
              </a:rPr>
            </a:br>
            <a:endParaRPr sz="4400">
              <a:solidFill>
                <a:schemeClr val="lt1"/>
              </a:solidFill>
              <a:latin typeface="Calibri"/>
              <a:ea typeface="Calibri"/>
              <a:cs typeface="Calibri"/>
              <a:sym typeface="Calibri"/>
            </a:endParaRPr>
          </a:p>
          <a:p>
            <a:pPr indent="0" lvl="0" marL="0" rtl="0" algn="l">
              <a:lnSpc>
                <a:spcPct val="90000"/>
              </a:lnSpc>
              <a:spcBef>
                <a:spcPts val="1200"/>
              </a:spcBef>
              <a:spcAft>
                <a:spcPts val="1200"/>
              </a:spcAft>
              <a:buSzPts val="5400"/>
              <a:buFont typeface="Century Gothic"/>
              <a:buNone/>
            </a:pPr>
            <a:r>
              <a:t/>
            </a:r>
            <a:endParaRPr sz="1400"/>
          </a:p>
        </p:txBody>
      </p:sp>
      <p:sp>
        <p:nvSpPr>
          <p:cNvPr id="241" name="Google Shape;241;p37"/>
          <p:cNvSpPr txBox="1"/>
          <p:nvPr>
            <p:ph idx="4294967295" type="title"/>
          </p:nvPr>
        </p:nvSpPr>
        <p:spPr>
          <a:xfrm>
            <a:off x="371775" y="1873950"/>
            <a:ext cx="2479200" cy="1741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4400"/>
              <a:buFont typeface="Times New Roman"/>
              <a:buNone/>
            </a:pPr>
            <a:r>
              <a:rPr lang="lv" sz="4400">
                <a:latin typeface="Times New Roman"/>
                <a:ea typeface="Times New Roman"/>
                <a:cs typeface="Times New Roman"/>
                <a:sym typeface="Times New Roman"/>
              </a:rPr>
              <a:t>“</a:t>
            </a:r>
            <a:r>
              <a:rPr lang="lv" sz="2500">
                <a:latin typeface="Times New Roman"/>
                <a:ea typeface="Times New Roman"/>
                <a:cs typeface="Times New Roman"/>
                <a:sym typeface="Times New Roman"/>
              </a:rPr>
              <a:t> </a:t>
            </a:r>
            <a:r>
              <a:rPr lang="lv" sz="1400">
                <a:latin typeface="Times New Roman"/>
                <a:ea typeface="Times New Roman"/>
                <a:cs typeface="Times New Roman"/>
                <a:sym typeface="Times New Roman"/>
              </a:rPr>
              <a:t>This project was special  to me, because I play a lot of sports and I think it’s an important part of growing up. I feel hopeful while researching ways to still participate in them while fighting COVID-19 as a community. </a:t>
            </a:r>
            <a:endParaRPr sz="1400">
              <a:latin typeface="Times New Roman"/>
              <a:ea typeface="Times New Roman"/>
              <a:cs typeface="Times New Roman"/>
              <a:sym typeface="Times New Roman"/>
            </a:endParaRPr>
          </a:p>
          <a:p>
            <a:pPr indent="0" lvl="0" marL="0" rtl="0" algn="l">
              <a:lnSpc>
                <a:spcPct val="90000"/>
              </a:lnSpc>
              <a:spcBef>
                <a:spcPts val="0"/>
              </a:spcBef>
              <a:spcAft>
                <a:spcPts val="0"/>
              </a:spcAft>
              <a:buClr>
                <a:schemeClr val="dk1"/>
              </a:buClr>
              <a:buSzPts val="4400"/>
              <a:buFont typeface="Times New Roman"/>
              <a:buNone/>
            </a:pPr>
            <a:r>
              <a:rPr lang="lv" sz="4400">
                <a:latin typeface="Times New Roman"/>
                <a:ea typeface="Times New Roman"/>
                <a:cs typeface="Times New Roman"/>
                <a:sym typeface="Times New Roman"/>
              </a:rPr>
              <a:t>            </a:t>
            </a:r>
            <a:r>
              <a:rPr lang="lv" sz="4400">
                <a:latin typeface="Times New Roman"/>
                <a:ea typeface="Times New Roman"/>
                <a:cs typeface="Times New Roman"/>
                <a:sym typeface="Times New Roman"/>
              </a:rPr>
              <a:t>”</a:t>
            </a:r>
            <a:br>
              <a:rPr lang="lv" sz="4400">
                <a:latin typeface="Calibri"/>
                <a:ea typeface="Calibri"/>
                <a:cs typeface="Calibri"/>
                <a:sym typeface="Calibri"/>
              </a:rPr>
            </a:br>
            <a:endParaRPr sz="4400">
              <a:latin typeface="Calibri"/>
              <a:ea typeface="Calibri"/>
              <a:cs typeface="Calibri"/>
              <a:sym typeface="Calibri"/>
            </a:endParaRPr>
          </a:p>
        </p:txBody>
      </p:sp>
      <p:sp>
        <p:nvSpPr>
          <p:cNvPr id="242" name="Google Shape;242;p37"/>
          <p:cNvSpPr txBox="1"/>
          <p:nvPr>
            <p:ph idx="4294967295" type="title"/>
          </p:nvPr>
        </p:nvSpPr>
        <p:spPr>
          <a:xfrm>
            <a:off x="3283757" y="2108844"/>
            <a:ext cx="2482850" cy="2005012"/>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4400"/>
              <a:buFont typeface="Times New Roman"/>
              <a:buNone/>
            </a:pPr>
            <a:r>
              <a:rPr lang="lv" sz="4400">
                <a:latin typeface="Times New Roman"/>
                <a:ea typeface="Times New Roman"/>
                <a:cs typeface="Times New Roman"/>
                <a:sym typeface="Times New Roman"/>
              </a:rPr>
              <a:t>“ </a:t>
            </a:r>
            <a:r>
              <a:rPr lang="lv" sz="1400">
                <a:latin typeface="Times New Roman"/>
                <a:ea typeface="Times New Roman"/>
                <a:cs typeface="Times New Roman"/>
                <a:sym typeface="Times New Roman"/>
              </a:rPr>
              <a:t>I’m happy that online school has opened up new ways of learning to care for your own health to be honest, it’s sometimes good to look on the positive side of things</a:t>
            </a:r>
            <a:endParaRPr sz="1400">
              <a:latin typeface="Times New Roman"/>
              <a:ea typeface="Times New Roman"/>
              <a:cs typeface="Times New Roman"/>
              <a:sym typeface="Times New Roman"/>
            </a:endParaRPr>
          </a:p>
          <a:p>
            <a:pPr indent="0" lvl="0" marL="0" rtl="0" algn="l">
              <a:lnSpc>
                <a:spcPct val="90000"/>
              </a:lnSpc>
              <a:spcBef>
                <a:spcPts val="0"/>
              </a:spcBef>
              <a:spcAft>
                <a:spcPts val="0"/>
              </a:spcAft>
              <a:buClr>
                <a:schemeClr val="dk1"/>
              </a:buClr>
              <a:buSzPts val="4400"/>
              <a:buFont typeface="Times New Roman"/>
              <a:buNone/>
            </a:pPr>
            <a:r>
              <a:rPr lang="lv" sz="4400">
                <a:latin typeface="Times New Roman"/>
                <a:ea typeface="Times New Roman"/>
                <a:cs typeface="Times New Roman"/>
                <a:sym typeface="Times New Roman"/>
              </a:rPr>
              <a:t>             ”</a:t>
            </a:r>
            <a:br>
              <a:rPr lang="lv" sz="1400">
                <a:latin typeface="Calibri"/>
                <a:ea typeface="Calibri"/>
                <a:cs typeface="Calibri"/>
                <a:sym typeface="Calibri"/>
              </a:rPr>
            </a:br>
            <a:endParaRPr sz="2100"/>
          </a:p>
        </p:txBody>
      </p:sp>
      <p:sp>
        <p:nvSpPr>
          <p:cNvPr id="243" name="Google Shape;243;p37"/>
          <p:cNvSpPr txBox="1"/>
          <p:nvPr>
            <p:ph idx="4294967295" type="title"/>
          </p:nvPr>
        </p:nvSpPr>
        <p:spPr>
          <a:xfrm>
            <a:off x="522288" y="427038"/>
            <a:ext cx="8621712" cy="1304925"/>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02060"/>
              </a:buClr>
              <a:buSzPts val="2400"/>
              <a:buFont typeface="Century Gothic"/>
              <a:buNone/>
            </a:pPr>
            <a:r>
              <a:rPr lang="lv">
                <a:solidFill>
                  <a:srgbClr val="002060"/>
                </a:solidFill>
              </a:rPr>
              <a:t>What people said about it</a:t>
            </a:r>
            <a:endParaRPr>
              <a:solidFill>
                <a:srgbClr val="002060"/>
              </a:solidFill>
            </a:endParaRPr>
          </a:p>
          <a:p>
            <a:pPr indent="0" lvl="0" marL="0" rtl="0" algn="l">
              <a:lnSpc>
                <a:spcPct val="90000"/>
              </a:lnSpc>
              <a:spcBef>
                <a:spcPts val="0"/>
              </a:spcBef>
              <a:spcAft>
                <a:spcPts val="0"/>
              </a:spcAft>
              <a:buClr>
                <a:srgbClr val="002060"/>
              </a:buClr>
              <a:buSzPts val="1900"/>
              <a:buFont typeface="Century Gothic"/>
              <a:buNone/>
            </a:pPr>
            <a:r>
              <a:rPr lang="lv" sz="1900">
                <a:solidFill>
                  <a:srgbClr val="002060"/>
                </a:solidFill>
              </a:rPr>
              <a:t>What made this project so special for them?</a:t>
            </a:r>
            <a:endParaRPr sz="190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38"/>
          <p:cNvPicPr preferRelativeResize="0"/>
          <p:nvPr/>
        </p:nvPicPr>
        <p:blipFill rotWithShape="1">
          <a:blip r:embed="rId3">
            <a:alphaModFix/>
          </a:blip>
          <a:srcRect b="0" l="0" r="0" t="0"/>
          <a:stretch/>
        </p:blipFill>
        <p:spPr>
          <a:xfrm>
            <a:off x="3467100" y="0"/>
            <a:ext cx="5676900" cy="4644736"/>
          </a:xfrm>
          <a:prstGeom prst="rect">
            <a:avLst/>
          </a:prstGeom>
          <a:noFill/>
          <a:ln>
            <a:noFill/>
          </a:ln>
        </p:spPr>
      </p:pic>
      <p:sp>
        <p:nvSpPr>
          <p:cNvPr id="249" name="Google Shape;249;p38"/>
          <p:cNvSpPr txBox="1"/>
          <p:nvPr>
            <p:ph type="title"/>
          </p:nvPr>
        </p:nvSpPr>
        <p:spPr>
          <a:xfrm>
            <a:off x="49500" y="83605"/>
            <a:ext cx="2808000" cy="384464"/>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rgbClr val="002060"/>
              </a:buClr>
              <a:buSzPts val="2400"/>
              <a:buFont typeface="Century Gothic"/>
              <a:buNone/>
            </a:pPr>
            <a:r>
              <a:rPr lang="lv">
                <a:solidFill>
                  <a:srgbClr val="002060"/>
                </a:solidFill>
              </a:rPr>
              <a:t>Team information</a:t>
            </a:r>
            <a:endParaRPr>
              <a:solidFill>
                <a:srgbClr val="002060"/>
              </a:solidFill>
            </a:endParaRPr>
          </a:p>
        </p:txBody>
      </p:sp>
      <p:sp>
        <p:nvSpPr>
          <p:cNvPr id="250" name="Google Shape;250;p38"/>
          <p:cNvSpPr txBox="1"/>
          <p:nvPr>
            <p:ph idx="1" type="body"/>
          </p:nvPr>
        </p:nvSpPr>
        <p:spPr>
          <a:xfrm>
            <a:off x="49500" y="551674"/>
            <a:ext cx="2808000" cy="4315989"/>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1200"/>
              <a:buNone/>
            </a:pPr>
            <a:r>
              <a:rPr b="1" lang="lv" sz="1400">
                <a:solidFill>
                  <a:srgbClr val="002060"/>
                </a:solidFill>
                <a:latin typeface="Calibri"/>
                <a:ea typeface="Calibri"/>
                <a:cs typeface="Calibri"/>
                <a:sym typeface="Calibri"/>
              </a:rPr>
              <a:t>Teachers involved</a:t>
            </a:r>
            <a:endParaRPr b="1" sz="1400">
              <a:solidFill>
                <a:srgbClr val="002060"/>
              </a:solidFill>
              <a:latin typeface="Calibri"/>
              <a:ea typeface="Calibri"/>
              <a:cs typeface="Calibri"/>
              <a:sym typeface="Calibri"/>
            </a:endParaRPr>
          </a:p>
          <a:p>
            <a:pPr indent="0" lvl="0" marL="0" rtl="0" algn="l">
              <a:lnSpc>
                <a:spcPct val="120000"/>
              </a:lnSpc>
              <a:spcBef>
                <a:spcPts val="0"/>
              </a:spcBef>
              <a:spcAft>
                <a:spcPts val="0"/>
              </a:spcAft>
              <a:buSzPts val="1200"/>
              <a:buNone/>
            </a:pPr>
            <a:r>
              <a:rPr lang="lv" sz="1400">
                <a:solidFill>
                  <a:srgbClr val="002060"/>
                </a:solidFill>
                <a:latin typeface="Calibri"/>
                <a:ea typeface="Calibri"/>
                <a:cs typeface="Calibri"/>
                <a:sym typeface="Calibri"/>
              </a:rPr>
              <a:t>Solveiga Gudkova</a:t>
            </a:r>
            <a:endParaRPr sz="1400">
              <a:solidFill>
                <a:srgbClr val="002060"/>
              </a:solidFill>
              <a:latin typeface="Calibri"/>
              <a:ea typeface="Calibri"/>
              <a:cs typeface="Calibri"/>
              <a:sym typeface="Calibri"/>
            </a:endParaRPr>
          </a:p>
          <a:p>
            <a:pPr indent="0" lvl="0" marL="0" rtl="0" algn="l">
              <a:lnSpc>
                <a:spcPct val="120000"/>
              </a:lnSpc>
              <a:spcBef>
                <a:spcPts val="0"/>
              </a:spcBef>
              <a:spcAft>
                <a:spcPts val="0"/>
              </a:spcAft>
              <a:buSzPts val="1200"/>
              <a:buNone/>
            </a:pPr>
            <a:r>
              <a:t/>
            </a:r>
            <a:endParaRPr sz="1400">
              <a:solidFill>
                <a:srgbClr val="002060"/>
              </a:solidFill>
              <a:latin typeface="Calibri"/>
              <a:ea typeface="Calibri"/>
              <a:cs typeface="Calibri"/>
              <a:sym typeface="Calibri"/>
            </a:endParaRPr>
          </a:p>
          <a:p>
            <a:pPr indent="0" lvl="0" marL="0" rtl="0" algn="l">
              <a:lnSpc>
                <a:spcPct val="120000"/>
              </a:lnSpc>
              <a:spcBef>
                <a:spcPts val="0"/>
              </a:spcBef>
              <a:spcAft>
                <a:spcPts val="0"/>
              </a:spcAft>
              <a:buSzPts val="1200"/>
              <a:buNone/>
            </a:pPr>
            <a:r>
              <a:rPr b="1" lang="lv" sz="1400">
                <a:solidFill>
                  <a:srgbClr val="002060"/>
                </a:solidFill>
                <a:latin typeface="Calibri"/>
                <a:ea typeface="Calibri"/>
                <a:cs typeface="Calibri"/>
                <a:sym typeface="Calibri"/>
              </a:rPr>
              <a:t>Students</a:t>
            </a:r>
            <a:endParaRPr b="1" sz="1400">
              <a:solidFill>
                <a:srgbClr val="002060"/>
              </a:solidFill>
              <a:latin typeface="Calibri"/>
              <a:ea typeface="Calibri"/>
              <a:cs typeface="Calibri"/>
              <a:sym typeface="Calibri"/>
            </a:endParaRPr>
          </a:p>
          <a:p>
            <a:pPr indent="0" lvl="0" marL="0" rtl="0" algn="l">
              <a:lnSpc>
                <a:spcPct val="120000"/>
              </a:lnSpc>
              <a:spcBef>
                <a:spcPts val="0"/>
              </a:spcBef>
              <a:spcAft>
                <a:spcPts val="0"/>
              </a:spcAft>
              <a:buSzPts val="1200"/>
              <a:buNone/>
            </a:pPr>
            <a:r>
              <a:rPr lang="lv" sz="1400">
                <a:solidFill>
                  <a:srgbClr val="002060"/>
                </a:solidFill>
                <a:latin typeface="Calibri"/>
                <a:ea typeface="Calibri"/>
                <a:cs typeface="Calibri"/>
                <a:sym typeface="Calibri"/>
              </a:rPr>
              <a:t>Domeniks Domokejevs </a:t>
            </a:r>
            <a:endParaRPr sz="1400">
              <a:solidFill>
                <a:srgbClr val="002060"/>
              </a:solidFill>
              <a:latin typeface="Calibri"/>
              <a:ea typeface="Calibri"/>
              <a:cs typeface="Calibri"/>
              <a:sym typeface="Calibri"/>
            </a:endParaRPr>
          </a:p>
          <a:p>
            <a:pPr indent="0" lvl="0" marL="0" rtl="0" algn="l">
              <a:lnSpc>
                <a:spcPct val="120000"/>
              </a:lnSpc>
              <a:spcBef>
                <a:spcPts val="0"/>
              </a:spcBef>
              <a:spcAft>
                <a:spcPts val="0"/>
              </a:spcAft>
              <a:buSzPts val="1200"/>
              <a:buNone/>
            </a:pPr>
            <a:r>
              <a:rPr lang="lv" sz="1400">
                <a:solidFill>
                  <a:srgbClr val="002060"/>
                </a:solidFill>
                <a:latin typeface="Calibri"/>
                <a:ea typeface="Calibri"/>
                <a:cs typeface="Calibri"/>
                <a:sym typeface="Calibri"/>
              </a:rPr>
              <a:t>Reinis Štāls</a:t>
            </a:r>
            <a:endParaRPr sz="1400">
              <a:solidFill>
                <a:srgbClr val="002060"/>
              </a:solidFill>
              <a:latin typeface="Calibri"/>
              <a:ea typeface="Calibri"/>
              <a:cs typeface="Calibri"/>
              <a:sym typeface="Calibri"/>
            </a:endParaRPr>
          </a:p>
          <a:p>
            <a:pPr indent="0" lvl="0" marL="0" rtl="0" algn="l">
              <a:lnSpc>
                <a:spcPct val="120000"/>
              </a:lnSpc>
              <a:spcBef>
                <a:spcPts val="0"/>
              </a:spcBef>
              <a:spcAft>
                <a:spcPts val="0"/>
              </a:spcAft>
              <a:buSzPts val="1200"/>
              <a:buNone/>
            </a:pPr>
            <a:r>
              <a:rPr lang="lv" sz="1400">
                <a:solidFill>
                  <a:srgbClr val="002060"/>
                </a:solidFill>
                <a:latin typeface="Calibri"/>
                <a:ea typeface="Calibri"/>
                <a:cs typeface="Calibri"/>
                <a:sym typeface="Calibri"/>
              </a:rPr>
              <a:t>Lauma Lucaua</a:t>
            </a:r>
            <a:endParaRPr sz="1400">
              <a:solidFill>
                <a:srgbClr val="002060"/>
              </a:solidFill>
              <a:latin typeface="Calibri"/>
              <a:ea typeface="Calibri"/>
              <a:cs typeface="Calibri"/>
              <a:sym typeface="Calibri"/>
            </a:endParaRPr>
          </a:p>
          <a:p>
            <a:pPr indent="0" lvl="0" marL="0" rtl="0" algn="l">
              <a:lnSpc>
                <a:spcPct val="120000"/>
              </a:lnSpc>
              <a:spcBef>
                <a:spcPts val="0"/>
              </a:spcBef>
              <a:spcAft>
                <a:spcPts val="0"/>
              </a:spcAft>
              <a:buSzPts val="1200"/>
              <a:buNone/>
            </a:pPr>
            <a:r>
              <a:t/>
            </a:r>
            <a:endParaRPr b="1" sz="1400">
              <a:solidFill>
                <a:srgbClr val="002060"/>
              </a:solidFill>
              <a:latin typeface="Calibri"/>
              <a:ea typeface="Calibri"/>
              <a:cs typeface="Calibri"/>
              <a:sym typeface="Calibri"/>
            </a:endParaRPr>
          </a:p>
          <a:p>
            <a:pPr indent="0" lvl="0" marL="0" rtl="0" algn="l">
              <a:lnSpc>
                <a:spcPct val="120000"/>
              </a:lnSpc>
              <a:spcBef>
                <a:spcPts val="0"/>
              </a:spcBef>
              <a:spcAft>
                <a:spcPts val="0"/>
              </a:spcAft>
              <a:buSzPts val="1200"/>
              <a:buNone/>
            </a:pPr>
            <a:r>
              <a:rPr b="1" lang="lv" sz="1400">
                <a:solidFill>
                  <a:srgbClr val="002060"/>
                </a:solidFill>
                <a:latin typeface="Calibri"/>
                <a:ea typeface="Calibri"/>
                <a:cs typeface="Calibri"/>
                <a:sym typeface="Calibri"/>
              </a:rPr>
              <a:t>Community partners</a:t>
            </a:r>
            <a:endParaRPr b="1" sz="1400">
              <a:solidFill>
                <a:srgbClr val="002060"/>
              </a:solidFill>
              <a:latin typeface="Calibri"/>
              <a:ea typeface="Calibri"/>
              <a:cs typeface="Calibri"/>
              <a:sym typeface="Calibri"/>
            </a:endParaRPr>
          </a:p>
          <a:p>
            <a:pPr indent="0" lvl="0" marL="0" rtl="0" algn="l">
              <a:lnSpc>
                <a:spcPct val="120000"/>
              </a:lnSpc>
              <a:spcBef>
                <a:spcPts val="0"/>
              </a:spcBef>
              <a:spcAft>
                <a:spcPts val="0"/>
              </a:spcAft>
              <a:buSzPts val="1200"/>
              <a:buNone/>
            </a:pPr>
            <a:r>
              <a:rPr lang="lv" sz="1400">
                <a:solidFill>
                  <a:srgbClr val="002060"/>
                </a:solidFill>
                <a:latin typeface="Calibri"/>
                <a:ea typeface="Calibri"/>
                <a:cs typeface="Calibri"/>
                <a:sym typeface="Calibri"/>
              </a:rPr>
              <a:t>Schoolmates, classmates and our sports teammates. </a:t>
            </a:r>
            <a:endParaRPr sz="1400">
              <a:solidFill>
                <a:srgbClr val="002060"/>
              </a:solidFill>
              <a:latin typeface="Calibri"/>
              <a:ea typeface="Calibri"/>
              <a:cs typeface="Calibri"/>
              <a:sym typeface="Calibri"/>
            </a:endParaRPr>
          </a:p>
          <a:p>
            <a:pPr indent="0" lvl="0" marL="0" rtl="0" algn="l">
              <a:lnSpc>
                <a:spcPct val="120000"/>
              </a:lnSpc>
              <a:spcBef>
                <a:spcPts val="0"/>
              </a:spcBef>
              <a:spcAft>
                <a:spcPts val="0"/>
              </a:spcAft>
              <a:buSzPts val="1200"/>
              <a:buNone/>
            </a:pPr>
            <a:r>
              <a:t/>
            </a:r>
            <a:endParaRPr sz="1400"/>
          </a:p>
        </p:txBody>
      </p:sp>
      <p:sp>
        <p:nvSpPr>
          <p:cNvPr id="251" name="Google Shape;251;p38"/>
          <p:cNvSpPr txBox="1"/>
          <p:nvPr>
            <p:ph idx="4294967295" type="body"/>
          </p:nvPr>
        </p:nvSpPr>
        <p:spPr>
          <a:xfrm>
            <a:off x="6305550" y="1979469"/>
            <a:ext cx="2663825" cy="2179638"/>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1600"/>
              </a:spcAft>
              <a:buSzPts val="1100"/>
              <a:buNone/>
            </a:pPr>
            <a:r>
              <a:rPr b="1" lang="lv" sz="1100">
                <a:latin typeface="Calibri"/>
                <a:ea typeface="Calibri"/>
                <a:cs typeface="Calibri"/>
                <a:sym typeface="Calibri"/>
              </a:rPr>
              <a:t>References to literature &amp; other resources</a:t>
            </a:r>
            <a:endParaRPr b="1" sz="1100">
              <a:latin typeface="Calibri"/>
              <a:ea typeface="Calibri"/>
              <a:cs typeface="Calibri"/>
              <a:sym typeface="Calibri"/>
            </a:endParaRPr>
          </a:p>
        </p:txBody>
      </p:sp>
      <p:sp>
        <p:nvSpPr>
          <p:cNvPr id="252" name="Google Shape;252;p38"/>
          <p:cNvSpPr txBox="1"/>
          <p:nvPr/>
        </p:nvSpPr>
        <p:spPr>
          <a:xfrm>
            <a:off x="3497550" y="2221799"/>
            <a:ext cx="2808000" cy="1453415"/>
          </a:xfrm>
          <a:prstGeom prst="rect">
            <a:avLst/>
          </a:prstGeom>
          <a:solidFill>
            <a:schemeClr val="lt1"/>
          </a:solidFill>
          <a:ln>
            <a:noFill/>
          </a:ln>
        </p:spPr>
        <p:txBody>
          <a:bodyPr anchorCtr="0" anchor="b" bIns="91425" lIns="91425" spcFirstLastPara="1" rIns="91425" wrap="square" tIns="91425">
            <a:noAutofit/>
          </a:bodyPr>
          <a:lstStyle/>
          <a:p>
            <a:pPr indent="0" lvl="0" marL="0" marR="0" rtl="0" algn="l">
              <a:lnSpc>
                <a:spcPct val="100000"/>
              </a:lnSpc>
              <a:spcBef>
                <a:spcPts val="750"/>
              </a:spcBef>
              <a:spcAft>
                <a:spcPts val="0"/>
              </a:spcAft>
              <a:buClr>
                <a:schemeClr val="accent1"/>
              </a:buClr>
              <a:buSzPts val="2100"/>
              <a:buFont typeface="Arial"/>
              <a:buNone/>
            </a:pPr>
            <a:r>
              <a:rPr b="1" i="0" lang="lv" sz="2100" u="none" cap="none" strike="noStrike">
                <a:solidFill>
                  <a:srgbClr val="FF0000"/>
                </a:solidFill>
                <a:latin typeface="Calibri"/>
                <a:ea typeface="Calibri"/>
                <a:cs typeface="Calibri"/>
                <a:sym typeface="Calibri"/>
              </a:rPr>
              <a:t>Please replace image with your own photos/artwork </a:t>
            </a:r>
            <a:endParaRPr/>
          </a:p>
          <a:p>
            <a:pPr indent="0" lvl="0" marL="0" marR="0" rtl="0" algn="l">
              <a:lnSpc>
                <a:spcPct val="100000"/>
              </a:lnSpc>
              <a:spcBef>
                <a:spcPts val="750"/>
              </a:spcBef>
              <a:spcAft>
                <a:spcPts val="0"/>
              </a:spcAft>
              <a:buClr>
                <a:schemeClr val="accent1"/>
              </a:buClr>
              <a:buSzPts val="2100"/>
              <a:buFont typeface="Arial"/>
              <a:buNone/>
            </a:pPr>
            <a:r>
              <a:t/>
            </a:r>
            <a:endParaRPr b="1" i="0" sz="2100" u="none" cap="none" strike="noStrike">
              <a:solidFill>
                <a:srgbClr val="FF0000"/>
              </a:solidFill>
              <a:latin typeface="Calibri"/>
              <a:ea typeface="Calibri"/>
              <a:cs typeface="Calibri"/>
              <a:sym typeface="Calibri"/>
            </a:endParaRPr>
          </a:p>
        </p:txBody>
      </p:sp>
      <p:pic>
        <p:nvPicPr>
          <p:cNvPr id="253" name="Google Shape;253;p38"/>
          <p:cNvPicPr preferRelativeResize="0"/>
          <p:nvPr/>
        </p:nvPicPr>
        <p:blipFill>
          <a:blip r:embed="rId4">
            <a:alphaModFix/>
          </a:blip>
          <a:stretch>
            <a:fillRect/>
          </a:stretch>
        </p:blipFill>
        <p:spPr>
          <a:xfrm>
            <a:off x="2951025" y="0"/>
            <a:ext cx="6192968" cy="4644726"/>
          </a:xfrm>
          <a:prstGeom prst="rect">
            <a:avLst/>
          </a:prstGeom>
          <a:noFill/>
          <a:ln>
            <a:noFill/>
          </a:ln>
        </p:spPr>
      </p:pic>
      <p:sp>
        <p:nvSpPr>
          <p:cNvPr id="254" name="Google Shape;254;p38"/>
          <p:cNvSpPr txBox="1"/>
          <p:nvPr/>
        </p:nvSpPr>
        <p:spPr>
          <a:xfrm>
            <a:off x="6188300" y="3352875"/>
            <a:ext cx="2898300" cy="1227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lv" sz="1600">
                <a:solidFill>
                  <a:schemeClr val="dk1"/>
                </a:solidFill>
                <a:highlight>
                  <a:schemeClr val="lt1"/>
                </a:highlight>
                <a:latin typeface="Calibri"/>
                <a:ea typeface="Calibri"/>
                <a:cs typeface="Calibri"/>
                <a:sym typeface="Calibri"/>
              </a:rPr>
              <a:t>References to literature &amp; other resources</a:t>
            </a:r>
            <a:endParaRPr b="1" sz="1600">
              <a:solidFill>
                <a:schemeClr val="dk1"/>
              </a:solidFill>
              <a:highlight>
                <a:schemeClr val="lt1"/>
              </a:highlight>
              <a:latin typeface="Calibri"/>
              <a:ea typeface="Calibri"/>
              <a:cs typeface="Calibri"/>
              <a:sym typeface="Calibri"/>
            </a:endParaRPr>
          </a:p>
          <a:p>
            <a:pPr indent="0" lvl="0" marL="0" rtl="0" algn="ctr">
              <a:lnSpc>
                <a:spcPct val="120000"/>
              </a:lnSpc>
              <a:spcBef>
                <a:spcPts val="1600"/>
              </a:spcBef>
              <a:spcAft>
                <a:spcPts val="1600"/>
              </a:spcAft>
              <a:buClr>
                <a:schemeClr val="dk1"/>
              </a:buClr>
              <a:buSzPts val="1100"/>
              <a:buFont typeface="Arial"/>
              <a:buNone/>
            </a:pPr>
            <a:r>
              <a:rPr b="1" lang="lv" sz="1600">
                <a:solidFill>
                  <a:schemeClr val="dk1"/>
                </a:solidFill>
                <a:highlight>
                  <a:schemeClr val="lt1"/>
                </a:highlight>
                <a:latin typeface="Calibri"/>
                <a:ea typeface="Calibri"/>
                <a:cs typeface="Calibri"/>
                <a:sym typeface="Calibri"/>
              </a:rPr>
              <a:t>https://covid19.gov.lv</a:t>
            </a:r>
            <a:endParaRPr b="1" sz="1600">
              <a:solidFill>
                <a:schemeClr val="dk1"/>
              </a:solidFill>
              <a:highlight>
                <a:schemeClr val="lt1"/>
              </a:highlight>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311700" y="208025"/>
            <a:ext cx="8520600" cy="733500"/>
          </a:xfrm>
          <a:prstGeom prst="rect">
            <a:avLst/>
          </a:prstGeom>
          <a:solidFill>
            <a:srgbClr val="8D3007"/>
          </a:solid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lt1"/>
              </a:buClr>
              <a:buSzPts val="3000"/>
              <a:buFont typeface="Century Gothic"/>
              <a:buNone/>
            </a:pPr>
            <a:r>
              <a:rPr i="1" lang="lv">
                <a:solidFill>
                  <a:schemeClr val="lt1"/>
                </a:solidFill>
              </a:rPr>
              <a:t>The story so far…</a:t>
            </a:r>
            <a:endParaRPr i="1">
              <a:solidFill>
                <a:schemeClr val="lt1"/>
              </a:solidFill>
            </a:endParaRPr>
          </a:p>
        </p:txBody>
      </p:sp>
      <p:sp>
        <p:nvSpPr>
          <p:cNvPr id="167" name="Google Shape;167;p29"/>
          <p:cNvSpPr txBox="1"/>
          <p:nvPr>
            <p:ph idx="1" type="body"/>
          </p:nvPr>
        </p:nvSpPr>
        <p:spPr>
          <a:xfrm>
            <a:off x="311700" y="1261006"/>
            <a:ext cx="8520600" cy="30999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1800"/>
              <a:buNone/>
            </a:pPr>
            <a:r>
              <a:rPr b="1" lang="lv" sz="2000">
                <a:solidFill>
                  <a:srgbClr val="002060"/>
                </a:solidFill>
                <a:latin typeface="Calibri"/>
                <a:ea typeface="Calibri"/>
                <a:cs typeface="Calibri"/>
                <a:sym typeface="Calibri"/>
              </a:rPr>
              <a:t>Background: </a:t>
            </a:r>
            <a:r>
              <a:rPr lang="lv" sz="2000">
                <a:latin typeface="Calibri"/>
                <a:ea typeface="Calibri"/>
                <a:cs typeface="Calibri"/>
                <a:sym typeface="Calibri"/>
              </a:rPr>
              <a:t>We discussed how this affects us, our sport interests and trainings. We theorised about what could be done better and what is just right.</a:t>
            </a:r>
            <a:br>
              <a:rPr lang="lv" sz="2000">
                <a:latin typeface="Calibri"/>
                <a:ea typeface="Calibri"/>
                <a:cs typeface="Calibri"/>
                <a:sym typeface="Calibri"/>
              </a:rPr>
            </a:br>
            <a:endParaRPr sz="2000">
              <a:latin typeface="Calibri"/>
              <a:ea typeface="Calibri"/>
              <a:cs typeface="Calibri"/>
              <a:sym typeface="Calibri"/>
            </a:endParaRPr>
          </a:p>
          <a:p>
            <a:pPr indent="0" lvl="0" marL="0" rtl="0" algn="l">
              <a:lnSpc>
                <a:spcPct val="120000"/>
              </a:lnSpc>
              <a:spcBef>
                <a:spcPts val="0"/>
              </a:spcBef>
              <a:spcAft>
                <a:spcPts val="0"/>
              </a:spcAft>
              <a:buSzPts val="1800"/>
              <a:buNone/>
            </a:pPr>
            <a:r>
              <a:t/>
            </a:r>
            <a:endParaRPr sz="2000">
              <a:solidFill>
                <a:srgbClr val="002060"/>
              </a:solidFill>
              <a:latin typeface="Calibri"/>
              <a:ea typeface="Calibri"/>
              <a:cs typeface="Calibri"/>
              <a:sym typeface="Calibri"/>
            </a:endParaRPr>
          </a:p>
          <a:p>
            <a:pPr indent="0" lvl="0" marL="0" rtl="0" algn="l">
              <a:lnSpc>
                <a:spcPct val="120000"/>
              </a:lnSpc>
              <a:spcBef>
                <a:spcPts val="0"/>
              </a:spcBef>
              <a:spcAft>
                <a:spcPts val="0"/>
              </a:spcAft>
              <a:buSzPts val="1800"/>
              <a:buNone/>
            </a:pPr>
            <a:r>
              <a:rPr lang="lv" sz="2000">
                <a:latin typeface="Calibri"/>
                <a:ea typeface="Calibri"/>
                <a:cs typeface="Calibri"/>
                <a:sym typeface="Calibri"/>
              </a:rPr>
              <a:t>We learned a lot from our own expieriences, family and community. Information about the current rules we got from https://covid19.gov.lv </a:t>
            </a:r>
            <a:endParaRPr sz="2000">
              <a:latin typeface="Calibri"/>
              <a:ea typeface="Calibri"/>
              <a:cs typeface="Calibri"/>
              <a:sym typeface="Calibri"/>
            </a:endParaRPr>
          </a:p>
          <a:p>
            <a:pPr indent="0" lvl="0" marL="0" rtl="0" algn="l">
              <a:lnSpc>
                <a:spcPct val="120000"/>
              </a:lnSpc>
              <a:spcBef>
                <a:spcPts val="0"/>
              </a:spcBef>
              <a:spcAft>
                <a:spcPts val="0"/>
              </a:spcAft>
              <a:buSzPts val="1800"/>
              <a:buNone/>
            </a:pPr>
            <a:r>
              <a:rPr lang="lv" sz="2000">
                <a:latin typeface="Calibri"/>
                <a:ea typeface="Calibri"/>
                <a:cs typeface="Calibri"/>
                <a:sym typeface="Calibri"/>
              </a:rPr>
              <a:t>A big help were our teachers too!</a:t>
            </a:r>
            <a:endParaRPr sz="2000">
              <a:latin typeface="Calibri"/>
              <a:ea typeface="Calibri"/>
              <a:cs typeface="Calibri"/>
              <a:sym typeface="Calibri"/>
            </a:endParaRPr>
          </a:p>
          <a:p>
            <a:pPr indent="0" lvl="0" marL="0" rtl="0" algn="l">
              <a:lnSpc>
                <a:spcPct val="120000"/>
              </a:lnSpc>
              <a:spcBef>
                <a:spcPts val="0"/>
              </a:spcBef>
              <a:spcAft>
                <a:spcPts val="0"/>
              </a:spcAft>
              <a:buSzPts val="1800"/>
              <a:buNone/>
            </a:pPr>
            <a:r>
              <a:t/>
            </a:r>
            <a:endParaRPr>
              <a:latin typeface="Calibri"/>
              <a:ea typeface="Calibri"/>
              <a:cs typeface="Calibri"/>
              <a:sym typeface="Calibri"/>
            </a:endParaRPr>
          </a:p>
          <a:p>
            <a:pPr indent="0" lvl="0" marL="0" rtl="0" algn="l">
              <a:lnSpc>
                <a:spcPct val="120000"/>
              </a:lnSpc>
              <a:spcBef>
                <a:spcPts val="0"/>
              </a:spcBef>
              <a:spcAft>
                <a:spcPts val="0"/>
              </a:spcAft>
              <a:buSzPts val="1800"/>
              <a:buNone/>
            </a:pPr>
            <a:r>
              <a:t/>
            </a:r>
            <a:endParaRPr>
              <a:latin typeface="Calibri"/>
              <a:ea typeface="Calibri"/>
              <a:cs typeface="Calibri"/>
              <a:sym typeface="Calibri"/>
            </a:endParaRPr>
          </a:p>
          <a:p>
            <a:pPr indent="0" lvl="0" marL="0" rtl="0" algn="l">
              <a:lnSpc>
                <a:spcPct val="120000"/>
              </a:lnSpc>
              <a:spcBef>
                <a:spcPts val="0"/>
              </a:spcBef>
              <a:spcAft>
                <a:spcPts val="0"/>
              </a:spcAft>
              <a:buSzPts val="1800"/>
              <a:buNone/>
            </a:pPr>
            <a:r>
              <a:t/>
            </a:r>
            <a:endParaRPr>
              <a:latin typeface="Calibri"/>
              <a:ea typeface="Calibri"/>
              <a:cs typeface="Calibri"/>
              <a:sym typeface="Calibri"/>
            </a:endParaRPr>
          </a:p>
          <a:p>
            <a:pPr indent="0" lvl="0" marL="0" rtl="0" algn="l">
              <a:lnSpc>
                <a:spcPct val="120000"/>
              </a:lnSpc>
              <a:spcBef>
                <a:spcPts val="0"/>
              </a:spcBef>
              <a:spcAft>
                <a:spcPts val="0"/>
              </a:spcAft>
              <a:buSzPts val="1800"/>
              <a:buNone/>
            </a:pPr>
            <a:r>
              <a:t/>
            </a:r>
            <a:endParaRPr>
              <a:latin typeface="Calibri"/>
              <a:ea typeface="Calibri"/>
              <a:cs typeface="Calibri"/>
              <a:sym typeface="Calibri"/>
            </a:endParaRPr>
          </a:p>
          <a:p>
            <a:pPr indent="0" lvl="0" marL="0" rtl="0" algn="l">
              <a:lnSpc>
                <a:spcPct val="120000"/>
              </a:lnSpc>
              <a:spcBef>
                <a:spcPts val="0"/>
              </a:spcBef>
              <a:spcAft>
                <a:spcPts val="0"/>
              </a:spcAft>
              <a:buSzPts val="1800"/>
              <a:buNone/>
            </a:pPr>
            <a:r>
              <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type="title"/>
          </p:nvPr>
        </p:nvSpPr>
        <p:spPr>
          <a:xfrm>
            <a:off x="311700" y="208025"/>
            <a:ext cx="8520600" cy="733500"/>
          </a:xfrm>
          <a:prstGeom prst="rect">
            <a:avLst/>
          </a:prstGeom>
          <a:solidFill>
            <a:srgbClr val="8D3007"/>
          </a:solid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lt1"/>
              </a:buClr>
              <a:buSzPts val="3000"/>
              <a:buFont typeface="Century Gothic"/>
              <a:buNone/>
            </a:pPr>
            <a:r>
              <a:rPr i="1" lang="lv">
                <a:solidFill>
                  <a:schemeClr val="lt1"/>
                </a:solidFill>
              </a:rPr>
              <a:t>What actually happened…</a:t>
            </a:r>
            <a:endParaRPr i="1">
              <a:solidFill>
                <a:schemeClr val="lt1"/>
              </a:solidFill>
            </a:endParaRPr>
          </a:p>
        </p:txBody>
      </p:sp>
      <p:sp>
        <p:nvSpPr>
          <p:cNvPr id="173" name="Google Shape;173;p30"/>
          <p:cNvSpPr txBox="1"/>
          <p:nvPr>
            <p:ph idx="1" type="body"/>
          </p:nvPr>
        </p:nvSpPr>
        <p:spPr>
          <a:xfrm>
            <a:off x="311700" y="1261006"/>
            <a:ext cx="8520600" cy="30999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1800"/>
              <a:buNone/>
            </a:pPr>
            <a:r>
              <a:rPr b="1" lang="lv" sz="2000">
                <a:solidFill>
                  <a:srgbClr val="002060"/>
                </a:solidFill>
                <a:latin typeface="Calibri"/>
                <a:ea typeface="Calibri"/>
                <a:cs typeface="Calibri"/>
                <a:sym typeface="Calibri"/>
              </a:rPr>
              <a:t>Planning your missions: </a:t>
            </a:r>
            <a:r>
              <a:rPr lang="lv" sz="2000">
                <a:latin typeface="Calibri"/>
                <a:ea typeface="Calibri"/>
                <a:cs typeface="Calibri"/>
                <a:sym typeface="Calibri"/>
              </a:rPr>
              <a:t>The people participating in this project from our school, divided into two groups, our team is investigating rules around sports during COVID-19. The other team is investigating fashion and self identity.</a:t>
            </a:r>
            <a:endParaRPr/>
          </a:p>
          <a:p>
            <a:pPr indent="0" lvl="0" marL="0" rtl="0" algn="l">
              <a:lnSpc>
                <a:spcPct val="120000"/>
              </a:lnSpc>
              <a:spcBef>
                <a:spcPts val="0"/>
              </a:spcBef>
              <a:spcAft>
                <a:spcPts val="0"/>
              </a:spcAft>
              <a:buSzPts val="1800"/>
              <a:buNone/>
            </a:pPr>
            <a:r>
              <a:t/>
            </a:r>
            <a:endParaRPr sz="2000">
              <a:latin typeface="Calibri"/>
              <a:ea typeface="Calibri"/>
              <a:cs typeface="Calibri"/>
              <a:sym typeface="Calibri"/>
            </a:endParaRPr>
          </a:p>
          <a:p>
            <a:pPr indent="0" lvl="0" marL="0" rtl="0" algn="l">
              <a:lnSpc>
                <a:spcPct val="120000"/>
              </a:lnSpc>
              <a:spcBef>
                <a:spcPts val="0"/>
              </a:spcBef>
              <a:spcAft>
                <a:spcPts val="0"/>
              </a:spcAft>
              <a:buSzPts val="1800"/>
              <a:buNone/>
            </a:pPr>
            <a:r>
              <a:t/>
            </a:r>
            <a:endParaRPr sz="2000">
              <a:latin typeface="Calibri"/>
              <a:ea typeface="Calibri"/>
              <a:cs typeface="Calibri"/>
              <a:sym typeface="Calibri"/>
            </a:endParaRPr>
          </a:p>
          <a:p>
            <a:pPr indent="0" lvl="0" marL="0" rtl="0" algn="l">
              <a:lnSpc>
                <a:spcPct val="120000"/>
              </a:lnSpc>
              <a:spcBef>
                <a:spcPts val="0"/>
              </a:spcBef>
              <a:spcAft>
                <a:spcPts val="0"/>
              </a:spcAft>
              <a:buSzPts val="1800"/>
              <a:buNone/>
            </a:pPr>
            <a:r>
              <a:rPr b="1" lang="lv" sz="2000">
                <a:solidFill>
                  <a:srgbClr val="002060"/>
                </a:solidFill>
                <a:latin typeface="Calibri"/>
                <a:ea typeface="Calibri"/>
                <a:cs typeface="Calibri"/>
                <a:sym typeface="Calibri"/>
              </a:rPr>
              <a:t>Challenges: </a:t>
            </a:r>
            <a:r>
              <a:rPr lang="lv" sz="2000">
                <a:latin typeface="Calibri"/>
                <a:ea typeface="Calibri"/>
                <a:cs typeface="Calibri"/>
                <a:sym typeface="Calibri"/>
              </a:rPr>
              <a:t>Giving that it’s the last year of middle school for us, we were challenged to find extra time for researching. There are so many things for school that we must do before this. Another struggle is the constantly changing rules and situation around and about COVID-19.</a:t>
            </a:r>
            <a:endParaRPr>
              <a:latin typeface="Calibri"/>
              <a:ea typeface="Calibri"/>
              <a:cs typeface="Calibri"/>
              <a:sym typeface="Calibri"/>
            </a:endParaRPr>
          </a:p>
          <a:p>
            <a:pPr indent="0" lvl="0" marL="0" rtl="0" algn="l">
              <a:lnSpc>
                <a:spcPct val="120000"/>
              </a:lnSpc>
              <a:spcBef>
                <a:spcPts val="0"/>
              </a:spcBef>
              <a:spcAft>
                <a:spcPts val="0"/>
              </a:spcAft>
              <a:buSzPts val="1800"/>
              <a:buNone/>
            </a:pPr>
            <a:r>
              <a:t/>
            </a:r>
            <a:endParaRPr>
              <a:latin typeface="Calibri"/>
              <a:ea typeface="Calibri"/>
              <a:cs typeface="Calibri"/>
              <a:sym typeface="Calibri"/>
            </a:endParaRPr>
          </a:p>
          <a:p>
            <a:pPr indent="0" lvl="0" marL="0" rtl="0" algn="l">
              <a:lnSpc>
                <a:spcPct val="120000"/>
              </a:lnSpc>
              <a:spcBef>
                <a:spcPts val="0"/>
              </a:spcBef>
              <a:spcAft>
                <a:spcPts val="0"/>
              </a:spcAft>
              <a:buSzPts val="1800"/>
              <a:buNone/>
            </a:pPr>
            <a:r>
              <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nvSpPr>
        <p:spPr>
          <a:xfrm>
            <a:off x="-12" y="-12"/>
            <a:ext cx="1737600" cy="1745700"/>
          </a:xfrm>
          <a:prstGeom prst="rect">
            <a:avLst/>
          </a:prstGeom>
          <a:solidFill>
            <a:srgbClr val="B5FCF9"/>
          </a:solidFill>
          <a:ln>
            <a:noFill/>
          </a:ln>
        </p:spPr>
        <p:txBody>
          <a:bodyPr anchorCtr="0" anchor="t" bIns="91425" lIns="91425" spcFirstLastPara="1" rIns="91425" wrap="square" tIns="91425">
            <a:noAutofit/>
          </a:bodyPr>
          <a:lstStyle/>
          <a:p>
            <a:pPr indent="0" lvl="0" marL="0" marR="0" rtl="0" algn="l">
              <a:lnSpc>
                <a:spcPct val="120000"/>
              </a:lnSpc>
              <a:spcBef>
                <a:spcPts val="750"/>
              </a:spcBef>
              <a:spcAft>
                <a:spcPts val="0"/>
              </a:spcAft>
              <a:buClr>
                <a:schemeClr val="accent1"/>
              </a:buClr>
              <a:buSzPts val="1400"/>
              <a:buFont typeface="Arial"/>
              <a:buNone/>
            </a:pPr>
            <a:r>
              <a:t/>
            </a:r>
            <a:endParaRPr>
              <a:highlight>
                <a:srgbClr val="DADADA"/>
              </a:highlight>
            </a:endParaRPr>
          </a:p>
          <a:p>
            <a:pPr indent="0" lvl="0" marL="0" marR="0" rtl="0" algn="l">
              <a:lnSpc>
                <a:spcPct val="120000"/>
              </a:lnSpc>
              <a:spcBef>
                <a:spcPts val="1600"/>
              </a:spcBef>
              <a:spcAft>
                <a:spcPts val="0"/>
              </a:spcAft>
              <a:buClr>
                <a:schemeClr val="accent1"/>
              </a:buClr>
              <a:buSzPts val="1500"/>
              <a:buFont typeface="Arial"/>
              <a:buNone/>
            </a:pPr>
            <a:r>
              <a:t/>
            </a:r>
            <a:endParaRPr b="1" i="0" sz="1500" u="none" cap="none" strike="noStrike">
              <a:solidFill>
                <a:schemeClr val="dk1"/>
              </a:solidFill>
              <a:latin typeface="Century Gothic"/>
              <a:ea typeface="Century Gothic"/>
              <a:cs typeface="Century Gothic"/>
              <a:sym typeface="Century Gothic"/>
            </a:endParaRPr>
          </a:p>
          <a:p>
            <a:pPr indent="0" lvl="0" marL="0" marR="0" rtl="0" algn="l">
              <a:lnSpc>
                <a:spcPct val="120000"/>
              </a:lnSpc>
              <a:spcBef>
                <a:spcPts val="1600"/>
              </a:spcBef>
              <a:spcAft>
                <a:spcPts val="1600"/>
              </a:spcAft>
              <a:buClr>
                <a:schemeClr val="accent1"/>
              </a:buClr>
              <a:buSzPts val="1500"/>
              <a:buFont typeface="Arial"/>
              <a:buNone/>
            </a:pPr>
            <a:r>
              <a:t/>
            </a:r>
            <a:endParaRPr b="1" i="0" sz="1500" u="none" cap="none" strike="noStrike">
              <a:solidFill>
                <a:schemeClr val="dk1"/>
              </a:solidFill>
              <a:latin typeface="Century Gothic"/>
              <a:ea typeface="Century Gothic"/>
              <a:cs typeface="Century Gothic"/>
              <a:sym typeface="Century Gothic"/>
            </a:endParaRPr>
          </a:p>
        </p:txBody>
      </p:sp>
      <p:sp>
        <p:nvSpPr>
          <p:cNvPr id="179" name="Google Shape;179;p31"/>
          <p:cNvSpPr txBox="1"/>
          <p:nvPr/>
        </p:nvSpPr>
        <p:spPr>
          <a:xfrm>
            <a:off x="573093" y="318670"/>
            <a:ext cx="3999000" cy="1427100"/>
          </a:xfrm>
          <a:prstGeom prst="rect">
            <a:avLst/>
          </a:prstGeom>
          <a:solidFill>
            <a:schemeClr val="lt1"/>
          </a:solidFill>
          <a:ln>
            <a:noFill/>
          </a:ln>
        </p:spPr>
        <p:txBody>
          <a:bodyPr anchorCtr="0" anchor="b" bIns="91425" lIns="91425" spcFirstLastPara="1" rIns="91425" wrap="square" tIns="91425">
            <a:noAutofit/>
          </a:bodyPr>
          <a:lstStyle/>
          <a:p>
            <a:pPr indent="0" lvl="0" marL="0" marR="0" rtl="0" algn="l">
              <a:lnSpc>
                <a:spcPct val="100000"/>
              </a:lnSpc>
              <a:spcBef>
                <a:spcPts val="750"/>
              </a:spcBef>
              <a:spcAft>
                <a:spcPts val="0"/>
              </a:spcAft>
              <a:buClr>
                <a:schemeClr val="accent1"/>
              </a:buClr>
              <a:buSzPts val="2100"/>
              <a:buFont typeface="Arial"/>
              <a:buNone/>
            </a:pPr>
            <a:r>
              <a:rPr b="1" lang="lv" sz="2500">
                <a:solidFill>
                  <a:srgbClr val="FF0000"/>
                </a:solidFill>
                <a:latin typeface="Calibri"/>
                <a:ea typeface="Calibri"/>
                <a:cs typeface="Calibri"/>
                <a:sym typeface="Calibri"/>
              </a:rPr>
              <a:t>Our expieriences </a:t>
            </a:r>
            <a:endParaRPr sz="1800"/>
          </a:p>
          <a:p>
            <a:pPr indent="0" lvl="0" marL="0" marR="0" rtl="0" algn="l">
              <a:lnSpc>
                <a:spcPct val="100000"/>
              </a:lnSpc>
              <a:spcBef>
                <a:spcPts val="750"/>
              </a:spcBef>
              <a:spcAft>
                <a:spcPts val="0"/>
              </a:spcAft>
              <a:buClr>
                <a:schemeClr val="accent1"/>
              </a:buClr>
              <a:buSzPts val="2100"/>
              <a:buFont typeface="Arial"/>
              <a:buNone/>
            </a:pPr>
            <a:r>
              <a:t/>
            </a:r>
            <a:endParaRPr b="1" i="0" sz="2100" u="none" cap="none" strike="noStrike">
              <a:solidFill>
                <a:srgbClr val="FF0000"/>
              </a:solidFill>
              <a:latin typeface="Calibri"/>
              <a:ea typeface="Calibri"/>
              <a:cs typeface="Calibri"/>
              <a:sym typeface="Calibri"/>
            </a:endParaRPr>
          </a:p>
        </p:txBody>
      </p:sp>
      <p:sp>
        <p:nvSpPr>
          <p:cNvPr id="180" name="Google Shape;180;p31"/>
          <p:cNvSpPr txBox="1"/>
          <p:nvPr/>
        </p:nvSpPr>
        <p:spPr>
          <a:xfrm>
            <a:off x="4807200" y="237375"/>
            <a:ext cx="38577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lv" sz="1500">
                <a:latin typeface="Calibri"/>
                <a:ea typeface="Calibri"/>
                <a:cs typeface="Calibri"/>
                <a:sym typeface="Calibri"/>
              </a:rPr>
              <a:t>At the beginning of November I had 2 hockey camps in a row in two different Lithuanian cities. The first camp took place in Kaunas and I didn't have any problems to get there, because I am vaccinated. The camp went well. Two days of the camp, we had pool lessons where everyone could swim freely, including the unvaccinated. Everything went well in Kaunas and no one had any problems being without a covid certificate. Everything was good in the second camp too, which took place in Elektrėnai, and unvaccinated people also took part in it. In Elektrenai we only had ice training every day. </a:t>
            </a:r>
            <a:endParaRPr sz="1500">
              <a:latin typeface="Calibri"/>
              <a:ea typeface="Calibri"/>
              <a:cs typeface="Calibri"/>
              <a:sym typeface="Calibri"/>
            </a:endParaRPr>
          </a:p>
          <a:p>
            <a:pPr indent="0" lvl="0" marL="0" rtl="0" algn="l">
              <a:spcBef>
                <a:spcPts val="0"/>
              </a:spcBef>
              <a:spcAft>
                <a:spcPts val="0"/>
              </a:spcAft>
              <a:buNone/>
            </a:pPr>
            <a:r>
              <a:t/>
            </a:r>
            <a:endParaRPr>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p:txBody>
      </p:sp>
      <p:cxnSp>
        <p:nvCxnSpPr>
          <p:cNvPr id="181" name="Google Shape;181;p31"/>
          <p:cNvCxnSpPr/>
          <p:nvPr/>
        </p:nvCxnSpPr>
        <p:spPr>
          <a:xfrm>
            <a:off x="4708275" y="19775"/>
            <a:ext cx="0" cy="3976200"/>
          </a:xfrm>
          <a:prstGeom prst="straightConnector1">
            <a:avLst/>
          </a:prstGeom>
          <a:noFill/>
          <a:ln cap="flat" cmpd="sng" w="9525">
            <a:solidFill>
              <a:srgbClr val="191919"/>
            </a:solidFill>
            <a:prstDash val="solid"/>
            <a:round/>
            <a:headEnd len="med" w="med" type="none"/>
            <a:tailEnd len="med" w="med" type="none"/>
          </a:ln>
        </p:spPr>
      </p:cxnSp>
      <p:sp>
        <p:nvSpPr>
          <p:cNvPr id="182" name="Google Shape;182;p31"/>
          <p:cNvSpPr txBox="1"/>
          <p:nvPr/>
        </p:nvSpPr>
        <p:spPr>
          <a:xfrm>
            <a:off x="49475" y="1745775"/>
            <a:ext cx="46095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lv" sz="1300">
                <a:latin typeface="Calibri"/>
                <a:ea typeface="Calibri"/>
                <a:cs typeface="Calibri"/>
                <a:sym typeface="Calibri"/>
              </a:rPr>
              <a:t>I  play checkers and have participated in tournaments in Latvia and abroad.</a:t>
            </a:r>
            <a:br>
              <a:rPr lang="lv" sz="1300">
                <a:latin typeface="Calibri"/>
                <a:ea typeface="Calibri"/>
                <a:cs typeface="Calibri"/>
                <a:sym typeface="Calibri"/>
              </a:rPr>
            </a:br>
            <a:r>
              <a:rPr lang="lv" sz="1300">
                <a:latin typeface="Calibri"/>
                <a:ea typeface="Calibri"/>
                <a:cs typeface="Calibri"/>
                <a:sym typeface="Calibri"/>
              </a:rPr>
              <a:t>In Latvia, the Covid test must be done 48 hours before the tournament. No masks needed in the game room, but it was imperative to be worn outside the game room. That was during the summer in Latvia. </a:t>
            </a:r>
            <a:br>
              <a:rPr lang="lv" sz="1300">
                <a:latin typeface="Calibri"/>
                <a:ea typeface="Calibri"/>
                <a:cs typeface="Calibri"/>
                <a:sym typeface="Calibri"/>
              </a:rPr>
            </a:br>
            <a:r>
              <a:rPr lang="lv" sz="1300">
                <a:latin typeface="Calibri"/>
                <a:ea typeface="Calibri"/>
                <a:cs typeface="Calibri"/>
                <a:sym typeface="Calibri"/>
              </a:rPr>
              <a:t>When I drove to the world championship, which happened in Bulgaria. The tests were only needed for border crossings. On the last day of the tournament, masks had to be worn in the  game room as the country's COVID-19 situation. When I returned to Latvia, I had to quarantine. I returned in Latvia September 1st. And during the quarantine, I figured to take a COVID-19 test, that turned out to be positive. I wasn't able to go to  school for 3 weeks and it was hard to </a:t>
            </a:r>
            <a:r>
              <a:rPr lang="lv" sz="1200">
                <a:latin typeface="Calibri"/>
                <a:ea typeface="Calibri"/>
                <a:cs typeface="Calibri"/>
                <a:sym typeface="Calibri"/>
              </a:rPr>
              <a:t>learn  and study at home</a:t>
            </a:r>
            <a:r>
              <a:rPr lang="lv" sz="1300">
                <a:latin typeface="Calibri"/>
                <a:ea typeface="Calibri"/>
                <a:cs typeface="Calibri"/>
                <a:sym typeface="Calibri"/>
              </a:rPr>
              <a:t>. </a:t>
            </a:r>
            <a:endParaRPr sz="13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834637" y="662253"/>
            <a:ext cx="7202456" cy="574031"/>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accent2"/>
              </a:buClr>
              <a:buSzPts val="2400"/>
              <a:buFont typeface="Century Gothic"/>
              <a:buNone/>
            </a:pPr>
            <a:r>
              <a:rPr lang="lv">
                <a:solidFill>
                  <a:schemeClr val="accent2"/>
                </a:solidFill>
              </a:rPr>
              <a:t>Storyline</a:t>
            </a:r>
            <a:r>
              <a:rPr lang="lv">
                <a:solidFill>
                  <a:schemeClr val="lt2"/>
                </a:solidFill>
              </a:rPr>
              <a:t> </a:t>
            </a:r>
            <a:endParaRPr sz="1400">
              <a:solidFill>
                <a:srgbClr val="3F3F3F"/>
              </a:solidFill>
            </a:endParaRPr>
          </a:p>
        </p:txBody>
      </p:sp>
      <p:sp>
        <p:nvSpPr>
          <p:cNvPr id="188" name="Google Shape;188;p32"/>
          <p:cNvSpPr txBox="1"/>
          <p:nvPr>
            <p:ph idx="4294967295" type="body"/>
          </p:nvPr>
        </p:nvSpPr>
        <p:spPr>
          <a:xfrm>
            <a:off x="581745" y="1448793"/>
            <a:ext cx="2392363" cy="579437"/>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1600"/>
              </a:spcAft>
              <a:buSzPts val="1600"/>
              <a:buNone/>
            </a:pPr>
            <a:r>
              <a:rPr lang="lv" sz="1600">
                <a:latin typeface="Calibri"/>
                <a:ea typeface="Calibri"/>
                <a:cs typeface="Calibri"/>
                <a:sym typeface="Calibri"/>
              </a:rPr>
              <a:t>The start of quarantine</a:t>
            </a:r>
            <a:endParaRPr sz="1400">
              <a:latin typeface="Calibri"/>
              <a:ea typeface="Calibri"/>
              <a:cs typeface="Calibri"/>
              <a:sym typeface="Calibri"/>
            </a:endParaRPr>
          </a:p>
        </p:txBody>
      </p:sp>
      <p:sp>
        <p:nvSpPr>
          <p:cNvPr id="189" name="Google Shape;189;p32"/>
          <p:cNvSpPr txBox="1"/>
          <p:nvPr>
            <p:ph idx="4294967295" type="body"/>
          </p:nvPr>
        </p:nvSpPr>
        <p:spPr>
          <a:xfrm>
            <a:off x="1900838" y="3630473"/>
            <a:ext cx="1931700" cy="577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1600"/>
              </a:spcAft>
              <a:buSzPts val="1500"/>
              <a:buNone/>
            </a:pPr>
            <a:r>
              <a:rPr lang="lv">
                <a:latin typeface="Calibri"/>
                <a:ea typeface="Calibri"/>
                <a:cs typeface="Calibri"/>
                <a:sym typeface="Calibri"/>
              </a:rPr>
              <a:t>Figuring out what we want this project to be, look like etc.</a:t>
            </a:r>
            <a:endParaRPr sz="1400">
              <a:latin typeface="Calibri"/>
              <a:ea typeface="Calibri"/>
              <a:cs typeface="Calibri"/>
              <a:sym typeface="Calibri"/>
            </a:endParaRPr>
          </a:p>
        </p:txBody>
      </p:sp>
      <p:sp>
        <p:nvSpPr>
          <p:cNvPr id="190" name="Google Shape;190;p32"/>
          <p:cNvSpPr txBox="1"/>
          <p:nvPr>
            <p:ph idx="4294967295" type="body"/>
          </p:nvPr>
        </p:nvSpPr>
        <p:spPr>
          <a:xfrm>
            <a:off x="4165649" y="1426216"/>
            <a:ext cx="2128800" cy="6246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750"/>
              </a:spcBef>
              <a:spcAft>
                <a:spcPts val="1600"/>
              </a:spcAft>
              <a:buSzPts val="1400"/>
              <a:buNone/>
            </a:pPr>
            <a:r>
              <a:rPr lang="lv" sz="1400">
                <a:latin typeface="Calibri"/>
                <a:ea typeface="Calibri"/>
                <a:cs typeface="Calibri"/>
                <a:sym typeface="Calibri"/>
              </a:rPr>
              <a:t>Filming a video about online school struggles</a:t>
            </a:r>
            <a:endParaRPr sz="1400"/>
          </a:p>
        </p:txBody>
      </p:sp>
      <p:sp>
        <p:nvSpPr>
          <p:cNvPr id="191" name="Google Shape;191;p32"/>
          <p:cNvSpPr txBox="1"/>
          <p:nvPr>
            <p:ph idx="4294967295" type="body"/>
          </p:nvPr>
        </p:nvSpPr>
        <p:spPr>
          <a:xfrm>
            <a:off x="5684431" y="3953486"/>
            <a:ext cx="2352600" cy="577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1600"/>
              </a:spcAft>
              <a:buSzPts val="1400"/>
              <a:buNone/>
            </a:pPr>
            <a:r>
              <a:rPr lang="lv" sz="1400">
                <a:latin typeface="Calibri"/>
                <a:ea typeface="Calibri"/>
                <a:cs typeface="Calibri"/>
                <a:sym typeface="Calibri"/>
              </a:rPr>
              <a:t>Reinis’ checkers tournament</a:t>
            </a:r>
            <a:endParaRPr sz="1400">
              <a:latin typeface="Calibri"/>
              <a:ea typeface="Calibri"/>
              <a:cs typeface="Calibri"/>
              <a:sym typeface="Calibri"/>
            </a:endParaRPr>
          </a:p>
        </p:txBody>
      </p:sp>
      <p:graphicFrame>
        <p:nvGraphicFramePr>
          <p:cNvPr id="192" name="Google Shape;192;p32"/>
          <p:cNvGraphicFramePr/>
          <p:nvPr/>
        </p:nvGraphicFramePr>
        <p:xfrm>
          <a:off x="323100" y="2393975"/>
          <a:ext cx="3000000" cy="3000000"/>
        </p:xfrm>
        <a:graphic>
          <a:graphicData uri="http://schemas.openxmlformats.org/drawingml/2006/table">
            <a:tbl>
              <a:tblPr>
                <a:noFill/>
                <a:tableStyleId>{34A846AC-F4E6-4581-8DF0-2E609FFD3A90}</a:tableStyleId>
              </a:tblPr>
              <a:tblGrid>
                <a:gridCol w="1225850"/>
                <a:gridCol w="1042225"/>
                <a:gridCol w="1095925"/>
                <a:gridCol w="1234725"/>
                <a:gridCol w="1191000"/>
                <a:gridCol w="1108850"/>
                <a:gridCol w="1278100"/>
              </a:tblGrid>
              <a:tr h="719125">
                <a:tc>
                  <a:txBody>
                    <a:bodyPr/>
                    <a:lstStyle/>
                    <a:p>
                      <a:pPr indent="0" lvl="0" marL="0" marR="0" rtl="0" algn="ctr">
                        <a:lnSpc>
                          <a:spcPct val="100000"/>
                        </a:lnSpc>
                        <a:spcBef>
                          <a:spcPts val="0"/>
                        </a:spcBef>
                        <a:spcAft>
                          <a:spcPts val="0"/>
                        </a:spcAft>
                        <a:buClr>
                          <a:srgbClr val="000000"/>
                        </a:buClr>
                        <a:buSzPts val="1800"/>
                        <a:buFont typeface="Arial"/>
                        <a:buNone/>
                      </a:pPr>
                      <a:r>
                        <a:rPr lang="lv" sz="1800" u="none" cap="none" strike="noStrike">
                          <a:solidFill>
                            <a:schemeClr val="lt1"/>
                          </a:solidFill>
                        </a:rPr>
                        <a:t>April </a:t>
                      </a:r>
                      <a:br>
                        <a:rPr lang="lv" sz="1800" u="none" cap="none" strike="noStrike">
                          <a:solidFill>
                            <a:schemeClr val="lt1"/>
                          </a:solidFill>
                        </a:rPr>
                      </a:br>
                      <a:r>
                        <a:rPr lang="lv" sz="1800" u="none" cap="none" strike="noStrike">
                          <a:solidFill>
                            <a:schemeClr val="lt1"/>
                          </a:solidFill>
                        </a:rPr>
                        <a:t>2021</a:t>
                      </a:r>
                      <a:endParaRPr/>
                    </a:p>
                  </a:txBody>
                  <a:tcPr marT="91425" marB="91425" marR="91425" marL="91425" anchor="ctr">
                    <a:solidFill>
                      <a:srgbClr val="7030A0"/>
                    </a:solidFill>
                  </a:tcPr>
                </a:tc>
                <a:tc>
                  <a:txBody>
                    <a:bodyPr/>
                    <a:lstStyle/>
                    <a:p>
                      <a:pPr indent="0" lvl="0" marL="0" marR="0" rtl="0" algn="ctr">
                        <a:spcBef>
                          <a:spcPts val="0"/>
                        </a:spcBef>
                        <a:spcAft>
                          <a:spcPts val="0"/>
                        </a:spcAft>
                        <a:buClr>
                          <a:schemeClr val="lt1"/>
                        </a:buClr>
                        <a:buSzPts val="1800"/>
                        <a:buFont typeface="Century Gothic"/>
                        <a:buNone/>
                      </a:pPr>
                      <a:r>
                        <a:rPr lang="lv" sz="1800" u="none" cap="none" strike="noStrike">
                          <a:solidFill>
                            <a:schemeClr val="lt1"/>
                          </a:solidFill>
                        </a:rPr>
                        <a:t>May</a:t>
                      </a:r>
                      <a:endParaRPr sz="1800" u="none" cap="none" strike="noStrike">
                        <a:solidFill>
                          <a:schemeClr val="lt1"/>
                        </a:solidFill>
                      </a:endParaRPr>
                    </a:p>
                  </a:txBody>
                  <a:tcPr marT="91425" marB="91425" marR="91425" marL="91425" anchor="ctr">
                    <a:solidFill>
                      <a:srgbClr val="FF0000"/>
                    </a:solidFill>
                  </a:tcPr>
                </a:tc>
                <a:tc>
                  <a:txBody>
                    <a:bodyPr/>
                    <a:lstStyle/>
                    <a:p>
                      <a:pPr indent="0" lvl="0" marL="0" marR="0" rtl="0" algn="ctr">
                        <a:spcBef>
                          <a:spcPts val="0"/>
                        </a:spcBef>
                        <a:spcAft>
                          <a:spcPts val="0"/>
                        </a:spcAft>
                        <a:buClr>
                          <a:schemeClr val="lt1"/>
                        </a:buClr>
                        <a:buSzPts val="1800"/>
                        <a:buFont typeface="Century Gothic"/>
                        <a:buNone/>
                      </a:pPr>
                      <a:r>
                        <a:rPr lang="lv" sz="1800" u="none" cap="none" strike="noStrike">
                          <a:solidFill>
                            <a:schemeClr val="lt1"/>
                          </a:solidFill>
                        </a:rPr>
                        <a:t>June</a:t>
                      </a:r>
                      <a:endParaRPr sz="1800" u="none" cap="none" strike="noStrike">
                        <a:solidFill>
                          <a:schemeClr val="lt1"/>
                        </a:solidFill>
                      </a:endParaRPr>
                    </a:p>
                  </a:txBody>
                  <a:tcPr marT="91425" marB="91425" marR="91425" marL="91425" anchor="ctr">
                    <a:solidFill>
                      <a:srgbClr val="7030A0"/>
                    </a:solidFill>
                  </a:tcPr>
                </a:tc>
                <a:tc>
                  <a:txBody>
                    <a:bodyPr/>
                    <a:lstStyle/>
                    <a:p>
                      <a:pPr indent="0" lvl="0" marL="0" marR="0" rtl="0" algn="ctr">
                        <a:spcBef>
                          <a:spcPts val="0"/>
                        </a:spcBef>
                        <a:spcAft>
                          <a:spcPts val="0"/>
                        </a:spcAft>
                        <a:buClr>
                          <a:schemeClr val="lt1"/>
                        </a:buClr>
                        <a:buSzPts val="1800"/>
                        <a:buFont typeface="Century Gothic"/>
                        <a:buNone/>
                      </a:pPr>
                      <a:r>
                        <a:rPr lang="lv" sz="1800" u="none" cap="none" strike="noStrike">
                          <a:solidFill>
                            <a:schemeClr val="lt1"/>
                          </a:solidFill>
                        </a:rPr>
                        <a:t>July</a:t>
                      </a:r>
                      <a:endParaRPr sz="1800" u="none" cap="none" strike="noStrike">
                        <a:solidFill>
                          <a:schemeClr val="lt1"/>
                        </a:solidFill>
                      </a:endParaRPr>
                    </a:p>
                  </a:txBody>
                  <a:tcPr marT="91425" marB="91425" marR="91425" marL="91425" anchor="ctr">
                    <a:solidFill>
                      <a:srgbClr val="FF0000"/>
                    </a:solidFill>
                  </a:tcPr>
                </a:tc>
                <a:tc>
                  <a:txBody>
                    <a:bodyPr/>
                    <a:lstStyle/>
                    <a:p>
                      <a:pPr indent="0" lvl="0" marL="0" marR="0" rtl="0" algn="ctr">
                        <a:spcBef>
                          <a:spcPts val="0"/>
                        </a:spcBef>
                        <a:spcAft>
                          <a:spcPts val="0"/>
                        </a:spcAft>
                        <a:buClr>
                          <a:schemeClr val="lt1"/>
                        </a:buClr>
                        <a:buSzPts val="1800"/>
                        <a:buFont typeface="Century Gothic"/>
                        <a:buNone/>
                      </a:pPr>
                      <a:r>
                        <a:rPr lang="lv" sz="1800" u="none" cap="none" strike="noStrike">
                          <a:solidFill>
                            <a:schemeClr val="lt1"/>
                          </a:solidFill>
                        </a:rPr>
                        <a:t>Aug</a:t>
                      </a:r>
                      <a:endParaRPr sz="1800" u="none" cap="none" strike="noStrike">
                        <a:solidFill>
                          <a:schemeClr val="lt1"/>
                        </a:solidFill>
                      </a:endParaRPr>
                    </a:p>
                  </a:txBody>
                  <a:tcPr marT="91425" marB="91425" marR="91425" marL="91425" anchor="ctr">
                    <a:solidFill>
                      <a:srgbClr val="7030A0"/>
                    </a:solidFill>
                  </a:tcPr>
                </a:tc>
                <a:tc>
                  <a:txBody>
                    <a:bodyPr/>
                    <a:lstStyle/>
                    <a:p>
                      <a:pPr indent="0" lvl="0" marL="0" marR="0" rtl="0" algn="ctr">
                        <a:spcBef>
                          <a:spcPts val="0"/>
                        </a:spcBef>
                        <a:spcAft>
                          <a:spcPts val="0"/>
                        </a:spcAft>
                        <a:buClr>
                          <a:schemeClr val="lt1"/>
                        </a:buClr>
                        <a:buSzPts val="1800"/>
                        <a:buFont typeface="Century Gothic"/>
                        <a:buNone/>
                      </a:pPr>
                      <a:r>
                        <a:rPr lang="lv" sz="1800" u="none" cap="none" strike="noStrike">
                          <a:solidFill>
                            <a:schemeClr val="lt1"/>
                          </a:solidFill>
                        </a:rPr>
                        <a:t>Sept</a:t>
                      </a:r>
                      <a:endParaRPr sz="1800" u="none" cap="none" strike="noStrike">
                        <a:solidFill>
                          <a:schemeClr val="lt1"/>
                        </a:solidFill>
                      </a:endParaRPr>
                    </a:p>
                  </a:txBody>
                  <a:tcPr marT="91425" marB="91425" marR="91425" marL="91425" anchor="ctr">
                    <a:solidFill>
                      <a:srgbClr val="FF0000"/>
                    </a:solidFill>
                  </a:tcPr>
                </a:tc>
                <a:tc>
                  <a:txBody>
                    <a:bodyPr/>
                    <a:lstStyle/>
                    <a:p>
                      <a:pPr indent="0" lvl="0" marL="0" marR="0" rtl="0" algn="ctr">
                        <a:spcBef>
                          <a:spcPts val="0"/>
                        </a:spcBef>
                        <a:spcAft>
                          <a:spcPts val="0"/>
                        </a:spcAft>
                        <a:buClr>
                          <a:schemeClr val="lt1"/>
                        </a:buClr>
                        <a:buSzPts val="1800"/>
                        <a:buFont typeface="Century Gothic"/>
                        <a:buNone/>
                      </a:pPr>
                      <a:r>
                        <a:rPr lang="lv" sz="1800" u="none" cap="none" strike="noStrike">
                          <a:solidFill>
                            <a:schemeClr val="lt1"/>
                          </a:solidFill>
                        </a:rPr>
                        <a:t>Oct </a:t>
                      </a:r>
                      <a:br>
                        <a:rPr lang="lv" sz="1800" u="none" cap="none" strike="noStrike">
                          <a:solidFill>
                            <a:schemeClr val="lt1"/>
                          </a:solidFill>
                        </a:rPr>
                      </a:br>
                      <a:r>
                        <a:rPr lang="lv" sz="1800" u="none" cap="none" strike="noStrike">
                          <a:solidFill>
                            <a:schemeClr val="lt1"/>
                          </a:solidFill>
                        </a:rPr>
                        <a:t>2021</a:t>
                      </a:r>
                      <a:endParaRPr sz="1800" u="none" cap="none" strike="noStrike">
                        <a:solidFill>
                          <a:schemeClr val="lt1"/>
                        </a:solidFill>
                      </a:endParaRPr>
                    </a:p>
                  </a:txBody>
                  <a:tcPr marT="91425" marB="91425" marR="91425" marL="91425" anchor="ctr">
                    <a:solidFill>
                      <a:srgbClr val="7030A0"/>
                    </a:solidFill>
                  </a:tcPr>
                </a:tc>
              </a:tr>
            </a:tbl>
          </a:graphicData>
        </a:graphic>
      </p:graphicFrame>
      <p:cxnSp>
        <p:nvCxnSpPr>
          <p:cNvPr id="193" name="Google Shape;193;p32"/>
          <p:cNvCxnSpPr/>
          <p:nvPr/>
        </p:nvCxnSpPr>
        <p:spPr>
          <a:xfrm rot="10800000">
            <a:off x="569975" y="1439375"/>
            <a:ext cx="0" cy="954600"/>
          </a:xfrm>
          <a:prstGeom prst="straightConnector1">
            <a:avLst/>
          </a:prstGeom>
          <a:noFill/>
          <a:ln cap="flat" cmpd="sng" w="9525">
            <a:solidFill>
              <a:schemeClr val="dk2"/>
            </a:solidFill>
            <a:prstDash val="solid"/>
            <a:round/>
            <a:headEnd len="sm" w="sm" type="none"/>
            <a:tailEnd len="med" w="med" type="oval"/>
          </a:ln>
        </p:spPr>
      </p:cxnSp>
      <p:cxnSp>
        <p:nvCxnSpPr>
          <p:cNvPr id="194" name="Google Shape;194;p32"/>
          <p:cNvCxnSpPr/>
          <p:nvPr/>
        </p:nvCxnSpPr>
        <p:spPr>
          <a:xfrm>
            <a:off x="1777914" y="3071690"/>
            <a:ext cx="0" cy="828000"/>
          </a:xfrm>
          <a:prstGeom prst="straightConnector1">
            <a:avLst/>
          </a:prstGeom>
          <a:noFill/>
          <a:ln cap="flat" cmpd="sng" w="9525">
            <a:solidFill>
              <a:schemeClr val="dk2"/>
            </a:solidFill>
            <a:prstDash val="solid"/>
            <a:round/>
            <a:headEnd len="sm" w="sm" type="none"/>
            <a:tailEnd len="med" w="med" type="oval"/>
          </a:ln>
        </p:spPr>
      </p:cxnSp>
      <p:cxnSp>
        <p:nvCxnSpPr>
          <p:cNvPr id="195" name="Google Shape;195;p32"/>
          <p:cNvCxnSpPr/>
          <p:nvPr/>
        </p:nvCxnSpPr>
        <p:spPr>
          <a:xfrm rot="10800000">
            <a:off x="6037724" y="1546950"/>
            <a:ext cx="0" cy="954600"/>
          </a:xfrm>
          <a:prstGeom prst="straightConnector1">
            <a:avLst/>
          </a:prstGeom>
          <a:noFill/>
          <a:ln cap="flat" cmpd="sng" w="9525">
            <a:solidFill>
              <a:schemeClr val="dk2"/>
            </a:solidFill>
            <a:prstDash val="solid"/>
            <a:round/>
            <a:headEnd len="sm" w="sm" type="none"/>
            <a:tailEnd len="med" w="med" type="oval"/>
          </a:ln>
        </p:spPr>
      </p:cxnSp>
      <p:cxnSp>
        <p:nvCxnSpPr>
          <p:cNvPr id="196" name="Google Shape;196;p32"/>
          <p:cNvCxnSpPr/>
          <p:nvPr/>
        </p:nvCxnSpPr>
        <p:spPr>
          <a:xfrm>
            <a:off x="7700525" y="1610240"/>
            <a:ext cx="0" cy="828000"/>
          </a:xfrm>
          <a:prstGeom prst="straightConnector1">
            <a:avLst/>
          </a:prstGeom>
          <a:noFill/>
          <a:ln cap="flat" cmpd="sng" w="9525">
            <a:solidFill>
              <a:schemeClr val="dk2"/>
            </a:solidFill>
            <a:prstDash val="solid"/>
            <a:round/>
            <a:headEnd len="sm" w="sm" type="none"/>
            <a:tailEnd len="med" w="med" type="oval"/>
          </a:ln>
        </p:spPr>
      </p:cxnSp>
      <p:cxnSp>
        <p:nvCxnSpPr>
          <p:cNvPr id="197" name="Google Shape;197;p32"/>
          <p:cNvCxnSpPr>
            <a:endCxn id="198" idx="2"/>
          </p:cNvCxnSpPr>
          <p:nvPr/>
        </p:nvCxnSpPr>
        <p:spPr>
          <a:xfrm rot="10800000">
            <a:off x="3303850" y="2203100"/>
            <a:ext cx="17100" cy="329700"/>
          </a:xfrm>
          <a:prstGeom prst="straightConnector1">
            <a:avLst/>
          </a:prstGeom>
          <a:noFill/>
          <a:ln cap="flat" cmpd="sng" w="9525">
            <a:solidFill>
              <a:schemeClr val="dk2"/>
            </a:solidFill>
            <a:prstDash val="solid"/>
            <a:round/>
            <a:headEnd len="sm" w="sm" type="none"/>
            <a:tailEnd len="med" w="med" type="oval"/>
          </a:ln>
        </p:spPr>
      </p:cxnSp>
      <p:cxnSp>
        <p:nvCxnSpPr>
          <p:cNvPr id="199" name="Google Shape;199;p32"/>
          <p:cNvCxnSpPr/>
          <p:nvPr/>
        </p:nvCxnSpPr>
        <p:spPr>
          <a:xfrm>
            <a:off x="6112815" y="3125465"/>
            <a:ext cx="0" cy="828000"/>
          </a:xfrm>
          <a:prstGeom prst="straightConnector1">
            <a:avLst/>
          </a:prstGeom>
          <a:noFill/>
          <a:ln cap="flat" cmpd="sng" w="9525">
            <a:solidFill>
              <a:schemeClr val="dk2"/>
            </a:solidFill>
            <a:prstDash val="solid"/>
            <a:round/>
            <a:headEnd len="sm" w="sm" type="none"/>
            <a:tailEnd len="med" w="med" type="oval"/>
          </a:ln>
        </p:spPr>
      </p:cxnSp>
      <p:sp>
        <p:nvSpPr>
          <p:cNvPr id="198" name="Google Shape;198;p32"/>
          <p:cNvSpPr txBox="1"/>
          <p:nvPr/>
        </p:nvSpPr>
        <p:spPr>
          <a:xfrm>
            <a:off x="2818300" y="1371800"/>
            <a:ext cx="971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lv">
                <a:latin typeface="Calibri"/>
                <a:ea typeface="Calibri"/>
                <a:cs typeface="Calibri"/>
                <a:sym typeface="Calibri"/>
              </a:rPr>
              <a:t>Enjoying the summer</a:t>
            </a:r>
            <a:endParaRPr>
              <a:latin typeface="Calibri"/>
              <a:ea typeface="Calibri"/>
              <a:cs typeface="Calibri"/>
              <a:sym typeface="Calibri"/>
            </a:endParaRPr>
          </a:p>
        </p:txBody>
      </p:sp>
      <p:sp>
        <p:nvSpPr>
          <p:cNvPr id="200" name="Google Shape;200;p32"/>
          <p:cNvSpPr txBox="1"/>
          <p:nvPr/>
        </p:nvSpPr>
        <p:spPr>
          <a:xfrm>
            <a:off x="7065875" y="662250"/>
            <a:ext cx="12693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lv" sz="1300">
                <a:latin typeface="Calibri"/>
                <a:ea typeface="Calibri"/>
                <a:cs typeface="Calibri"/>
                <a:sym typeface="Calibri"/>
              </a:rPr>
              <a:t>Gathering up all of our carifying our reasearched information</a:t>
            </a:r>
            <a:endParaRPr sz="13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cxnSp>
        <p:nvCxnSpPr>
          <p:cNvPr id="205" name="Google Shape;205;p33"/>
          <p:cNvCxnSpPr/>
          <p:nvPr/>
        </p:nvCxnSpPr>
        <p:spPr>
          <a:xfrm>
            <a:off x="433425" y="3724283"/>
            <a:ext cx="3891000" cy="0"/>
          </a:xfrm>
          <a:prstGeom prst="straightConnector1">
            <a:avLst/>
          </a:prstGeom>
          <a:noFill/>
          <a:ln cap="flat" cmpd="sng" w="19050">
            <a:solidFill>
              <a:schemeClr val="lt2"/>
            </a:solidFill>
            <a:prstDash val="solid"/>
            <a:round/>
            <a:headEnd len="sm" w="sm" type="none"/>
            <a:tailEnd len="sm" w="sm" type="none"/>
          </a:ln>
        </p:spPr>
      </p:cxnSp>
      <p:cxnSp>
        <p:nvCxnSpPr>
          <p:cNvPr id="206" name="Google Shape;206;p33"/>
          <p:cNvCxnSpPr/>
          <p:nvPr/>
        </p:nvCxnSpPr>
        <p:spPr>
          <a:xfrm>
            <a:off x="4941300" y="3724283"/>
            <a:ext cx="3891000" cy="0"/>
          </a:xfrm>
          <a:prstGeom prst="straightConnector1">
            <a:avLst/>
          </a:prstGeom>
          <a:noFill/>
          <a:ln cap="flat" cmpd="sng" w="19050">
            <a:solidFill>
              <a:schemeClr val="lt2"/>
            </a:solidFill>
            <a:prstDash val="solid"/>
            <a:round/>
            <a:headEnd len="sm" w="sm" type="none"/>
            <a:tailEnd len="sm" w="sm" type="none"/>
          </a:ln>
        </p:spPr>
      </p:cxnSp>
      <p:sp>
        <p:nvSpPr>
          <p:cNvPr id="207" name="Google Shape;207;p33"/>
          <p:cNvSpPr txBox="1"/>
          <p:nvPr>
            <p:ph idx="4294967295" type="body"/>
          </p:nvPr>
        </p:nvSpPr>
        <p:spPr>
          <a:xfrm>
            <a:off x="75400" y="3926313"/>
            <a:ext cx="3999000" cy="6399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1600"/>
              </a:spcAft>
              <a:buSzPts val="1200"/>
              <a:buNone/>
            </a:pPr>
            <a:r>
              <a:rPr lang="lv" sz="1400">
                <a:latin typeface="Calibri"/>
                <a:ea typeface="Calibri"/>
                <a:cs typeface="Calibri"/>
                <a:sym typeface="Calibri"/>
              </a:rPr>
              <a:t>In these photos you can see us participating in different sports and activities.</a:t>
            </a:r>
            <a:endParaRPr sz="1400">
              <a:latin typeface="Calibri"/>
              <a:ea typeface="Calibri"/>
              <a:cs typeface="Calibri"/>
              <a:sym typeface="Calibri"/>
            </a:endParaRPr>
          </a:p>
        </p:txBody>
      </p:sp>
      <p:pic>
        <p:nvPicPr>
          <p:cNvPr id="208" name="Google Shape;208;p33"/>
          <p:cNvPicPr preferRelativeResize="0"/>
          <p:nvPr/>
        </p:nvPicPr>
        <p:blipFill>
          <a:blip r:embed="rId3">
            <a:alphaModFix/>
          </a:blip>
          <a:stretch>
            <a:fillRect/>
          </a:stretch>
        </p:blipFill>
        <p:spPr>
          <a:xfrm>
            <a:off x="-12" y="0"/>
            <a:ext cx="3762475" cy="3756587"/>
          </a:xfrm>
          <a:prstGeom prst="rect">
            <a:avLst/>
          </a:prstGeom>
          <a:noFill/>
          <a:ln>
            <a:noFill/>
          </a:ln>
        </p:spPr>
      </p:pic>
      <p:pic>
        <p:nvPicPr>
          <p:cNvPr id="209" name="Google Shape;209;p33"/>
          <p:cNvPicPr preferRelativeResize="0"/>
          <p:nvPr/>
        </p:nvPicPr>
        <p:blipFill>
          <a:blip r:embed="rId4">
            <a:alphaModFix/>
          </a:blip>
          <a:stretch>
            <a:fillRect/>
          </a:stretch>
        </p:blipFill>
        <p:spPr>
          <a:xfrm>
            <a:off x="3762471" y="0"/>
            <a:ext cx="3357525" cy="2517301"/>
          </a:xfrm>
          <a:prstGeom prst="rect">
            <a:avLst/>
          </a:prstGeom>
          <a:noFill/>
          <a:ln>
            <a:noFill/>
          </a:ln>
        </p:spPr>
      </p:pic>
      <p:pic>
        <p:nvPicPr>
          <p:cNvPr id="210" name="Google Shape;210;p33"/>
          <p:cNvPicPr preferRelativeResize="0"/>
          <p:nvPr/>
        </p:nvPicPr>
        <p:blipFill>
          <a:blip r:embed="rId5">
            <a:alphaModFix/>
          </a:blip>
          <a:stretch>
            <a:fillRect/>
          </a:stretch>
        </p:blipFill>
        <p:spPr>
          <a:xfrm>
            <a:off x="6977426" y="0"/>
            <a:ext cx="2166576" cy="3209926"/>
          </a:xfrm>
          <a:prstGeom prst="rect">
            <a:avLst/>
          </a:prstGeom>
          <a:noFill/>
          <a:ln>
            <a:noFill/>
          </a:ln>
        </p:spPr>
      </p:pic>
      <p:pic>
        <p:nvPicPr>
          <p:cNvPr id="211" name="Google Shape;211;p33"/>
          <p:cNvPicPr preferRelativeResize="0"/>
          <p:nvPr/>
        </p:nvPicPr>
        <p:blipFill>
          <a:blip r:embed="rId6">
            <a:alphaModFix/>
          </a:blip>
          <a:stretch>
            <a:fillRect/>
          </a:stretch>
        </p:blipFill>
        <p:spPr>
          <a:xfrm>
            <a:off x="3888225" y="2124175"/>
            <a:ext cx="3106024" cy="1729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4"/>
          <p:cNvSpPr txBox="1"/>
          <p:nvPr>
            <p:ph type="title"/>
          </p:nvPr>
        </p:nvSpPr>
        <p:spPr>
          <a:xfrm>
            <a:off x="311700" y="278509"/>
            <a:ext cx="7055456" cy="7557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rgbClr val="002060"/>
              </a:buClr>
              <a:buSzPts val="2400"/>
              <a:buFont typeface="Century Gothic"/>
              <a:buNone/>
            </a:pPr>
            <a:r>
              <a:rPr lang="lv" sz="2700">
                <a:solidFill>
                  <a:srgbClr val="002060"/>
                </a:solidFill>
              </a:rPr>
              <a:t>Project results: </a:t>
            </a:r>
            <a:r>
              <a:rPr lang="lv" sz="2100">
                <a:solidFill>
                  <a:srgbClr val="002060"/>
                </a:solidFill>
              </a:rPr>
              <a:t>Physical &amp; social changes</a:t>
            </a:r>
            <a:endParaRPr sz="2100">
              <a:solidFill>
                <a:srgbClr val="002060"/>
              </a:solidFill>
            </a:endParaRPr>
          </a:p>
        </p:txBody>
      </p:sp>
      <p:sp>
        <p:nvSpPr>
          <p:cNvPr id="217" name="Google Shape;217;p34"/>
          <p:cNvSpPr txBox="1"/>
          <p:nvPr>
            <p:ph idx="1" type="body"/>
          </p:nvPr>
        </p:nvSpPr>
        <p:spPr>
          <a:xfrm>
            <a:off x="4333037" y="1288472"/>
            <a:ext cx="4499263" cy="3460172"/>
          </a:xfrm>
          <a:prstGeom prst="rect">
            <a:avLst/>
          </a:prstGeom>
          <a:solidFill>
            <a:srgbClr val="B5FCF9"/>
          </a:solidFill>
          <a:ln>
            <a:noFill/>
          </a:ln>
        </p:spPr>
        <p:txBody>
          <a:bodyPr anchorCtr="0" anchor="t" bIns="91425" lIns="91425" spcFirstLastPara="1" rIns="91425" wrap="square" tIns="91425">
            <a:noAutofit/>
          </a:bodyPr>
          <a:lstStyle/>
          <a:p>
            <a:pPr indent="0" lvl="0" marL="0" rtl="0" algn="l">
              <a:lnSpc>
                <a:spcPct val="120000"/>
              </a:lnSpc>
              <a:spcBef>
                <a:spcPts val="0"/>
              </a:spcBef>
              <a:spcAft>
                <a:spcPts val="1600"/>
              </a:spcAft>
              <a:buSzPts val="1200"/>
              <a:buNone/>
            </a:pPr>
            <a:r>
              <a:rPr b="1" lang="lv">
                <a:solidFill>
                  <a:srgbClr val="595959"/>
                </a:solidFill>
              </a:rPr>
              <a:t>All the people involved got more comfortable with the rules and accepted that they are actually there to help us even when we don’t believe that ourselves. As we grew to understand, we thought of ways how to still enjoy sports in not so conventional ways.</a:t>
            </a:r>
            <a:endParaRPr b="1" sz="1400">
              <a:solidFill>
                <a:srgbClr val="595959"/>
              </a:solidFill>
              <a:latin typeface="Calibri"/>
              <a:ea typeface="Calibri"/>
              <a:cs typeface="Calibri"/>
              <a:sym typeface="Calibri"/>
            </a:endParaRPr>
          </a:p>
        </p:txBody>
      </p:sp>
      <p:sp>
        <p:nvSpPr>
          <p:cNvPr id="218" name="Google Shape;218;p34"/>
          <p:cNvSpPr txBox="1"/>
          <p:nvPr>
            <p:ph idx="4294967295" type="body"/>
          </p:nvPr>
        </p:nvSpPr>
        <p:spPr>
          <a:xfrm>
            <a:off x="311700" y="1288474"/>
            <a:ext cx="3670300" cy="3460172"/>
          </a:xfrm>
          <a:prstGeom prst="rect">
            <a:avLst/>
          </a:prstGeom>
          <a:solidFill>
            <a:srgbClr val="B5FCF9"/>
          </a:solidFill>
          <a:ln>
            <a:noFill/>
          </a:ln>
        </p:spPr>
        <p:txBody>
          <a:bodyPr anchorCtr="0" anchor="t" bIns="91425" lIns="91425" spcFirstLastPara="1" rIns="91425" wrap="square" tIns="91425">
            <a:noAutofit/>
          </a:bodyPr>
          <a:lstStyle/>
          <a:p>
            <a:pPr indent="0" lvl="0" marL="0" rtl="0" algn="l">
              <a:lnSpc>
                <a:spcPct val="120000"/>
              </a:lnSpc>
              <a:spcBef>
                <a:spcPts val="750"/>
              </a:spcBef>
              <a:spcAft>
                <a:spcPts val="0"/>
              </a:spcAft>
              <a:buSzPts val="1400"/>
              <a:buNone/>
            </a:pPr>
            <a:r>
              <a:rPr b="1" lang="lv" sz="1400">
                <a:latin typeface="Calibri"/>
                <a:ea typeface="Calibri"/>
                <a:cs typeface="Calibri"/>
                <a:sym typeface="Calibri"/>
              </a:rPr>
              <a:t>As a result of us ourselves learning about these restrictions and rules we could simplify them for an easier every day life..</a:t>
            </a:r>
            <a:endParaRPr b="1" sz="1400">
              <a:latin typeface="Calibri"/>
              <a:ea typeface="Calibri"/>
              <a:cs typeface="Calibri"/>
              <a:sym typeface="Calibri"/>
            </a:endParaRPr>
          </a:p>
          <a:p>
            <a:pPr indent="0" lvl="0" marL="0" rtl="0" algn="l">
              <a:lnSpc>
                <a:spcPct val="120000"/>
              </a:lnSpc>
              <a:spcBef>
                <a:spcPts val="1600"/>
              </a:spcBef>
              <a:spcAft>
                <a:spcPts val="0"/>
              </a:spcAft>
              <a:buSzPts val="1500"/>
              <a:buNone/>
            </a:pPr>
            <a:r>
              <a:t/>
            </a:r>
            <a:endParaRPr b="1"/>
          </a:p>
          <a:p>
            <a:pPr indent="0" lvl="0" marL="0" rtl="0" algn="l">
              <a:lnSpc>
                <a:spcPct val="120000"/>
              </a:lnSpc>
              <a:spcBef>
                <a:spcPts val="1600"/>
              </a:spcBef>
              <a:spcAft>
                <a:spcPts val="1600"/>
              </a:spcAft>
              <a:buSzPts val="1500"/>
              <a:buNone/>
            </a:pPr>
            <a:r>
              <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5"/>
          <p:cNvSpPr txBox="1"/>
          <p:nvPr>
            <p:ph type="title"/>
          </p:nvPr>
        </p:nvSpPr>
        <p:spPr>
          <a:xfrm>
            <a:off x="311700" y="415636"/>
            <a:ext cx="5683855" cy="7557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rgbClr val="002060"/>
              </a:buClr>
              <a:buSzPts val="2400"/>
              <a:buFont typeface="Century Gothic"/>
              <a:buNone/>
            </a:pPr>
            <a:r>
              <a:rPr lang="lv" sz="2700">
                <a:solidFill>
                  <a:srgbClr val="002060"/>
                </a:solidFill>
              </a:rPr>
              <a:t>Project results: </a:t>
            </a:r>
            <a:r>
              <a:rPr lang="lv" sz="2100">
                <a:solidFill>
                  <a:srgbClr val="002060"/>
                </a:solidFill>
              </a:rPr>
              <a:t>Learning</a:t>
            </a:r>
            <a:endParaRPr sz="2100">
              <a:solidFill>
                <a:srgbClr val="002060"/>
              </a:solidFill>
            </a:endParaRPr>
          </a:p>
        </p:txBody>
      </p:sp>
      <p:sp>
        <p:nvSpPr>
          <p:cNvPr id="224" name="Google Shape;224;p35"/>
          <p:cNvSpPr txBox="1"/>
          <p:nvPr>
            <p:ph idx="1" type="body"/>
          </p:nvPr>
        </p:nvSpPr>
        <p:spPr>
          <a:xfrm>
            <a:off x="4738256" y="1369666"/>
            <a:ext cx="4013420" cy="3358198"/>
          </a:xfrm>
          <a:prstGeom prst="rect">
            <a:avLst/>
          </a:prstGeom>
          <a:solidFill>
            <a:srgbClr val="CFF4DE"/>
          </a:solid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1200"/>
              <a:buNone/>
            </a:pPr>
            <a:r>
              <a:rPr b="1" lang="lv" sz="1400">
                <a:solidFill>
                  <a:srgbClr val="595959"/>
                </a:solidFill>
                <a:latin typeface="Calibri"/>
                <a:ea typeface="Calibri"/>
                <a:cs typeface="Calibri"/>
                <a:sym typeface="Calibri"/>
              </a:rPr>
              <a:t>We learned that, everything can change within a day, so we have to stay adaptable. We also learned that we have to be open minded and stay aware.</a:t>
            </a:r>
            <a:endParaRPr/>
          </a:p>
          <a:p>
            <a:pPr indent="0" lvl="0" marL="0" rtl="0" algn="l">
              <a:lnSpc>
                <a:spcPct val="120000"/>
              </a:lnSpc>
              <a:spcBef>
                <a:spcPts val="1600"/>
              </a:spcBef>
              <a:spcAft>
                <a:spcPts val="1600"/>
              </a:spcAft>
              <a:buSzPts val="1200"/>
              <a:buNone/>
            </a:pPr>
            <a:r>
              <a:t/>
            </a:r>
            <a:endParaRPr b="1" sz="1400">
              <a:latin typeface="Calibri"/>
              <a:ea typeface="Calibri"/>
              <a:cs typeface="Calibri"/>
              <a:sym typeface="Calibri"/>
            </a:endParaRPr>
          </a:p>
        </p:txBody>
      </p:sp>
      <p:sp>
        <p:nvSpPr>
          <p:cNvPr id="225" name="Google Shape;225;p35"/>
          <p:cNvSpPr txBox="1"/>
          <p:nvPr>
            <p:ph idx="4294967295" type="body"/>
          </p:nvPr>
        </p:nvSpPr>
        <p:spPr>
          <a:xfrm>
            <a:off x="311700" y="1369666"/>
            <a:ext cx="4013200" cy="3358197"/>
          </a:xfrm>
          <a:prstGeom prst="rect">
            <a:avLst/>
          </a:prstGeom>
          <a:solidFill>
            <a:srgbClr val="CFF4DE"/>
          </a:solidFill>
          <a:ln>
            <a:noFill/>
          </a:ln>
        </p:spPr>
        <p:txBody>
          <a:bodyPr anchorCtr="0" anchor="t" bIns="45700" lIns="91425" spcFirstLastPara="1" rIns="91425" wrap="square" tIns="45700">
            <a:normAutofit/>
          </a:bodyPr>
          <a:lstStyle/>
          <a:p>
            <a:pPr indent="0" lvl="0" marL="152400" rtl="0" algn="l">
              <a:lnSpc>
                <a:spcPct val="120000"/>
              </a:lnSpc>
              <a:spcBef>
                <a:spcPts val="0"/>
              </a:spcBef>
              <a:spcAft>
                <a:spcPts val="0"/>
              </a:spcAft>
              <a:buSzPts val="1400"/>
              <a:buNone/>
            </a:pPr>
            <a:r>
              <a:rPr b="1" lang="lv" sz="1400">
                <a:latin typeface="Calibri"/>
                <a:ea typeface="Calibri"/>
                <a:cs typeface="Calibri"/>
                <a:sym typeface="Calibri"/>
              </a:rPr>
              <a:t>As a result of getting comfortable with the rules…</a:t>
            </a:r>
            <a:endParaRPr/>
          </a:p>
          <a:p>
            <a:pPr indent="0" lvl="0" marL="152400" rtl="0" algn="l">
              <a:lnSpc>
                <a:spcPct val="120000"/>
              </a:lnSpc>
              <a:spcBef>
                <a:spcPts val="750"/>
              </a:spcBef>
              <a:spcAft>
                <a:spcPts val="0"/>
              </a:spcAft>
              <a:buSzPts val="1400"/>
              <a:buNone/>
            </a:pPr>
            <a:r>
              <a:t/>
            </a:r>
            <a:endParaRPr b="1" sz="1400">
              <a:latin typeface="Calibri"/>
              <a:ea typeface="Calibri"/>
              <a:cs typeface="Calibri"/>
              <a:sym typeface="Calibri"/>
            </a:endParaRPr>
          </a:p>
          <a:p>
            <a:pPr indent="0" lvl="0" marL="152400" rtl="0" algn="l">
              <a:lnSpc>
                <a:spcPct val="120000"/>
              </a:lnSpc>
              <a:spcBef>
                <a:spcPts val="750"/>
              </a:spcBef>
              <a:spcAft>
                <a:spcPts val="0"/>
              </a:spcAft>
              <a:buSzPts val="1400"/>
              <a:buNone/>
            </a:pPr>
            <a:r>
              <a:t/>
            </a:r>
            <a:endParaRPr b="1" sz="14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ph type="title"/>
          </p:nvPr>
        </p:nvSpPr>
        <p:spPr>
          <a:xfrm>
            <a:off x="312966" y="174600"/>
            <a:ext cx="6432000" cy="7557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rgbClr val="002060"/>
              </a:buClr>
              <a:buSzPts val="2400"/>
              <a:buFont typeface="Century Gothic"/>
              <a:buNone/>
            </a:pPr>
            <a:r>
              <a:rPr lang="lv" sz="2700">
                <a:solidFill>
                  <a:srgbClr val="002060"/>
                </a:solidFill>
              </a:rPr>
              <a:t>Project results: </a:t>
            </a:r>
            <a:r>
              <a:rPr lang="lv" sz="2100">
                <a:solidFill>
                  <a:srgbClr val="002060"/>
                </a:solidFill>
              </a:rPr>
              <a:t>impacts</a:t>
            </a:r>
            <a:endParaRPr sz="2100">
              <a:solidFill>
                <a:srgbClr val="002060"/>
              </a:solidFill>
            </a:endParaRPr>
          </a:p>
        </p:txBody>
      </p:sp>
      <p:sp>
        <p:nvSpPr>
          <p:cNvPr id="231" name="Google Shape;231;p36"/>
          <p:cNvSpPr txBox="1"/>
          <p:nvPr>
            <p:ph idx="1" type="body"/>
          </p:nvPr>
        </p:nvSpPr>
        <p:spPr>
          <a:xfrm>
            <a:off x="4738256" y="1205346"/>
            <a:ext cx="4013420" cy="3512127"/>
          </a:xfrm>
          <a:prstGeom prst="rect">
            <a:avLst/>
          </a:prstGeom>
          <a:solidFill>
            <a:srgbClr val="FDD4C0"/>
          </a:solid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1200"/>
              <a:buNone/>
            </a:pPr>
            <a:r>
              <a:rPr b="1" lang="lv" sz="1400">
                <a:solidFill>
                  <a:srgbClr val="595959"/>
                </a:solidFill>
                <a:latin typeface="Calibri"/>
                <a:ea typeface="Calibri"/>
                <a:cs typeface="Calibri"/>
                <a:sym typeface="Calibri"/>
              </a:rPr>
              <a:t>With us will stay the abillity to think outside the box in stranded situations, and we hope we inspire people with our hopefullness to try and achieve more and more. We also hope that by expieriencing the quarantining, social distancing etc. together we get a better eduction, more of it hands on, because we all agree on one thing - online school was difficult.</a:t>
            </a:r>
            <a:endParaRPr b="1" sz="1400">
              <a:latin typeface="Calibri"/>
              <a:ea typeface="Calibri"/>
              <a:cs typeface="Calibri"/>
              <a:sym typeface="Calibri"/>
            </a:endParaRPr>
          </a:p>
          <a:p>
            <a:pPr indent="0" lvl="0" marL="0" rtl="0" algn="l">
              <a:lnSpc>
                <a:spcPct val="120000"/>
              </a:lnSpc>
              <a:spcBef>
                <a:spcPts val="1600"/>
              </a:spcBef>
              <a:spcAft>
                <a:spcPts val="1600"/>
              </a:spcAft>
              <a:buSzPts val="1200"/>
              <a:buNone/>
            </a:pPr>
            <a:r>
              <a:t/>
            </a:r>
            <a:endParaRPr b="1" sz="1400">
              <a:latin typeface="Calibri"/>
              <a:ea typeface="Calibri"/>
              <a:cs typeface="Calibri"/>
              <a:sym typeface="Calibri"/>
            </a:endParaRPr>
          </a:p>
        </p:txBody>
      </p:sp>
      <p:sp>
        <p:nvSpPr>
          <p:cNvPr id="232" name="Google Shape;232;p36"/>
          <p:cNvSpPr txBox="1"/>
          <p:nvPr>
            <p:ph idx="4294967295" type="body"/>
          </p:nvPr>
        </p:nvSpPr>
        <p:spPr>
          <a:xfrm>
            <a:off x="311700" y="1205346"/>
            <a:ext cx="4013200" cy="3512128"/>
          </a:xfrm>
          <a:prstGeom prst="rect">
            <a:avLst/>
          </a:prstGeom>
          <a:solidFill>
            <a:srgbClr val="FDD4C0"/>
          </a:solidFill>
          <a:ln>
            <a:noFill/>
          </a:ln>
        </p:spPr>
        <p:txBody>
          <a:bodyPr anchorCtr="0" anchor="t" bIns="45700" lIns="91425" spcFirstLastPara="1" rIns="91425" wrap="square" tIns="45700">
            <a:normAutofit/>
          </a:bodyPr>
          <a:lstStyle/>
          <a:p>
            <a:pPr indent="0" lvl="0" marL="152400" rtl="0" algn="l">
              <a:lnSpc>
                <a:spcPct val="120000"/>
              </a:lnSpc>
              <a:spcBef>
                <a:spcPts val="0"/>
              </a:spcBef>
              <a:spcAft>
                <a:spcPts val="0"/>
              </a:spcAft>
              <a:buSzPts val="1400"/>
              <a:buNone/>
            </a:pPr>
            <a:r>
              <a:rPr b="1" lang="lv" sz="1400">
                <a:latin typeface="Calibri"/>
                <a:ea typeface="Calibri"/>
                <a:cs typeface="Calibri"/>
                <a:sym typeface="Calibri"/>
              </a:rPr>
              <a:t>As a result of everything adding up...</a:t>
            </a:r>
            <a:endParaRPr b="1" sz="14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