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8" roundtripDataSignature="AMtx7mh238uah/3gOESEWlBBMrf5mJzkB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customschemas.google.com/relationships/presentationmetadata" Target="meta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" name="Google Shape;244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ajd tytułowy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5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5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4000">
        <p14:vortex dir="r"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tuł i tekst pionowy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4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4000">
        <p14:vortex dir="r"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tuł pionowy i teks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5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5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4000">
        <p14:vortex dir="r"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tuł i zawartość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4000">
        <p14:vortex dir="r"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główek sekcji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7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7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4000">
        <p14:vortex dir="r"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wa elementy zawartości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8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8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4000">
        <p14:vortex dir="r"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ównanie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9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9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9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9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9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4000">
        <p14:vortex dir="r"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lko tytuł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4000">
        <p14:vortex dir="r"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usty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4000">
        <p14:vortex dir="r"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awartość z podpisem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2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22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4000">
        <p14:vortex dir="r"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az z podpisem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3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3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23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4000">
        <p14:vortex dir="r"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>
    <mc:Choice Requires="p14">
      <p:transition spd="slow" p14:dur="4000">
        <p14:vortex dir="r"/>
      </p:transition>
    </mc:Choice>
    <mc:Fallback>
      <p:transition spd="med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14.png"/><Relationship Id="rId5" Type="http://schemas.openxmlformats.org/officeDocument/2006/relationships/image" Target="../media/image16.jpg"/><Relationship Id="rId6" Type="http://schemas.openxmlformats.org/officeDocument/2006/relationships/image" Target="../media/image2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2.png"/><Relationship Id="rId4" Type="http://schemas.openxmlformats.org/officeDocument/2006/relationships/image" Target="../media/image13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0.png"/><Relationship Id="rId4" Type="http://schemas.openxmlformats.org/officeDocument/2006/relationships/image" Target="../media/image2.png"/><Relationship Id="rId5" Type="http://schemas.openxmlformats.org/officeDocument/2006/relationships/image" Target="../media/image17.png"/><Relationship Id="rId6" Type="http://schemas.openxmlformats.org/officeDocument/2006/relationships/image" Target="../media/image19.png"/><Relationship Id="rId7" Type="http://schemas.openxmlformats.org/officeDocument/2006/relationships/image" Target="../media/image5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2.png"/><Relationship Id="rId4" Type="http://schemas.openxmlformats.org/officeDocument/2006/relationships/image" Target="../media/image18.png"/><Relationship Id="rId5" Type="http://schemas.openxmlformats.org/officeDocument/2006/relationships/hyperlink" Target="https://drive.google.com/file/d/1CHFwA6RsnG7QVNv0MWpBvjhrLiZwUiRR/view?usp=sharing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0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9.png"/><Relationship Id="rId4" Type="http://schemas.openxmlformats.org/officeDocument/2006/relationships/image" Target="../media/image6.png"/><Relationship Id="rId5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1" y="0"/>
            <a:ext cx="4234905" cy="4562780"/>
          </a:xfrm>
          <a:prstGeom prst="rect">
            <a:avLst/>
          </a:prstGeom>
          <a:gradFill>
            <a:gsLst>
              <a:gs pos="0">
                <a:schemeClr val="accent6"/>
              </a:gs>
              <a:gs pos="25000">
                <a:schemeClr val="accent6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/>
          <p:nvPr/>
        </p:nvSpPr>
        <p:spPr>
          <a:xfrm>
            <a:off x="4234906" y="0"/>
            <a:ext cx="7956409" cy="6858000"/>
          </a:xfrm>
          <a:prstGeom prst="rect">
            <a:avLst/>
          </a:prstGeom>
          <a:gradFill>
            <a:gsLst>
              <a:gs pos="0">
                <a:schemeClr val="accent6"/>
              </a:gs>
              <a:gs pos="25000">
                <a:schemeClr val="accent6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6" name="Google Shape;86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"/>
          <p:cNvSpPr txBox="1"/>
          <p:nvPr>
            <p:ph type="ctrTitle"/>
          </p:nvPr>
        </p:nvSpPr>
        <p:spPr>
          <a:xfrm>
            <a:off x="804620" y="4760536"/>
            <a:ext cx="6567346" cy="19230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Calibri"/>
              <a:buNone/>
            </a:pPr>
            <a:r>
              <a:rPr lang="pl-PL" sz="4800">
                <a:solidFill>
                  <a:srgbClr val="000000"/>
                </a:solidFill>
              </a:rPr>
              <a:t>MBL Sue Ryder School Poland</a:t>
            </a:r>
            <a:endParaRPr/>
          </a:p>
        </p:txBody>
      </p:sp>
      <p:sp>
        <p:nvSpPr>
          <p:cNvPr id="88" name="Google Shape;88;p1"/>
          <p:cNvSpPr/>
          <p:nvPr/>
        </p:nvSpPr>
        <p:spPr>
          <a:xfrm>
            <a:off x="-684" y="2"/>
            <a:ext cx="3799103" cy="3822917"/>
          </a:xfrm>
          <a:custGeom>
            <a:rect b="b" l="l" r="r" t="t"/>
            <a:pathLst>
              <a:path extrusionOk="0" h="3822917" w="3799103">
                <a:moveTo>
                  <a:pt x="370922" y="0"/>
                </a:moveTo>
                <a:lnTo>
                  <a:pt x="2961741" y="0"/>
                </a:lnTo>
                <a:lnTo>
                  <a:pt x="3023310" y="46041"/>
                </a:lnTo>
                <a:cubicBezTo>
                  <a:pt x="3497106" y="437052"/>
                  <a:pt x="3799103" y="1028796"/>
                  <a:pt x="3799103" y="1691074"/>
                </a:cubicBezTo>
                <a:cubicBezTo>
                  <a:pt x="3799103" y="2868458"/>
                  <a:pt x="2844644" y="3822917"/>
                  <a:pt x="1667260" y="3822917"/>
                </a:cubicBezTo>
                <a:cubicBezTo>
                  <a:pt x="1004982" y="3822917"/>
                  <a:pt x="413238" y="3520920"/>
                  <a:pt x="22227" y="3047124"/>
                </a:cubicBezTo>
                <a:lnTo>
                  <a:pt x="0" y="3017401"/>
                </a:lnTo>
                <a:lnTo>
                  <a:pt x="0" y="364747"/>
                </a:lnTo>
                <a:lnTo>
                  <a:pt x="22227" y="335024"/>
                </a:lnTo>
                <a:cubicBezTo>
                  <a:pt x="119980" y="216575"/>
                  <a:pt x="230278" y="108864"/>
                  <a:pt x="351088" y="1392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9" name="Google Shape;89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66100" y="501339"/>
            <a:ext cx="2629584" cy="2406069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"/>
          <p:cNvSpPr/>
          <p:nvPr/>
        </p:nvSpPr>
        <p:spPr>
          <a:xfrm>
            <a:off x="7881589" y="2057400"/>
            <a:ext cx="4310411" cy="4800600"/>
          </a:xfrm>
          <a:custGeom>
            <a:rect b="b" l="l" r="r" t="t"/>
            <a:pathLst>
              <a:path extrusionOk="0" h="4656219" w="4180773">
                <a:moveTo>
                  <a:pt x="2631284" y="0"/>
                </a:moveTo>
                <a:cubicBezTo>
                  <a:pt x="3176241" y="0"/>
                  <a:pt x="3682504" y="165666"/>
                  <a:pt x="4102460" y="449382"/>
                </a:cubicBezTo>
                <a:lnTo>
                  <a:pt x="4180773" y="507944"/>
                </a:lnTo>
                <a:lnTo>
                  <a:pt x="4180773" y="4656219"/>
                </a:lnTo>
                <a:lnTo>
                  <a:pt x="951501" y="4656219"/>
                </a:lnTo>
                <a:lnTo>
                  <a:pt x="770685" y="4491883"/>
                </a:lnTo>
                <a:cubicBezTo>
                  <a:pt x="294517" y="4015714"/>
                  <a:pt x="0" y="3357893"/>
                  <a:pt x="0" y="2631284"/>
                </a:cubicBezTo>
                <a:cubicBezTo>
                  <a:pt x="0" y="1178066"/>
                  <a:pt x="1178066" y="0"/>
                  <a:pt x="2631284" y="0"/>
                </a:cubicBezTo>
                <a:close/>
              </a:path>
            </a:pathLst>
          </a:custGeom>
          <a:solidFill>
            <a:srgbClr val="FFFFFF"/>
          </a:solidFill>
          <a:ln cap="flat" cmpd="sng" w="1270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4497624" y="0"/>
            <a:ext cx="3383280" cy="2942512"/>
          </a:xfrm>
          <a:custGeom>
            <a:rect b="b" l="l" r="r" t="t"/>
            <a:pathLst>
              <a:path extrusionOk="0" h="2942512" w="3383280">
                <a:moveTo>
                  <a:pt x="555657" y="0"/>
                </a:moveTo>
                <a:lnTo>
                  <a:pt x="2827623" y="0"/>
                </a:lnTo>
                <a:lnTo>
                  <a:pt x="2887810" y="54702"/>
                </a:lnTo>
                <a:cubicBezTo>
                  <a:pt x="3193937" y="360829"/>
                  <a:pt x="3383280" y="783739"/>
                  <a:pt x="3383280" y="1250872"/>
                </a:cubicBezTo>
                <a:cubicBezTo>
                  <a:pt x="3383280" y="2185139"/>
                  <a:pt x="2625907" y="2942512"/>
                  <a:pt x="1691640" y="2942512"/>
                </a:cubicBezTo>
                <a:cubicBezTo>
                  <a:pt x="757373" y="2942512"/>
                  <a:pt x="0" y="2185139"/>
                  <a:pt x="0" y="1250872"/>
                </a:cubicBezTo>
                <a:cubicBezTo>
                  <a:pt x="0" y="783739"/>
                  <a:pt x="189344" y="360829"/>
                  <a:pt x="495470" y="54702"/>
                </a:cubicBezTo>
                <a:close/>
              </a:path>
            </a:pathLst>
          </a:custGeom>
          <a:solidFill>
            <a:srgbClr val="FFFFFF"/>
          </a:solidFill>
          <a:ln cap="flat" cmpd="sng" w="1270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2" name="Google Shape;92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006561" y="1083528"/>
            <a:ext cx="2365405" cy="502648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8704899" y="4361103"/>
            <a:ext cx="3217333" cy="92498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4000">
        <p14:vortex dir="r"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0"/>
          <p:cNvSpPr/>
          <p:nvPr/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rgbClr val="4472C3">
                  <a:alpha val="81960"/>
                </a:srgbClr>
              </a:gs>
              <a:gs pos="25000">
                <a:srgbClr val="4472C4">
                  <a:alpha val="60000"/>
                </a:srgbClr>
              </a:gs>
              <a:gs pos="94000">
                <a:srgbClr val="AEABAB"/>
              </a:gs>
              <a:gs pos="100000">
                <a:srgbClr val="AEABAB"/>
              </a:gs>
            </a:gsLst>
            <a:lin ang="4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8" name="Google Shape;188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Google Shape;189;p10"/>
          <p:cNvSpPr txBox="1"/>
          <p:nvPr>
            <p:ph type="title"/>
          </p:nvPr>
        </p:nvSpPr>
        <p:spPr>
          <a:xfrm>
            <a:off x="6094105" y="802955"/>
            <a:ext cx="4977976" cy="14540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</a:pPr>
            <a:r>
              <a:rPr lang="pl-PL">
                <a:solidFill>
                  <a:srgbClr val="000000"/>
                </a:solidFill>
              </a:rPr>
              <a:t>Next steps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90" name="Google Shape;190;p10"/>
          <p:cNvSpPr/>
          <p:nvPr/>
        </p:nvSpPr>
        <p:spPr>
          <a:xfrm>
            <a:off x="0" y="738619"/>
            <a:ext cx="5000438" cy="5400962"/>
          </a:xfrm>
          <a:custGeom>
            <a:rect b="b" l="l" r="r" t="t"/>
            <a:pathLst>
              <a:path extrusionOk="0" h="5400962" w="5000438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 cap="flat" cmpd="sng" w="12700">
            <a:solidFill>
              <a:srgbClr val="B3C6E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Żarówka" id="191" name="Google Shape;191;p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50254" y="1629089"/>
            <a:ext cx="3620021" cy="3620021"/>
          </a:xfrm>
          <a:prstGeom prst="rect">
            <a:avLst/>
          </a:prstGeom>
          <a:noFill/>
          <a:ln>
            <a:noFill/>
          </a:ln>
        </p:spPr>
      </p:pic>
      <p:sp>
        <p:nvSpPr>
          <p:cNvPr id="192" name="Google Shape;192;p10"/>
          <p:cNvSpPr txBox="1"/>
          <p:nvPr>
            <p:ph idx="1" type="body"/>
          </p:nvPr>
        </p:nvSpPr>
        <p:spPr>
          <a:xfrm>
            <a:off x="6090574" y="2421682"/>
            <a:ext cx="4977578" cy="36392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lang="pl-PL" sz="2000">
                <a:solidFill>
                  <a:srgbClr val="000000"/>
                </a:solidFill>
              </a:rPr>
              <a:t>we would like to share our thoughts with our schoolmates at their classes next month</a:t>
            </a:r>
            <a:endParaRPr b="0" sz="20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>
    <mc:Choice Requires="p14">
      <p:transition spd="slow" p14:dur="4000">
        <p14:vortex dir="r"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1"/>
          <p:cNvSpPr/>
          <p:nvPr/>
        </p:nvSpPr>
        <p:spPr>
          <a:xfrm>
            <a:off x="0" y="0"/>
            <a:ext cx="12191999" cy="685736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p11"/>
          <p:cNvSpPr txBox="1"/>
          <p:nvPr>
            <p:ph type="title"/>
          </p:nvPr>
        </p:nvSpPr>
        <p:spPr>
          <a:xfrm>
            <a:off x="645065" y="1463040"/>
            <a:ext cx="3796306" cy="26909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pl-PL" sz="4800"/>
              <a:t>Work in international teams</a:t>
            </a:r>
            <a:endParaRPr/>
          </a:p>
        </p:txBody>
      </p:sp>
      <p:grpSp>
        <p:nvGrpSpPr>
          <p:cNvPr id="199" name="Google Shape;199;p11"/>
          <p:cNvGrpSpPr/>
          <p:nvPr/>
        </p:nvGrpSpPr>
        <p:grpSpPr>
          <a:xfrm>
            <a:off x="209667" y="4415245"/>
            <a:ext cx="11982332" cy="2087795"/>
            <a:chOff x="143163" y="5763486"/>
            <a:chExt cx="11982332" cy="739555"/>
          </a:xfrm>
        </p:grpSpPr>
        <p:sp>
          <p:nvSpPr>
            <p:cNvPr id="200" name="Google Shape;200;p11"/>
            <p:cNvSpPr/>
            <p:nvPr/>
          </p:nvSpPr>
          <p:spPr>
            <a:xfrm rot="10800000">
              <a:off x="357444" y="5763486"/>
              <a:ext cx="11768051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201" name="Google Shape;201;p11"/>
            <p:cNvCxnSpPr/>
            <p:nvPr/>
          </p:nvCxnSpPr>
          <p:spPr>
            <a:xfrm flipH="1">
              <a:off x="143163" y="5763486"/>
              <a:ext cx="1" cy="739555"/>
            </a:xfrm>
            <a:prstGeom prst="straightConnector1">
              <a:avLst/>
            </a:prstGeom>
            <a:noFill/>
            <a:ln cap="flat" cmpd="sng" w="177800">
              <a:solidFill>
                <a:schemeClr val="accent4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sp>
        <p:nvSpPr>
          <p:cNvPr id="202" name="Google Shape;202;p11"/>
          <p:cNvSpPr/>
          <p:nvPr/>
        </p:nvSpPr>
        <p:spPr>
          <a:xfrm>
            <a:off x="5133706" y="587829"/>
            <a:ext cx="6505300" cy="5682342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139700" rotWithShape="0" algn="t" dir="5400000" dist="127000">
              <a:srgbClr val="000000">
                <a:alpha val="1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03" name="Google Shape;203;p11"/>
          <p:cNvGrpSpPr/>
          <p:nvPr/>
        </p:nvGrpSpPr>
        <p:grpSpPr>
          <a:xfrm>
            <a:off x="5444468" y="1664444"/>
            <a:ext cx="5962720" cy="3659041"/>
            <a:chOff x="0" y="660140"/>
            <a:chExt cx="5962720" cy="3659041"/>
          </a:xfrm>
        </p:grpSpPr>
        <p:sp>
          <p:nvSpPr>
            <p:cNvPr id="204" name="Google Shape;204;p11"/>
            <p:cNvSpPr/>
            <p:nvPr/>
          </p:nvSpPr>
          <p:spPr>
            <a:xfrm>
              <a:off x="0" y="1073421"/>
              <a:ext cx="5962720" cy="705600"/>
            </a:xfrm>
            <a:prstGeom prst="rect">
              <a:avLst/>
            </a:prstGeom>
            <a:solidFill>
              <a:schemeClr val="lt1">
                <a:alpha val="89803"/>
              </a:schemeClr>
            </a:solidFill>
            <a:ln cap="flat" cmpd="sng" w="12700">
              <a:solidFill>
                <a:schemeClr val="accent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5" name="Google Shape;205;p11"/>
            <p:cNvSpPr/>
            <p:nvPr/>
          </p:nvSpPr>
          <p:spPr>
            <a:xfrm>
              <a:off x="298136" y="660140"/>
              <a:ext cx="4173904" cy="826560"/>
            </a:xfrm>
            <a:prstGeom prst="roundRect">
              <a:avLst>
                <a:gd fmla="val 16667" name="adj"/>
              </a:avLst>
            </a:prstGeom>
            <a:solidFill>
              <a:schemeClr val="accent2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6" name="Google Shape;206;p11"/>
            <p:cNvSpPr txBox="1"/>
            <p:nvPr/>
          </p:nvSpPr>
          <p:spPr>
            <a:xfrm>
              <a:off x="338485" y="700489"/>
              <a:ext cx="4093206" cy="74586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57750" spcFirstLastPara="1" rIns="157750" wrap="square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Calibri"/>
                <a:buNone/>
              </a:pPr>
              <a:r>
                <a:rPr b="0" i="0" lang="pl-PL" sz="2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Four 1 (Poland+Spain)</a:t>
              </a:r>
              <a:endPara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7" name="Google Shape;207;p11"/>
            <p:cNvSpPr/>
            <p:nvPr/>
          </p:nvSpPr>
          <p:spPr>
            <a:xfrm>
              <a:off x="0" y="2343501"/>
              <a:ext cx="5962720" cy="705600"/>
            </a:xfrm>
            <a:prstGeom prst="rect">
              <a:avLst/>
            </a:prstGeom>
            <a:solidFill>
              <a:schemeClr val="lt1">
                <a:alpha val="89803"/>
              </a:schemeClr>
            </a:solidFill>
            <a:ln cap="flat" cmpd="sng" w="12700">
              <a:solidFill>
                <a:schemeClr val="accent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8" name="Google Shape;208;p11"/>
            <p:cNvSpPr/>
            <p:nvPr/>
          </p:nvSpPr>
          <p:spPr>
            <a:xfrm>
              <a:off x="298136" y="1930221"/>
              <a:ext cx="4173904" cy="826560"/>
            </a:xfrm>
            <a:prstGeom prst="roundRect">
              <a:avLst>
                <a:gd fmla="val 16667" name="adj"/>
              </a:avLst>
            </a:prstGeom>
            <a:solidFill>
              <a:schemeClr val="accent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9" name="Google Shape;209;p11"/>
            <p:cNvSpPr txBox="1"/>
            <p:nvPr/>
          </p:nvSpPr>
          <p:spPr>
            <a:xfrm>
              <a:off x="338485" y="1970570"/>
              <a:ext cx="4093206" cy="74586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57750" spcFirstLastPara="1" rIns="157750" wrap="square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Calibri"/>
                <a:buNone/>
              </a:pPr>
              <a:r>
                <a:rPr b="0" i="0" lang="pl-PL" sz="2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Four 7 (Poland+Romania)</a:t>
              </a:r>
              <a:endPara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0" name="Google Shape;210;p11"/>
            <p:cNvSpPr/>
            <p:nvPr/>
          </p:nvSpPr>
          <p:spPr>
            <a:xfrm>
              <a:off x="0" y="3613581"/>
              <a:ext cx="5962720" cy="705600"/>
            </a:xfrm>
            <a:prstGeom prst="rect">
              <a:avLst/>
            </a:prstGeom>
            <a:solidFill>
              <a:schemeClr val="lt1">
                <a:alpha val="89803"/>
              </a:schemeClr>
            </a:solidFill>
            <a:ln cap="flat" cmpd="sng" w="12700">
              <a:solidFill>
                <a:schemeClr val="accent4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1" name="Google Shape;211;p11"/>
            <p:cNvSpPr/>
            <p:nvPr/>
          </p:nvSpPr>
          <p:spPr>
            <a:xfrm>
              <a:off x="298136" y="3200301"/>
              <a:ext cx="4173904" cy="826560"/>
            </a:xfrm>
            <a:prstGeom prst="roundRect">
              <a:avLst>
                <a:gd fmla="val 16667" name="adj"/>
              </a:avLst>
            </a:prstGeom>
            <a:solidFill>
              <a:schemeClr val="accent4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2" name="Google Shape;212;p11"/>
            <p:cNvSpPr txBox="1"/>
            <p:nvPr/>
          </p:nvSpPr>
          <p:spPr>
            <a:xfrm>
              <a:off x="338485" y="3240650"/>
              <a:ext cx="4093206" cy="74586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57750" spcFirstLastPara="1" rIns="157750" wrap="square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Calibri"/>
                <a:buNone/>
              </a:pPr>
              <a:r>
                <a:rPr b="0" i="0" lang="pl-PL" sz="2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Four 8 (Poland+Romania)</a:t>
              </a:r>
              <a:endPara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  <mc:AlternateContent>
    <mc:Choice Requires="p14">
      <p:transition spd="slow" p14:dur="4000">
        <p14:vortex dir="r"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1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Google Shape;218;p12"/>
          <p:cNvSpPr txBox="1"/>
          <p:nvPr>
            <p:ph type="title"/>
          </p:nvPr>
        </p:nvSpPr>
        <p:spPr>
          <a:xfrm>
            <a:off x="841248" y="334644"/>
            <a:ext cx="10509504" cy="10769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pl-PL" sz="4000"/>
              <a:t>difficulties</a:t>
            </a:r>
            <a:endParaRPr/>
          </a:p>
        </p:txBody>
      </p:sp>
      <p:sp>
        <p:nvSpPr>
          <p:cNvPr id="219" name="Google Shape;219;p12"/>
          <p:cNvSpPr/>
          <p:nvPr/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Google Shape;220;p12"/>
          <p:cNvSpPr/>
          <p:nvPr/>
        </p:nvSpPr>
        <p:spPr>
          <a:xfrm>
            <a:off x="841248" y="1512994"/>
            <a:ext cx="10506456" cy="18288"/>
          </a:xfrm>
          <a:prstGeom prst="rect">
            <a:avLst/>
          </a:prstGeom>
          <a:solidFill>
            <a:srgbClr val="D5D5D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21" name="Google Shape;221;p12"/>
          <p:cNvGrpSpPr/>
          <p:nvPr/>
        </p:nvGrpSpPr>
        <p:grpSpPr>
          <a:xfrm>
            <a:off x="953472" y="2636193"/>
            <a:ext cx="10267956" cy="2960658"/>
            <a:chOff x="115272" y="898833"/>
            <a:chExt cx="10267956" cy="2960658"/>
          </a:xfrm>
        </p:grpSpPr>
        <p:sp>
          <p:nvSpPr>
            <p:cNvPr id="222" name="Google Shape;222;p12"/>
            <p:cNvSpPr/>
            <p:nvPr/>
          </p:nvSpPr>
          <p:spPr>
            <a:xfrm>
              <a:off x="474228" y="898833"/>
              <a:ext cx="1098000" cy="10980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3" name="Google Shape;223;p12"/>
            <p:cNvSpPr/>
            <p:nvPr/>
          </p:nvSpPr>
          <p:spPr>
            <a:xfrm>
              <a:off x="708228" y="1132833"/>
              <a:ext cx="630000" cy="630000"/>
            </a:xfrm>
            <a:prstGeom prst="rect">
              <a:avLst/>
            </a:pr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4" name="Google Shape;224;p12"/>
            <p:cNvSpPr/>
            <p:nvPr/>
          </p:nvSpPr>
          <p:spPr>
            <a:xfrm>
              <a:off x="115272" y="2276478"/>
              <a:ext cx="1800000" cy="158301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5" name="Google Shape;225;p12"/>
            <p:cNvSpPr txBox="1"/>
            <p:nvPr/>
          </p:nvSpPr>
          <p:spPr>
            <a:xfrm>
              <a:off x="115272" y="2276478"/>
              <a:ext cx="1800000" cy="158301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r>
                <a:rPr b="0" i="0" lang="pl-PL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LOCKDOWN AND WORKING ONLINE</a:t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6" name="Google Shape;226;p12"/>
            <p:cNvSpPr/>
            <p:nvPr/>
          </p:nvSpPr>
          <p:spPr>
            <a:xfrm>
              <a:off x="2589228" y="1041461"/>
              <a:ext cx="1098000" cy="10980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7" name="Google Shape;227;p12"/>
            <p:cNvSpPr/>
            <p:nvPr/>
          </p:nvSpPr>
          <p:spPr>
            <a:xfrm>
              <a:off x="2823228" y="1275461"/>
              <a:ext cx="630000" cy="630000"/>
            </a:xfrm>
            <a:prstGeom prst="rect">
              <a:avLst/>
            </a:prstGeom>
            <a:blipFill rotWithShape="1">
              <a:blip r:embed="rId4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8" name="Google Shape;228;p12"/>
            <p:cNvSpPr/>
            <p:nvPr/>
          </p:nvSpPr>
          <p:spPr>
            <a:xfrm>
              <a:off x="2238228" y="2481462"/>
              <a:ext cx="1800000" cy="1012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9" name="Google Shape;229;p12"/>
            <p:cNvSpPr txBox="1"/>
            <p:nvPr/>
          </p:nvSpPr>
          <p:spPr>
            <a:xfrm>
              <a:off x="2238228" y="2481462"/>
              <a:ext cx="1800000" cy="1012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r>
                <a:rPr b="0" i="0" lang="pl-PL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MOTIVATION TO WORK</a:t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0" name="Google Shape;230;p12"/>
            <p:cNvSpPr/>
            <p:nvPr/>
          </p:nvSpPr>
          <p:spPr>
            <a:xfrm>
              <a:off x="4704228" y="1041461"/>
              <a:ext cx="1098000" cy="10980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1" name="Google Shape;231;p12"/>
            <p:cNvSpPr/>
            <p:nvPr/>
          </p:nvSpPr>
          <p:spPr>
            <a:xfrm>
              <a:off x="4938228" y="1275461"/>
              <a:ext cx="630000" cy="630000"/>
            </a:xfrm>
            <a:prstGeom prst="rect">
              <a:avLst/>
            </a:prstGeom>
            <a:blipFill rotWithShape="1">
              <a:blip r:embed="rId5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2" name="Google Shape;232;p12"/>
            <p:cNvSpPr/>
            <p:nvPr/>
          </p:nvSpPr>
          <p:spPr>
            <a:xfrm>
              <a:off x="4353228" y="2481462"/>
              <a:ext cx="1800000" cy="1012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3" name="Google Shape;233;p12"/>
            <p:cNvSpPr txBox="1"/>
            <p:nvPr/>
          </p:nvSpPr>
          <p:spPr>
            <a:xfrm>
              <a:off x="4353228" y="2481462"/>
              <a:ext cx="1800000" cy="1012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r>
                <a:rPr b="0" i="0" lang="pl-PL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GETTING THE RIGHT TIME TO MEET ONLINE FOR EVERYONE</a:t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4" name="Google Shape;234;p12"/>
            <p:cNvSpPr/>
            <p:nvPr/>
          </p:nvSpPr>
          <p:spPr>
            <a:xfrm>
              <a:off x="6819228" y="1041461"/>
              <a:ext cx="1098000" cy="10980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5" name="Google Shape;235;p12"/>
            <p:cNvSpPr/>
            <p:nvPr/>
          </p:nvSpPr>
          <p:spPr>
            <a:xfrm>
              <a:off x="7053228" y="1275461"/>
              <a:ext cx="630000" cy="630000"/>
            </a:xfrm>
            <a:prstGeom prst="rect">
              <a:avLst/>
            </a:prstGeom>
            <a:blipFill rotWithShape="1">
              <a:blip r:embed="rId6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6" name="Google Shape;236;p12"/>
            <p:cNvSpPr/>
            <p:nvPr/>
          </p:nvSpPr>
          <p:spPr>
            <a:xfrm>
              <a:off x="6468228" y="2481462"/>
              <a:ext cx="1800000" cy="1012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7" name="Google Shape;237;p12"/>
            <p:cNvSpPr txBox="1"/>
            <p:nvPr/>
          </p:nvSpPr>
          <p:spPr>
            <a:xfrm>
              <a:off x="6468228" y="2481462"/>
              <a:ext cx="1800000" cy="1012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r>
                <a:rPr b="0" i="0" lang="pl-PL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LANGUAGE SKILLS</a:t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8" name="Google Shape;238;p12"/>
            <p:cNvSpPr/>
            <p:nvPr/>
          </p:nvSpPr>
          <p:spPr>
            <a:xfrm>
              <a:off x="8934228" y="1041461"/>
              <a:ext cx="1098000" cy="10980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9" name="Google Shape;239;p12"/>
            <p:cNvSpPr/>
            <p:nvPr/>
          </p:nvSpPr>
          <p:spPr>
            <a:xfrm>
              <a:off x="9168228" y="1275461"/>
              <a:ext cx="630000" cy="630000"/>
            </a:xfrm>
            <a:prstGeom prst="rect">
              <a:avLst/>
            </a:prstGeom>
            <a:blipFill rotWithShape="1">
              <a:blip r:embed="rId7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0" name="Google Shape;240;p12"/>
            <p:cNvSpPr/>
            <p:nvPr/>
          </p:nvSpPr>
          <p:spPr>
            <a:xfrm>
              <a:off x="8583228" y="2481462"/>
              <a:ext cx="1800000" cy="1012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1" name="Google Shape;241;p12"/>
            <p:cNvSpPr txBox="1"/>
            <p:nvPr/>
          </p:nvSpPr>
          <p:spPr>
            <a:xfrm>
              <a:off x="8583228" y="2481462"/>
              <a:ext cx="1800000" cy="1012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r>
                <a:rPr b="0" i="0" lang="pl-PL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LACK OF CONFIDENCE WHILE SPEAKING LIVE</a:t>
              </a:r>
              <a:endParaRPr/>
            </a:p>
          </p:txBody>
        </p:sp>
      </p:grpSp>
    </p:spTree>
  </p:cSld>
  <p:clrMapOvr>
    <a:masterClrMapping/>
  </p:clrMapOvr>
  <mc:AlternateContent>
    <mc:Choice Requires="p14">
      <p:transition spd="slow" p14:dur="4000">
        <p14:vortex dir="r"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13"/>
          <p:cNvSpPr/>
          <p:nvPr/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rgbClr val="4472C3">
                  <a:alpha val="81960"/>
                </a:srgbClr>
              </a:gs>
              <a:gs pos="25000">
                <a:srgbClr val="4472C4">
                  <a:alpha val="60000"/>
                </a:srgbClr>
              </a:gs>
              <a:gs pos="94000">
                <a:srgbClr val="AEABAB"/>
              </a:gs>
              <a:gs pos="100000">
                <a:srgbClr val="AEABAB"/>
              </a:gs>
            </a:gsLst>
            <a:lin ang="4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7" name="Google Shape;247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48" name="Google Shape;248;p13"/>
          <p:cNvSpPr txBox="1"/>
          <p:nvPr>
            <p:ph type="title"/>
          </p:nvPr>
        </p:nvSpPr>
        <p:spPr>
          <a:xfrm>
            <a:off x="6094105" y="802955"/>
            <a:ext cx="4977976" cy="53366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Calibri"/>
              <a:buNone/>
            </a:pPr>
            <a:r>
              <a:rPr lang="pl-PL" sz="4800">
                <a:solidFill>
                  <a:srgbClr val="000000"/>
                </a:solidFill>
              </a:rPr>
              <a:t>Thank you, Let’s watch a short video</a:t>
            </a:r>
            <a:endParaRPr/>
          </a:p>
        </p:txBody>
      </p:sp>
      <p:sp>
        <p:nvSpPr>
          <p:cNvPr id="249" name="Google Shape;249;p13"/>
          <p:cNvSpPr/>
          <p:nvPr/>
        </p:nvSpPr>
        <p:spPr>
          <a:xfrm>
            <a:off x="0" y="738619"/>
            <a:ext cx="5000438" cy="5400962"/>
          </a:xfrm>
          <a:custGeom>
            <a:rect b="b" l="l" r="r" t="t"/>
            <a:pathLst>
              <a:path extrusionOk="0" h="5400962" w="5000438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 cap="flat" cmpd="sng" w="12700">
            <a:solidFill>
              <a:srgbClr val="B3C6E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Thumbs Up Sign" id="250" name="Google Shape;250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50254" y="1629089"/>
            <a:ext cx="3620021" cy="3620021"/>
          </a:xfrm>
          <a:prstGeom prst="rect">
            <a:avLst/>
          </a:prstGeom>
          <a:noFill/>
          <a:ln>
            <a:noFill/>
          </a:ln>
        </p:spPr>
      </p:pic>
      <p:sp>
        <p:nvSpPr>
          <p:cNvPr id="251" name="Google Shape;251;p13"/>
          <p:cNvSpPr txBox="1"/>
          <p:nvPr>
            <p:ph idx="1" type="body"/>
          </p:nvPr>
        </p:nvSpPr>
        <p:spPr>
          <a:xfrm>
            <a:off x="6090574" y="2421682"/>
            <a:ext cx="4977578" cy="36392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 u="sng">
              <a:solidFill>
                <a:srgbClr val="000000"/>
              </a:solidFill>
              <a:hlinkClick r:id="rId5">
                <a:extLst>
                  <a:ext uri="{A12FA001-AC4F-418D-AE19-62706E023703}">
                    <ahyp:hlinkClr val="tx"/>
                  </a:ext>
                </a:extLst>
              </a:hlinkClick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>
    <mc:Choice Requires="p14">
      <p:transition spd="slow" p14:dur="4000">
        <p14:vortex dir="r"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"/>
          <p:cNvSpPr txBox="1"/>
          <p:nvPr>
            <p:ph type="title"/>
          </p:nvPr>
        </p:nvSpPr>
        <p:spPr>
          <a:xfrm>
            <a:off x="481013" y="3752849"/>
            <a:ext cx="3290887" cy="24526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pl-PL" sz="3600"/>
              <a:t>The Team</a:t>
            </a:r>
            <a:endParaRPr/>
          </a:p>
        </p:txBody>
      </p:sp>
      <p:pic>
        <p:nvPicPr>
          <p:cNvPr descr="Obraz zawierający tekst&#10;&#10;Opis wygenerowany automatycznie" id="99" name="Google Shape;99;p2"/>
          <p:cNvPicPr preferRelativeResize="0"/>
          <p:nvPr/>
        </p:nvPicPr>
        <p:blipFill rotWithShape="1">
          <a:blip r:embed="rId3">
            <a:alphaModFix/>
          </a:blip>
          <a:srcRect b="34956" l="0" r="0" t="2912"/>
          <a:stretch/>
        </p:blipFill>
        <p:spPr>
          <a:xfrm>
            <a:off x="20" y="10"/>
            <a:ext cx="12191980" cy="3710603"/>
          </a:xfrm>
          <a:custGeom>
            <a:rect b="b" l="l" r="r" t="t"/>
            <a:pathLst>
              <a:path extrusionOk="0" h="3692092" w="12192000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  <a:noFill/>
          <a:ln>
            <a:noFill/>
          </a:ln>
        </p:spPr>
      </p:pic>
      <p:sp>
        <p:nvSpPr>
          <p:cNvPr id="100" name="Google Shape;100;p2"/>
          <p:cNvSpPr txBox="1"/>
          <p:nvPr>
            <p:ph idx="1" type="body"/>
          </p:nvPr>
        </p:nvSpPr>
        <p:spPr>
          <a:xfrm>
            <a:off x="4223982" y="3752850"/>
            <a:ext cx="7485413" cy="24526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  <mc:AlternateContent>
    <mc:Choice Requires="p14">
      <p:transition spd="slow" p14:dur="4000">
        <p14:vortex dir="r"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"/>
          <p:cNvSpPr/>
          <p:nvPr/>
        </p:nvSpPr>
        <p:spPr>
          <a:xfrm rot="-5400000">
            <a:off x="800100" y="1491343"/>
            <a:ext cx="3333749" cy="3499103"/>
          </a:xfrm>
          <a:prstGeom prst="downArrow">
            <a:avLst>
              <a:gd fmla="val 100000" name="adj1"/>
              <a:gd fmla="val 15788" name="adj2"/>
            </a:avLst>
          </a:prstGeom>
          <a:solidFill>
            <a:srgbClr val="40404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3"/>
          <p:cNvSpPr txBox="1"/>
          <p:nvPr>
            <p:ph type="title"/>
          </p:nvPr>
        </p:nvSpPr>
        <p:spPr>
          <a:xfrm>
            <a:off x="1028700" y="1967266"/>
            <a:ext cx="2628900" cy="254725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</a:pPr>
            <a:r>
              <a:rPr lang="pl-PL" sz="3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Michał</a:t>
            </a:r>
            <a:endParaRPr/>
          </a:p>
        </p:txBody>
      </p:sp>
      <p:pic>
        <p:nvPicPr>
          <p:cNvPr id="107" name="Google Shape;107;p3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75481" y="643466"/>
            <a:ext cx="2784369" cy="55687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4000">
        <p14:vortex dir="r"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4"/>
          <p:cNvSpPr/>
          <p:nvPr/>
        </p:nvSpPr>
        <p:spPr>
          <a:xfrm rot="-5400000">
            <a:off x="800100" y="1491343"/>
            <a:ext cx="3333749" cy="3499103"/>
          </a:xfrm>
          <a:prstGeom prst="downArrow">
            <a:avLst>
              <a:gd fmla="val 100000" name="adj1"/>
              <a:gd fmla="val 15788" name="adj2"/>
            </a:avLst>
          </a:prstGeom>
          <a:solidFill>
            <a:srgbClr val="40404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4"/>
          <p:cNvSpPr txBox="1"/>
          <p:nvPr>
            <p:ph type="title"/>
          </p:nvPr>
        </p:nvSpPr>
        <p:spPr>
          <a:xfrm>
            <a:off x="1028700" y="1967266"/>
            <a:ext cx="2628900" cy="254725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</a:pPr>
            <a:r>
              <a:rPr lang="pl-PL" sz="3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Tymek</a:t>
            </a:r>
            <a:endParaRPr/>
          </a:p>
        </p:txBody>
      </p:sp>
      <p:pic>
        <p:nvPicPr>
          <p:cNvPr id="114" name="Google Shape;114;p4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75481" y="643466"/>
            <a:ext cx="2784369" cy="55687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4000">
        <p14:vortex dir="r"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5"/>
          <p:cNvSpPr/>
          <p:nvPr/>
        </p:nvSpPr>
        <p:spPr>
          <a:xfrm rot="-5400000">
            <a:off x="800100" y="1491343"/>
            <a:ext cx="3333749" cy="3499103"/>
          </a:xfrm>
          <a:prstGeom prst="downArrow">
            <a:avLst>
              <a:gd fmla="val 100000" name="adj1"/>
              <a:gd fmla="val 15788" name="adj2"/>
            </a:avLst>
          </a:prstGeom>
          <a:solidFill>
            <a:srgbClr val="40404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5"/>
          <p:cNvSpPr txBox="1"/>
          <p:nvPr>
            <p:ph type="title"/>
          </p:nvPr>
        </p:nvSpPr>
        <p:spPr>
          <a:xfrm>
            <a:off x="1028700" y="1967266"/>
            <a:ext cx="2628900" cy="254725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</a:pPr>
            <a:r>
              <a:rPr lang="pl-PL" sz="3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Maciek</a:t>
            </a:r>
            <a:endParaRPr/>
          </a:p>
        </p:txBody>
      </p:sp>
      <p:pic>
        <p:nvPicPr>
          <p:cNvPr descr="Obraz zawierający grafika wektorowa&#10;&#10;Opis wygenerowany automatycznie" id="121" name="Google Shape;121;p5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83296" y="643466"/>
            <a:ext cx="5568739" cy="55687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4000">
        <p14:vortex dir="r"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6"/>
          <p:cNvSpPr/>
          <p:nvPr/>
        </p:nvSpPr>
        <p:spPr>
          <a:xfrm rot="-5400000">
            <a:off x="800100" y="1491343"/>
            <a:ext cx="3333749" cy="3499103"/>
          </a:xfrm>
          <a:prstGeom prst="downArrow">
            <a:avLst>
              <a:gd fmla="val 100000" name="adj1"/>
              <a:gd fmla="val 15788" name="adj2"/>
            </a:avLst>
          </a:prstGeom>
          <a:solidFill>
            <a:srgbClr val="40404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6"/>
          <p:cNvSpPr txBox="1"/>
          <p:nvPr>
            <p:ph type="title"/>
          </p:nvPr>
        </p:nvSpPr>
        <p:spPr>
          <a:xfrm>
            <a:off x="1028700" y="1967266"/>
            <a:ext cx="2628900" cy="254725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</a:pPr>
            <a:r>
              <a:rPr lang="pl-PL" sz="3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Bartek</a:t>
            </a:r>
            <a:endParaRPr/>
          </a:p>
        </p:txBody>
      </p:sp>
      <p:pic>
        <p:nvPicPr>
          <p:cNvPr descr="Obraz zawierający grafika wektorowa&#10;&#10;Opis wygenerowany automatycznie" id="128" name="Google Shape;128;p6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83296" y="643466"/>
            <a:ext cx="5568739" cy="55687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4000">
        <p14:vortex dir="r"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7"/>
          <p:cNvSpPr/>
          <p:nvPr/>
        </p:nvSpPr>
        <p:spPr>
          <a:xfrm rot="-5400000">
            <a:off x="800100" y="1491343"/>
            <a:ext cx="3333749" cy="3499103"/>
          </a:xfrm>
          <a:prstGeom prst="downArrow">
            <a:avLst>
              <a:gd fmla="val 100000" name="adj1"/>
              <a:gd fmla="val 15788" name="adj2"/>
            </a:avLst>
          </a:prstGeom>
          <a:solidFill>
            <a:srgbClr val="40404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7"/>
          <p:cNvSpPr txBox="1"/>
          <p:nvPr>
            <p:ph type="title"/>
          </p:nvPr>
        </p:nvSpPr>
        <p:spPr>
          <a:xfrm>
            <a:off x="1028700" y="1967266"/>
            <a:ext cx="2628900" cy="254725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</a:pPr>
            <a:r>
              <a:rPr lang="pl-PL" sz="3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Piotrek</a:t>
            </a:r>
            <a:endParaRPr/>
          </a:p>
        </p:txBody>
      </p:sp>
      <p:pic>
        <p:nvPicPr>
          <p:cNvPr id="135" name="Google Shape;135;p7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75481" y="643466"/>
            <a:ext cx="2784369" cy="55687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4000">
        <p14:vortex dir="r"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8"/>
          <p:cNvSpPr/>
          <p:nvPr/>
        </p:nvSpPr>
        <p:spPr>
          <a:xfrm>
            <a:off x="-1" y="0"/>
            <a:ext cx="4654295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8"/>
          <p:cNvSpPr txBox="1"/>
          <p:nvPr>
            <p:ph type="title"/>
          </p:nvPr>
        </p:nvSpPr>
        <p:spPr>
          <a:xfrm>
            <a:off x="762000" y="559678"/>
            <a:ext cx="3567915" cy="495249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pl-PL">
                <a:solidFill>
                  <a:schemeClr val="lt1"/>
                </a:solidFill>
              </a:rPr>
              <a:t>The mission</a:t>
            </a:r>
            <a:endParaRPr/>
          </a:p>
        </p:txBody>
      </p:sp>
      <p:cxnSp>
        <p:nvCxnSpPr>
          <p:cNvPr id="142" name="Google Shape;142;p8"/>
          <p:cNvCxnSpPr/>
          <p:nvPr/>
        </p:nvCxnSpPr>
        <p:spPr>
          <a:xfrm>
            <a:off x="0" y="6199730"/>
            <a:ext cx="4297680" cy="0"/>
          </a:xfrm>
          <a:prstGeom prst="straightConnector1">
            <a:avLst/>
          </a:prstGeom>
          <a:noFill/>
          <a:ln cap="flat" cmpd="sng" w="254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grpSp>
        <p:nvGrpSpPr>
          <p:cNvPr id="143" name="Google Shape;143;p8"/>
          <p:cNvGrpSpPr/>
          <p:nvPr/>
        </p:nvGrpSpPr>
        <p:grpSpPr>
          <a:xfrm>
            <a:off x="5181600" y="569015"/>
            <a:ext cx="6248400" cy="5654881"/>
            <a:chOff x="0" y="690"/>
            <a:chExt cx="6248400" cy="5654881"/>
          </a:xfrm>
        </p:grpSpPr>
        <p:sp>
          <p:nvSpPr>
            <p:cNvPr id="144" name="Google Shape;144;p8"/>
            <p:cNvSpPr/>
            <p:nvPr/>
          </p:nvSpPr>
          <p:spPr>
            <a:xfrm>
              <a:off x="0" y="690"/>
              <a:ext cx="6248400" cy="1615680"/>
            </a:xfrm>
            <a:prstGeom prst="roundRect">
              <a:avLst>
                <a:gd fmla="val 10000" name="adj"/>
              </a:avLst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5" name="Google Shape;145;p8"/>
            <p:cNvSpPr/>
            <p:nvPr/>
          </p:nvSpPr>
          <p:spPr>
            <a:xfrm>
              <a:off x="488743" y="364218"/>
              <a:ext cx="888624" cy="888624"/>
            </a:xfrm>
            <a:prstGeom prst="rect">
              <a:avLst/>
            </a:pr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" name="Google Shape;146;p8"/>
            <p:cNvSpPr/>
            <p:nvPr/>
          </p:nvSpPr>
          <p:spPr>
            <a:xfrm>
              <a:off x="1866111" y="690"/>
              <a:ext cx="4382288" cy="161568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" name="Google Shape;147;p8"/>
            <p:cNvSpPr txBox="1"/>
            <p:nvPr/>
          </p:nvSpPr>
          <p:spPr>
            <a:xfrm>
              <a:off x="1866111" y="690"/>
              <a:ext cx="4382288" cy="161568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70975" lIns="170975" spcFirstLastPara="1" rIns="170975" wrap="square" tIns="1709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500"/>
                <a:buFont typeface="Calibri"/>
                <a:buNone/>
              </a:pPr>
              <a:r>
                <a:rPr b="0" i="0" lang="pl-PL" sz="2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We want to make people think about air pollution</a:t>
              </a:r>
              <a:endParaRPr/>
            </a:p>
          </p:txBody>
        </p:sp>
        <p:sp>
          <p:nvSpPr>
            <p:cNvPr id="148" name="Google Shape;148;p8"/>
            <p:cNvSpPr/>
            <p:nvPr/>
          </p:nvSpPr>
          <p:spPr>
            <a:xfrm>
              <a:off x="0" y="2020291"/>
              <a:ext cx="6248400" cy="1615680"/>
            </a:xfrm>
            <a:prstGeom prst="roundRect">
              <a:avLst>
                <a:gd fmla="val 10000" name="adj"/>
              </a:avLst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" name="Google Shape;149;p8"/>
            <p:cNvSpPr/>
            <p:nvPr/>
          </p:nvSpPr>
          <p:spPr>
            <a:xfrm>
              <a:off x="488743" y="2383819"/>
              <a:ext cx="888624" cy="888624"/>
            </a:xfrm>
            <a:prstGeom prst="rect">
              <a:avLst/>
            </a:prstGeom>
            <a:blipFill rotWithShape="1">
              <a:blip r:embed="rId4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" name="Google Shape;150;p8"/>
            <p:cNvSpPr/>
            <p:nvPr/>
          </p:nvSpPr>
          <p:spPr>
            <a:xfrm>
              <a:off x="1866111" y="2020291"/>
              <a:ext cx="4382288" cy="161568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1" name="Google Shape;151;p8"/>
            <p:cNvSpPr txBox="1"/>
            <p:nvPr/>
          </p:nvSpPr>
          <p:spPr>
            <a:xfrm>
              <a:off x="1866111" y="2020291"/>
              <a:ext cx="4382288" cy="161568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70975" lIns="170975" spcFirstLastPara="1" rIns="170975" wrap="square" tIns="1709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500"/>
                <a:buFont typeface="Calibri"/>
                <a:buNone/>
              </a:pPr>
              <a:r>
                <a:rPr b="0" i="0" lang="pl-PL" sz="2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Some people in our community burn rubbish in the home furnaces.</a:t>
              </a:r>
              <a:endParaRPr/>
            </a:p>
          </p:txBody>
        </p:sp>
        <p:sp>
          <p:nvSpPr>
            <p:cNvPr id="152" name="Google Shape;152;p8"/>
            <p:cNvSpPr/>
            <p:nvPr/>
          </p:nvSpPr>
          <p:spPr>
            <a:xfrm>
              <a:off x="0" y="4039891"/>
              <a:ext cx="6248400" cy="1615680"/>
            </a:xfrm>
            <a:prstGeom prst="roundRect">
              <a:avLst>
                <a:gd fmla="val 10000" name="adj"/>
              </a:avLst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" name="Google Shape;153;p8"/>
            <p:cNvSpPr/>
            <p:nvPr/>
          </p:nvSpPr>
          <p:spPr>
            <a:xfrm>
              <a:off x="488743" y="4403420"/>
              <a:ext cx="888624" cy="888624"/>
            </a:xfrm>
            <a:prstGeom prst="rect">
              <a:avLst/>
            </a:prstGeom>
            <a:blipFill rotWithShape="1">
              <a:blip r:embed="rId5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" name="Google Shape;154;p8"/>
            <p:cNvSpPr/>
            <p:nvPr/>
          </p:nvSpPr>
          <p:spPr>
            <a:xfrm>
              <a:off x="1866111" y="4039891"/>
              <a:ext cx="4382288" cy="161568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5" name="Google Shape;155;p8"/>
            <p:cNvSpPr txBox="1"/>
            <p:nvPr/>
          </p:nvSpPr>
          <p:spPr>
            <a:xfrm>
              <a:off x="1866111" y="4039891"/>
              <a:ext cx="4382288" cy="161568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70975" lIns="170975" spcFirstLastPara="1" rIns="170975" wrap="square" tIns="1709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500"/>
                <a:buFont typeface="Calibri"/>
                <a:buNone/>
              </a:pPr>
              <a:r>
                <a:rPr b="0" i="0" lang="pl-PL" sz="2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We want to tell them to reduce their waste and not to burn rubbish</a:t>
              </a:r>
              <a:endParaRPr/>
            </a:p>
          </p:txBody>
        </p:sp>
      </p:grpSp>
    </p:spTree>
  </p:cSld>
  <p:clrMapOvr>
    <a:masterClrMapping/>
  </p:clrMapOvr>
  <mc:AlternateContent>
    <mc:Choice Requires="p14">
      <p:transition spd="slow" p14:dur="4000">
        <p14:vortex dir="r"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l-PL"/>
              <a:t>What we did?</a:t>
            </a:r>
            <a:endParaRPr/>
          </a:p>
        </p:txBody>
      </p:sp>
      <p:grpSp>
        <p:nvGrpSpPr>
          <p:cNvPr id="161" name="Google Shape;161;p9"/>
          <p:cNvGrpSpPr/>
          <p:nvPr/>
        </p:nvGrpSpPr>
        <p:grpSpPr>
          <a:xfrm>
            <a:off x="838200" y="1826156"/>
            <a:ext cx="10515600" cy="4350274"/>
            <a:chOff x="0" y="531"/>
            <a:chExt cx="10515600" cy="4350274"/>
          </a:xfrm>
        </p:grpSpPr>
        <p:cxnSp>
          <p:nvCxnSpPr>
            <p:cNvPr id="162" name="Google Shape;162;p9"/>
            <p:cNvCxnSpPr/>
            <p:nvPr/>
          </p:nvCxnSpPr>
          <p:spPr>
            <a:xfrm>
              <a:off x="0" y="531"/>
              <a:ext cx="10515600" cy="0"/>
            </a:xfrm>
            <a:prstGeom prst="straightConnector1">
              <a:avLst/>
            </a:prstGeom>
            <a:solidFill>
              <a:srgbClr val="4372C3"/>
            </a:solidFill>
            <a:ln cap="flat" cmpd="sng" w="12700">
              <a:solidFill>
                <a:srgbClr val="4372C3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63" name="Google Shape;163;p9"/>
            <p:cNvSpPr/>
            <p:nvPr/>
          </p:nvSpPr>
          <p:spPr>
            <a:xfrm>
              <a:off x="0" y="531"/>
              <a:ext cx="10515600" cy="62146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" name="Google Shape;164;p9"/>
            <p:cNvSpPr txBox="1"/>
            <p:nvPr/>
          </p:nvSpPr>
          <p:spPr>
            <a:xfrm>
              <a:off x="0" y="531"/>
              <a:ext cx="10515600" cy="62146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/>
                <a:buNone/>
              </a:pPr>
              <a:r>
                <a:rPr b="0" i="0" lang="pl-PL" sz="2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 Michał went to the UK to find out about the missions.</a:t>
              </a:r>
              <a:endParaRPr/>
            </a:p>
          </p:txBody>
        </p:sp>
        <p:cxnSp>
          <p:nvCxnSpPr>
            <p:cNvPr id="165" name="Google Shape;165;p9"/>
            <p:cNvCxnSpPr/>
            <p:nvPr/>
          </p:nvCxnSpPr>
          <p:spPr>
            <a:xfrm>
              <a:off x="0" y="621999"/>
              <a:ext cx="10515600" cy="0"/>
            </a:xfrm>
            <a:prstGeom prst="straightConnector1">
              <a:avLst/>
            </a:prstGeom>
            <a:solidFill>
              <a:srgbClr val="4372C3"/>
            </a:solidFill>
            <a:ln cap="flat" cmpd="sng" w="12700">
              <a:solidFill>
                <a:srgbClr val="4372C3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66" name="Google Shape;166;p9"/>
            <p:cNvSpPr/>
            <p:nvPr/>
          </p:nvSpPr>
          <p:spPr>
            <a:xfrm>
              <a:off x="0" y="621999"/>
              <a:ext cx="10515600" cy="62146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7" name="Google Shape;167;p9"/>
            <p:cNvSpPr txBox="1"/>
            <p:nvPr/>
          </p:nvSpPr>
          <p:spPr>
            <a:xfrm>
              <a:off x="0" y="621999"/>
              <a:ext cx="10515600" cy="62146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/>
                <a:buNone/>
              </a:pPr>
              <a:r>
                <a:rPr b="0" i="0" lang="pl-PL" sz="2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2. we met and we used brainstorming to get some ideas </a:t>
              </a:r>
              <a:endParaRPr/>
            </a:p>
          </p:txBody>
        </p:sp>
        <p:cxnSp>
          <p:nvCxnSpPr>
            <p:cNvPr id="168" name="Google Shape;168;p9"/>
            <p:cNvCxnSpPr/>
            <p:nvPr/>
          </p:nvCxnSpPr>
          <p:spPr>
            <a:xfrm>
              <a:off x="0" y="1243467"/>
              <a:ext cx="10515600" cy="0"/>
            </a:xfrm>
            <a:prstGeom prst="straightConnector1">
              <a:avLst/>
            </a:prstGeom>
            <a:solidFill>
              <a:srgbClr val="4372C3"/>
            </a:solidFill>
            <a:ln cap="flat" cmpd="sng" w="12700">
              <a:solidFill>
                <a:srgbClr val="4372C3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69" name="Google Shape;169;p9"/>
            <p:cNvSpPr/>
            <p:nvPr/>
          </p:nvSpPr>
          <p:spPr>
            <a:xfrm>
              <a:off x="0" y="1243467"/>
              <a:ext cx="10515600" cy="62146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" name="Google Shape;170;p9"/>
            <p:cNvSpPr txBox="1"/>
            <p:nvPr/>
          </p:nvSpPr>
          <p:spPr>
            <a:xfrm>
              <a:off x="0" y="1243467"/>
              <a:ext cx="10515600" cy="62146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/>
                <a:buNone/>
              </a:pPr>
              <a:r>
                <a:rPr b="0" i="0" lang="pl-PL" sz="2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3 we chose the topic that deals with ecology.</a:t>
              </a:r>
              <a:endParaRPr/>
            </a:p>
          </p:txBody>
        </p:sp>
        <p:cxnSp>
          <p:nvCxnSpPr>
            <p:cNvPr id="171" name="Google Shape;171;p9"/>
            <p:cNvCxnSpPr/>
            <p:nvPr/>
          </p:nvCxnSpPr>
          <p:spPr>
            <a:xfrm>
              <a:off x="0" y="1864935"/>
              <a:ext cx="10515600" cy="0"/>
            </a:xfrm>
            <a:prstGeom prst="straightConnector1">
              <a:avLst/>
            </a:prstGeom>
            <a:solidFill>
              <a:srgbClr val="4372C3"/>
            </a:solidFill>
            <a:ln cap="flat" cmpd="sng" w="12700">
              <a:solidFill>
                <a:srgbClr val="4372C3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72" name="Google Shape;172;p9"/>
            <p:cNvSpPr/>
            <p:nvPr/>
          </p:nvSpPr>
          <p:spPr>
            <a:xfrm>
              <a:off x="0" y="1864935"/>
              <a:ext cx="10515600" cy="62146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" name="Google Shape;173;p9"/>
            <p:cNvSpPr txBox="1"/>
            <p:nvPr/>
          </p:nvSpPr>
          <p:spPr>
            <a:xfrm>
              <a:off x="0" y="1864935"/>
              <a:ext cx="10515600" cy="62146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/>
                <a:buNone/>
              </a:pPr>
              <a:r>
                <a:rPr b="0" i="0" lang="pl-PL" sz="2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4. we wanted to tell people that burning rubbish is dangerous</a:t>
              </a:r>
              <a:endParaRPr/>
            </a:p>
          </p:txBody>
        </p:sp>
        <p:cxnSp>
          <p:nvCxnSpPr>
            <p:cNvPr id="174" name="Google Shape;174;p9"/>
            <p:cNvCxnSpPr/>
            <p:nvPr/>
          </p:nvCxnSpPr>
          <p:spPr>
            <a:xfrm>
              <a:off x="0" y="2486402"/>
              <a:ext cx="10515600" cy="0"/>
            </a:xfrm>
            <a:prstGeom prst="straightConnector1">
              <a:avLst/>
            </a:prstGeom>
            <a:solidFill>
              <a:srgbClr val="4372C3"/>
            </a:solidFill>
            <a:ln cap="flat" cmpd="sng" w="12700">
              <a:solidFill>
                <a:srgbClr val="4372C3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75" name="Google Shape;175;p9"/>
            <p:cNvSpPr/>
            <p:nvPr/>
          </p:nvSpPr>
          <p:spPr>
            <a:xfrm>
              <a:off x="0" y="2486402"/>
              <a:ext cx="10515600" cy="62146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" name="Google Shape;176;p9"/>
            <p:cNvSpPr txBox="1"/>
            <p:nvPr/>
          </p:nvSpPr>
          <p:spPr>
            <a:xfrm>
              <a:off x="0" y="2486402"/>
              <a:ext cx="10515600" cy="62146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/>
                <a:buNone/>
              </a:pPr>
              <a:r>
                <a:rPr b="0" i="0" lang="pl-PL" sz="2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5.we had 2 meetings with specialists about that subject and a deep conversation </a:t>
              </a:r>
              <a:endParaRPr/>
            </a:p>
          </p:txBody>
        </p:sp>
        <p:cxnSp>
          <p:nvCxnSpPr>
            <p:cNvPr id="177" name="Google Shape;177;p9"/>
            <p:cNvCxnSpPr/>
            <p:nvPr/>
          </p:nvCxnSpPr>
          <p:spPr>
            <a:xfrm>
              <a:off x="0" y="3107870"/>
              <a:ext cx="10515600" cy="0"/>
            </a:xfrm>
            <a:prstGeom prst="straightConnector1">
              <a:avLst/>
            </a:prstGeom>
            <a:solidFill>
              <a:srgbClr val="4372C3"/>
            </a:solidFill>
            <a:ln cap="flat" cmpd="sng" w="12700">
              <a:solidFill>
                <a:srgbClr val="4372C3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78" name="Google Shape;178;p9"/>
            <p:cNvSpPr/>
            <p:nvPr/>
          </p:nvSpPr>
          <p:spPr>
            <a:xfrm>
              <a:off x="0" y="3107870"/>
              <a:ext cx="10515600" cy="62146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" name="Google Shape;179;p9"/>
            <p:cNvSpPr txBox="1"/>
            <p:nvPr/>
          </p:nvSpPr>
          <p:spPr>
            <a:xfrm>
              <a:off x="0" y="3107870"/>
              <a:ext cx="10515600" cy="62146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/>
                <a:buNone/>
              </a:pPr>
              <a:r>
                <a:rPr b="0" i="0" lang="pl-PL" sz="2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6. we created posters to promote the campaign</a:t>
              </a:r>
              <a:endParaRPr/>
            </a:p>
          </p:txBody>
        </p:sp>
        <p:cxnSp>
          <p:nvCxnSpPr>
            <p:cNvPr id="180" name="Google Shape;180;p9"/>
            <p:cNvCxnSpPr/>
            <p:nvPr/>
          </p:nvCxnSpPr>
          <p:spPr>
            <a:xfrm>
              <a:off x="0" y="3729338"/>
              <a:ext cx="10515600" cy="0"/>
            </a:xfrm>
            <a:prstGeom prst="straightConnector1">
              <a:avLst/>
            </a:prstGeom>
            <a:solidFill>
              <a:srgbClr val="4372C3"/>
            </a:solidFill>
            <a:ln cap="flat" cmpd="sng" w="12700">
              <a:solidFill>
                <a:srgbClr val="4372C3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81" name="Google Shape;181;p9"/>
            <p:cNvSpPr/>
            <p:nvPr/>
          </p:nvSpPr>
          <p:spPr>
            <a:xfrm>
              <a:off x="0" y="3729338"/>
              <a:ext cx="10515600" cy="62146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" name="Google Shape;182;p9"/>
            <p:cNvSpPr txBox="1"/>
            <p:nvPr/>
          </p:nvSpPr>
          <p:spPr>
            <a:xfrm>
              <a:off x="0" y="3729338"/>
              <a:ext cx="10515600" cy="62146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/>
                <a:buNone/>
              </a:pPr>
              <a:r>
                <a:rPr b="0" i="0" lang="pl-PL" sz="2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7 and made a short film</a:t>
              </a:r>
              <a:endParaRPr/>
            </a:p>
          </p:txBody>
        </p:sp>
      </p:grpSp>
    </p:spTree>
  </p:cSld>
  <p:clrMapOvr>
    <a:masterClrMapping/>
  </p:clrMapOvr>
  <mc:AlternateContent>
    <mc:Choice Requires="p14">
      <p:transition spd="slow" p14:dur="4000">
        <p14:vortex dir="r"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tyw pakietu Office">
  <a:themeElements>
    <a:clrScheme name="Pakiet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2021-04-26T12:38:39Z</dcterms:created>
  <dc:creator>Dell</dc:creator>
</cp:coreProperties>
</file>